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36"/>
  </p:notesMasterIdLst>
  <p:sldIdLst>
    <p:sldId id="256" r:id="rId3"/>
    <p:sldId id="973" r:id="rId4"/>
    <p:sldId id="1083" r:id="rId5"/>
    <p:sldId id="1084" r:id="rId6"/>
    <p:sldId id="1085" r:id="rId7"/>
    <p:sldId id="1086" r:id="rId8"/>
    <p:sldId id="1087" r:id="rId9"/>
    <p:sldId id="1088" r:id="rId10"/>
    <p:sldId id="1115" r:id="rId11"/>
    <p:sldId id="1113" r:id="rId12"/>
    <p:sldId id="1112" r:id="rId13"/>
    <p:sldId id="1111" r:id="rId14"/>
    <p:sldId id="1110" r:id="rId15"/>
    <p:sldId id="1109" r:id="rId16"/>
    <p:sldId id="1108" r:id="rId17"/>
    <p:sldId id="1107" r:id="rId18"/>
    <p:sldId id="1106" r:id="rId19"/>
    <p:sldId id="1116" r:id="rId20"/>
    <p:sldId id="1104" r:id="rId21"/>
    <p:sldId id="1103" r:id="rId22"/>
    <p:sldId id="1101" r:id="rId23"/>
    <p:sldId id="1099" r:id="rId24"/>
    <p:sldId id="1098" r:id="rId25"/>
    <p:sldId id="1097" r:id="rId26"/>
    <p:sldId id="1096" r:id="rId27"/>
    <p:sldId id="1095" r:id="rId28"/>
    <p:sldId id="1094" r:id="rId29"/>
    <p:sldId id="1093" r:id="rId30"/>
    <p:sldId id="1092" r:id="rId31"/>
    <p:sldId id="1091" r:id="rId32"/>
    <p:sldId id="1090" r:id="rId33"/>
    <p:sldId id="1089" r:id="rId34"/>
    <p:sldId id="962" r:id="rId35"/>
  </p:sldIdLst>
  <p:sldSz cx="12192000" cy="6858000"/>
  <p:notesSz cx="6858000" cy="9144000"/>
  <p:defaultTextStyle>
    <a:defPPr>
      <a:defRPr lang="en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4CCF"/>
    <a:srgbClr val="1E6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BE7AF-2AD3-AE2D-E8BB-5A8A9B1B5DD4}" v="327" dt="2022-07-27T11:05:27.624"/>
    <p1510:client id="{7FCF2236-9679-A741-98AF-2B39BD724271}" v="3938" dt="2022-07-26T14:43:22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66435"/>
  </p:normalViewPr>
  <p:slideViewPr>
    <p:cSldViewPr snapToGrid="0">
      <p:cViewPr varScale="1">
        <p:scale>
          <a:sx n="72" d="100"/>
          <a:sy n="72" d="100"/>
        </p:scale>
        <p:origin x="2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zhan Kassymova" userId="S::a.kassymova@satbayev.university::116eda05-19b7-4ab1-b111-75ad639c04ed" providerId="AD" clId="Web-{19DF76C1-125B-8112-37A0-985232496FF0}"/>
    <pc:docChg chg="modSld">
      <pc:chgData name="Aizhan Kassymova" userId="S::a.kassymova@satbayev.university::116eda05-19b7-4ab1-b111-75ad639c04ed" providerId="AD" clId="Web-{19DF76C1-125B-8112-37A0-985232496FF0}" dt="2022-07-13T17:54:10.509" v="118" actId="20577"/>
      <pc:docMkLst>
        <pc:docMk/>
      </pc:docMkLst>
      <pc:sldChg chg="modSp">
        <pc:chgData name="Aizhan Kassymova" userId="S::a.kassymova@satbayev.university::116eda05-19b7-4ab1-b111-75ad639c04ed" providerId="AD" clId="Web-{19DF76C1-125B-8112-37A0-985232496FF0}" dt="2022-07-13T17:54:10.509" v="118" actId="20577"/>
        <pc:sldMkLst>
          <pc:docMk/>
          <pc:sldMk cId="701523990" sldId="977"/>
        </pc:sldMkLst>
        <pc:spChg chg="mod">
          <ac:chgData name="Aizhan Kassymova" userId="S::a.kassymova@satbayev.university::116eda05-19b7-4ab1-b111-75ad639c04ed" providerId="AD" clId="Web-{19DF76C1-125B-8112-37A0-985232496FF0}" dt="2022-07-13T17:52:56.913" v="47" actId="1076"/>
          <ac:spMkLst>
            <pc:docMk/>
            <pc:sldMk cId="701523990" sldId="977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3:09.788" v="60" actId="20577"/>
          <ac:spMkLst>
            <pc:docMk/>
            <pc:sldMk cId="701523990" sldId="977"/>
            <ac:spMk id="304" creationId="{7F01473B-D3BF-EB40-A40F-58D06873F71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3:17.913" v="68" actId="20577"/>
          <ac:spMkLst>
            <pc:docMk/>
            <pc:sldMk cId="701523990" sldId="977"/>
            <ac:spMk id="305" creationId="{15B8B92D-43FD-C448-829C-72D56B8EC46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4:10.509" v="118" actId="20577"/>
          <ac:spMkLst>
            <pc:docMk/>
            <pc:sldMk cId="701523990" sldId="977"/>
            <ac:spMk id="311" creationId="{556DA9AA-BD66-E340-BB5A-0B5515A57706}"/>
          </ac:spMkLst>
        </pc:spChg>
      </pc:sldChg>
    </pc:docChg>
  </pc:docChgLst>
  <pc:docChgLst>
    <pc:chgData name="Aizhan Kassymova" userId="116eda05-19b7-4ab1-b111-75ad639c04ed" providerId="ADAL" clId="{7FCF2236-9679-A741-98AF-2B39BD724271}"/>
    <pc:docChg chg="undo custSel addSld delSld modSld">
      <pc:chgData name="Aizhan Kassymova" userId="116eda05-19b7-4ab1-b111-75ad639c04ed" providerId="ADAL" clId="{7FCF2236-9679-A741-98AF-2B39BD724271}" dt="2022-07-26T14:43:34.669" v="7201" actId="20577"/>
      <pc:docMkLst>
        <pc:docMk/>
      </pc:docMkLst>
      <pc:sldChg chg="addSp delSp modSp mod">
        <pc:chgData name="Aizhan Kassymova" userId="116eda05-19b7-4ab1-b111-75ad639c04ed" providerId="ADAL" clId="{7FCF2236-9679-A741-98AF-2B39BD724271}" dt="2022-07-26T14:30:41.025" v="7048" actId="255"/>
        <pc:sldMkLst>
          <pc:docMk/>
          <pc:sldMk cId="2715500193" sldId="1089"/>
        </pc:sldMkLst>
        <pc:spChg chg="mod">
          <ac:chgData name="Aizhan Kassymova" userId="116eda05-19b7-4ab1-b111-75ad639c04ed" providerId="ADAL" clId="{7FCF2236-9679-A741-98AF-2B39BD724271}" dt="2022-07-26T14:30:15.442" v="7021" actId="255"/>
          <ac:spMkLst>
            <pc:docMk/>
            <pc:sldMk cId="2715500193" sldId="1089"/>
            <ac:spMk id="5" creationId="{81829ECA-BDD6-AD44-8D36-9BB88442CDAB}"/>
          </ac:spMkLst>
        </pc:spChg>
        <pc:spChg chg="del">
          <ac:chgData name="Aizhan Kassymova" userId="116eda05-19b7-4ab1-b111-75ad639c04ed" providerId="ADAL" clId="{7FCF2236-9679-A741-98AF-2B39BD724271}" dt="2022-07-25T06:58:42.521" v="1727" actId="478"/>
          <ac:spMkLst>
            <pc:docMk/>
            <pc:sldMk cId="2715500193" sldId="1089"/>
            <ac:spMk id="6" creationId="{CEE8551A-CF21-2D4C-B81F-11CF85B7E4F2}"/>
          </ac:spMkLst>
        </pc:spChg>
        <pc:spChg chg="mod">
          <ac:chgData name="Aizhan Kassymova" userId="116eda05-19b7-4ab1-b111-75ad639c04ed" providerId="ADAL" clId="{7FCF2236-9679-A741-98AF-2B39BD724271}" dt="2022-07-26T14:30:41.025" v="7048" actId="255"/>
          <ac:spMkLst>
            <pc:docMk/>
            <pc:sldMk cId="2715500193" sldId="1089"/>
            <ac:spMk id="7" creationId="{5A84F48D-B139-BA49-B127-5134E112078B}"/>
          </ac:spMkLst>
        </pc:spChg>
        <pc:spChg chg="add mod">
          <ac:chgData name="Aizhan Kassymova" userId="116eda05-19b7-4ab1-b111-75ad639c04ed" providerId="ADAL" clId="{7FCF2236-9679-A741-98AF-2B39BD724271}" dt="2022-07-25T06:58:43.074" v="1728"/>
          <ac:spMkLst>
            <pc:docMk/>
            <pc:sldMk cId="2715500193" sldId="1089"/>
            <ac:spMk id="8" creationId="{A9587709-EFA9-4640-4B4A-CE53256D7A3E}"/>
          </ac:spMkLst>
        </pc:spChg>
        <pc:spChg chg="mod">
          <ac:chgData name="Aizhan Kassymova" userId="116eda05-19b7-4ab1-b111-75ad639c04ed" providerId="ADAL" clId="{7FCF2236-9679-A741-98AF-2B39BD724271}" dt="2022-07-26T14:17:31.954" v="6605" actId="20577"/>
          <ac:spMkLst>
            <pc:docMk/>
            <pc:sldMk cId="2715500193" sldId="1089"/>
            <ac:spMk id="9" creationId="{247BCAC2-4B0D-C24F-A1AA-5CFB26132E0B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4:16:53.742" v="6591" actId="20577"/>
        <pc:sldMkLst>
          <pc:docMk/>
          <pc:sldMk cId="1578363486" sldId="1090"/>
        </pc:sldMkLst>
        <pc:spChg chg="del">
          <ac:chgData name="Aizhan Kassymova" userId="116eda05-19b7-4ab1-b111-75ad639c04ed" providerId="ADAL" clId="{7FCF2236-9679-A741-98AF-2B39BD724271}" dt="2022-07-25T06:58:35.985" v="1725" actId="478"/>
          <ac:spMkLst>
            <pc:docMk/>
            <pc:sldMk cId="1578363486" sldId="1090"/>
            <ac:spMk id="4" creationId="{7792EB6E-923E-9C45-A570-23DE9782A5C8}"/>
          </ac:spMkLst>
        </pc:spChg>
        <pc:spChg chg="add mod">
          <ac:chgData name="Aizhan Kassymova" userId="116eda05-19b7-4ab1-b111-75ad639c04ed" providerId="ADAL" clId="{7FCF2236-9679-A741-98AF-2B39BD724271}" dt="2022-07-25T06:58:36.793" v="1726"/>
          <ac:spMkLst>
            <pc:docMk/>
            <pc:sldMk cId="1578363486" sldId="1090"/>
            <ac:spMk id="5" creationId="{B6D2F0CB-8149-F1B8-1ADF-58F0275D3D3E}"/>
          </ac:spMkLst>
        </pc:spChg>
        <pc:spChg chg="mod">
          <ac:chgData name="Aizhan Kassymova" userId="116eda05-19b7-4ab1-b111-75ad639c04ed" providerId="ADAL" clId="{7FCF2236-9679-A741-98AF-2B39BD724271}" dt="2022-07-26T13:16:55.146" v="6237" actId="20577"/>
          <ac:spMkLst>
            <pc:docMk/>
            <pc:sldMk cId="1578363486" sldId="1090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4:16:35.711" v="6582" actId="20577"/>
          <ac:spMkLst>
            <pc:docMk/>
            <pc:sldMk cId="1578363486" sldId="1090"/>
            <ac:spMk id="56" creationId="{3216383A-5EC1-7E47-A0BE-F48A801236CE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6T13:16:33.115" v="6218" actId="20577"/>
        <pc:sldMkLst>
          <pc:docMk/>
          <pc:sldMk cId="3079061231" sldId="1091"/>
        </pc:sldMkLst>
        <pc:spChg chg="mod">
          <ac:chgData name="Aizhan Kassymova" userId="116eda05-19b7-4ab1-b111-75ad639c04ed" providerId="ADAL" clId="{7FCF2236-9679-A741-98AF-2B39BD724271}" dt="2022-07-26T13:15:14.777" v="6085"/>
          <ac:spMkLst>
            <pc:docMk/>
            <pc:sldMk cId="3079061231" sldId="1091"/>
            <ac:spMk id="10" creationId="{CD167590-D12C-F842-94F3-26CF0F3023F4}"/>
          </ac:spMkLst>
        </pc:spChg>
        <pc:spChg chg="del">
          <ac:chgData name="Aizhan Kassymova" userId="116eda05-19b7-4ab1-b111-75ad639c04ed" providerId="ADAL" clId="{7FCF2236-9679-A741-98AF-2B39BD724271}" dt="2022-07-25T06:58:32.301" v="1723" actId="478"/>
          <ac:spMkLst>
            <pc:docMk/>
            <pc:sldMk cId="3079061231" sldId="1091"/>
            <ac:spMk id="39" creationId="{C19D16D8-DC06-E546-AA51-6069613B4162}"/>
          </ac:spMkLst>
        </pc:spChg>
        <pc:spChg chg="add mod">
          <ac:chgData name="Aizhan Kassymova" userId="116eda05-19b7-4ab1-b111-75ad639c04ed" providerId="ADAL" clId="{7FCF2236-9679-A741-98AF-2B39BD724271}" dt="2022-07-25T06:58:32.778" v="1724"/>
          <ac:spMkLst>
            <pc:docMk/>
            <pc:sldMk cId="3079061231" sldId="1091"/>
            <ac:spMk id="40" creationId="{997183F3-4B6D-5536-520E-B99DDAA33CAE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2" creationId="{555474C2-8375-C55A-3F7D-BE5C6BFD2231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3" creationId="{AAD131EC-64E9-5356-11C6-D06D132119A9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4" creationId="{C07B7858-DBAE-C053-F7DC-E399DC020590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5" creationId="{BD55863F-B251-435A-A45D-3FF919B5475C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6" creationId="{FE27783D-F3EB-5C97-7706-E9A1DA51A28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47" creationId="{396D19DF-D2C2-E6F8-8C0B-45C90B1597E5}"/>
          </ac:spMkLst>
        </pc:spChg>
        <pc:spChg chg="mod">
          <ac:chgData name="Aizhan Kassymova" userId="116eda05-19b7-4ab1-b111-75ad639c04ed" providerId="ADAL" clId="{7FCF2236-9679-A741-98AF-2B39BD724271}" dt="2022-07-26T13:15:39.249" v="6115" actId="20577"/>
          <ac:spMkLst>
            <pc:docMk/>
            <pc:sldMk cId="3079061231" sldId="1091"/>
            <ac:spMk id="48" creationId="{95042E94-C8A0-BE46-8EB4-39429E2BF4C4}"/>
          </ac:spMkLst>
        </pc:spChg>
        <pc:spChg chg="mod">
          <ac:chgData name="Aizhan Kassymova" userId="116eda05-19b7-4ab1-b111-75ad639c04ed" providerId="ADAL" clId="{7FCF2236-9679-A741-98AF-2B39BD724271}" dt="2022-07-26T13:15:59.922" v="6154" actId="20577"/>
          <ac:spMkLst>
            <pc:docMk/>
            <pc:sldMk cId="3079061231" sldId="1091"/>
            <ac:spMk id="49" creationId="{4E613433-F917-A147-AF5A-4DF4F76E7E09}"/>
          </ac:spMkLst>
        </pc:spChg>
        <pc:spChg chg="mod">
          <ac:chgData name="Aizhan Kassymova" userId="116eda05-19b7-4ab1-b111-75ad639c04ed" providerId="ADAL" clId="{7FCF2236-9679-A741-98AF-2B39BD724271}" dt="2022-07-26T13:16:16.365" v="6185" actId="20577"/>
          <ac:spMkLst>
            <pc:docMk/>
            <pc:sldMk cId="3079061231" sldId="1091"/>
            <ac:spMk id="50" creationId="{3FD623A6-A024-6347-B591-DAC5D82FD136}"/>
          </ac:spMkLst>
        </pc:spChg>
        <pc:spChg chg="mod">
          <ac:chgData name="Aizhan Kassymova" userId="116eda05-19b7-4ab1-b111-75ad639c04ed" providerId="ADAL" clId="{7FCF2236-9679-A741-98AF-2B39BD724271}" dt="2022-07-26T13:16:33.115" v="6218" actId="20577"/>
          <ac:spMkLst>
            <pc:docMk/>
            <pc:sldMk cId="3079061231" sldId="1091"/>
            <ac:spMk id="51" creationId="{4B8555F6-7100-944F-9974-2E826BBBD80C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56" creationId="{5E9319EB-9D9E-65F4-5162-9DBF215127BA}"/>
          </ac:spMkLst>
        </pc:spChg>
        <pc:spChg chg="mod">
          <ac:chgData name="Aizhan Kassymova" userId="116eda05-19b7-4ab1-b111-75ad639c04ed" providerId="ADAL" clId="{7FCF2236-9679-A741-98AF-2B39BD724271}" dt="2022-07-26T13:14:22.896" v="6082" actId="20577"/>
          <ac:spMkLst>
            <pc:docMk/>
            <pc:sldMk cId="3079061231" sldId="1091"/>
            <ac:spMk id="84" creationId="{95E186ED-4245-C448-9822-1199EA93DC2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5" creationId="{19364B1B-99DF-FCF3-50B3-9505074F9F2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6" creationId="{2979DE9A-189E-6545-AA52-695C011DB51F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7" creationId="{B7B6667D-F928-DD79-5F36-0DBB527ABCC9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8" creationId="{86255AA9-35D5-74C3-2EE7-37872C5EA7C3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89" creationId="{53594B5F-D951-82AD-3475-F709A881B0D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0" creationId="{B4B28A8D-30B4-BED9-A3C6-B64FB2F6ADB5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1" creationId="{FEECD555-6E38-D8F4-0992-D1B4984E7F27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2" creationId="{FAC9CD2E-47E2-B2BC-C57E-75150580029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3" creationId="{919C1363-D429-DA4F-99CF-E7ECF20BE068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4" creationId="{460935E0-9F0F-7487-55CA-CEEA8B92DC01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5" creationId="{BC42D276-2E5A-2205-91CB-BD42A2571185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8" creationId="{BE3FAD65-F606-CB09-058E-B1C07F8EF3F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99" creationId="{6746120D-0E3B-FCC7-78FA-453E21DBEF4B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0" creationId="{D2F9D58D-ADE6-5272-5F1A-A5AE01ED6112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1" creationId="{A2C58D2A-45C3-BEFB-F41B-5B65F51CDF94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2" creationId="{FB0DBAF7-DC78-7C26-0A20-129DA8B8486E}"/>
          </ac:spMkLst>
        </pc:spChg>
        <pc:spChg chg="mod">
          <ac:chgData name="Aizhan Kassymova" userId="116eda05-19b7-4ab1-b111-75ad639c04ed" providerId="ADAL" clId="{7FCF2236-9679-A741-98AF-2B39BD724271}" dt="2022-07-26T13:15:01.634" v="6084"/>
          <ac:spMkLst>
            <pc:docMk/>
            <pc:sldMk cId="3079061231" sldId="1091"/>
            <ac:spMk id="103" creationId="{1EFD849B-D002-636A-2F4E-00B38E266C5F}"/>
          </ac:spMkLst>
        </pc:spChg>
        <pc:grpChg chg="add mod">
          <ac:chgData name="Aizhan Kassymova" userId="116eda05-19b7-4ab1-b111-75ad639c04ed" providerId="ADAL" clId="{7FCF2236-9679-A741-98AF-2B39BD724271}" dt="2022-07-26T13:15:01.634" v="6084"/>
          <ac:grpSpMkLst>
            <pc:docMk/>
            <pc:sldMk cId="3079061231" sldId="1091"/>
            <ac:grpSpMk id="41" creationId="{52D08E21-CA03-C4F5-4326-B13C8D7E3402}"/>
          </ac:grpSpMkLst>
        </pc:grpChg>
        <pc:grpChg chg="del">
          <ac:chgData name="Aizhan Kassymova" userId="116eda05-19b7-4ab1-b111-75ad639c04ed" providerId="ADAL" clId="{7FCF2236-9679-A741-98AF-2B39BD724271}" dt="2022-07-26T13:15:00.968" v="6083" actId="478"/>
          <ac:grpSpMkLst>
            <pc:docMk/>
            <pc:sldMk cId="3079061231" sldId="1091"/>
            <ac:grpSpMk id="57" creationId="{F3A966D3-2C53-7043-9726-8E5764BD36FD}"/>
          </ac:grpSpMkLst>
        </pc:grpChg>
        <pc:grpChg chg="mod">
          <ac:chgData name="Aizhan Kassymova" userId="116eda05-19b7-4ab1-b111-75ad639c04ed" providerId="ADAL" clId="{7FCF2236-9679-A741-98AF-2B39BD724271}" dt="2022-07-26T13:15:01.634" v="6084"/>
          <ac:grpSpMkLst>
            <pc:docMk/>
            <pc:sldMk cId="3079061231" sldId="1091"/>
            <ac:grpSpMk id="96" creationId="{678D5333-B3BC-DB97-30F6-F93353F76E1A}"/>
          </ac:grpSpMkLst>
        </pc:grpChg>
        <pc:grpChg chg="mod">
          <ac:chgData name="Aizhan Kassymova" userId="116eda05-19b7-4ab1-b111-75ad639c04ed" providerId="ADAL" clId="{7FCF2236-9679-A741-98AF-2B39BD724271}" dt="2022-07-26T13:15:01.634" v="6084"/>
          <ac:grpSpMkLst>
            <pc:docMk/>
            <pc:sldMk cId="3079061231" sldId="1091"/>
            <ac:grpSpMk id="97" creationId="{86DA256D-F61D-E42A-E8CA-AEDDF59BF294}"/>
          </ac:grpSpMkLst>
        </pc:grpChg>
      </pc:sldChg>
      <pc:sldChg chg="addSp delSp modSp mod modAnim">
        <pc:chgData name="Aizhan Kassymova" userId="116eda05-19b7-4ab1-b111-75ad639c04ed" providerId="ADAL" clId="{7FCF2236-9679-A741-98AF-2B39BD724271}" dt="2022-07-26T13:13:56.214" v="6061" actId="1076"/>
        <pc:sldMkLst>
          <pc:docMk/>
          <pc:sldMk cId="4203070697" sldId="1092"/>
        </pc:sldMkLst>
        <pc:spChg chg="mod">
          <ac:chgData name="Aizhan Kassymova" userId="116eda05-19b7-4ab1-b111-75ad639c04ed" providerId="ADAL" clId="{7FCF2236-9679-A741-98AF-2B39BD724271}" dt="2022-07-26T12:15:53.745" v="5275" actId="20577"/>
          <ac:spMkLst>
            <pc:docMk/>
            <pc:sldMk cId="4203070697" sldId="1092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2:16:33.141" v="5329" actId="20577"/>
          <ac:spMkLst>
            <pc:docMk/>
            <pc:sldMk cId="4203070697" sldId="1092"/>
            <ac:spMk id="10" creationId="{CD167590-D12C-F842-94F3-26CF0F3023F4}"/>
          </ac:spMkLst>
        </pc:spChg>
        <pc:spChg chg="mod">
          <ac:chgData name="Aizhan Kassymova" userId="116eda05-19b7-4ab1-b111-75ad639c04ed" providerId="ADAL" clId="{7FCF2236-9679-A741-98AF-2B39BD724271}" dt="2022-07-26T12:19:05.286" v="5606" actId="20577"/>
          <ac:spMkLst>
            <pc:docMk/>
            <pc:sldMk cId="4203070697" sldId="1092"/>
            <ac:spMk id="11" creationId="{F978C79B-5602-8E43-829C-44002A5A2D5E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0" creationId="{99BE727C-D65D-1B40-96AC-483DEC4F567E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1" creationId="{D3137C12-F806-3641-A910-12D839D30810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2" creationId="{EDBF86F0-1464-CB44-8885-0806AB78A64D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3" creationId="{B63A2FA5-43E4-954D-9AB5-1D874BF6FD87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4" creationId="{AAF4D57F-AE3F-9647-BE59-19E830D1D27D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5" creationId="{679A37C6-A060-1A4E-9044-88577B96F0A5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6" creationId="{673541D1-57E3-2945-9429-F011927643EA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7" creationId="{54CFADCD-AE37-1644-BF88-67FE47DB3E9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8" creationId="{3D1A7AB7-6B0B-CF47-A475-00A1549B5634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29" creationId="{F6CD8852-97C9-AA40-BE0D-939C3F2037C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0" creationId="{8E843694-5A82-3146-BF88-2166E2F008E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1" creationId="{647BB3F6-ABB6-7745-BEE2-09BC405C08B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2" creationId="{43C35098-F1D5-F844-AD59-9E1AB2E6B0E1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3" creationId="{C77DED5D-F85E-BD49-A1EA-E279AC50D936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4" creationId="{570DB478-D786-3F43-96D9-4A3EFE52D168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5" creationId="{EC9CAD9A-2ACC-E841-964A-C51614A31DF5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6" creationId="{C50AEEC2-E934-374F-AD10-414E9A36FC33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37" creationId="{0F454706-890A-194D-A8B9-1F027F5A53E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1" creationId="{4CC1EC8B-ED8A-534D-B8AB-0E3E3948189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2" creationId="{FD720698-F5B3-5C47-A102-5E4786459A22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3" creationId="{5FE43354-E99E-6549-837E-529B4A967BBD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5" creationId="{E2F0F997-6116-0C45-BA9F-CBA730A15961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6" creationId="{17A912FD-E8A8-8442-8F53-5994F27165BE}"/>
          </ac:spMkLst>
        </pc:spChg>
        <pc:spChg chg="mod">
          <ac:chgData name="Aizhan Kassymova" userId="116eda05-19b7-4ab1-b111-75ad639c04ed" providerId="ADAL" clId="{7FCF2236-9679-A741-98AF-2B39BD724271}" dt="2022-07-26T13:13:56.214" v="6061" actId="1076"/>
          <ac:spMkLst>
            <pc:docMk/>
            <pc:sldMk cId="4203070697" sldId="1092"/>
            <ac:spMk id="47" creationId="{07B7A39C-E852-2B4C-941E-0B488FF8CD3B}"/>
          </ac:spMkLst>
        </pc:spChg>
        <pc:spChg chg="del">
          <ac:chgData name="Aizhan Kassymova" userId="116eda05-19b7-4ab1-b111-75ad639c04ed" providerId="ADAL" clId="{7FCF2236-9679-A741-98AF-2B39BD724271}" dt="2022-07-25T06:58:27.890" v="1721" actId="478"/>
          <ac:spMkLst>
            <pc:docMk/>
            <pc:sldMk cId="4203070697" sldId="1092"/>
            <ac:spMk id="48" creationId="{B83050FC-315F-2544-B90A-1FF8E08E69C2}"/>
          </ac:spMkLst>
        </pc:spChg>
        <pc:spChg chg="add mod">
          <ac:chgData name="Aizhan Kassymova" userId="116eda05-19b7-4ab1-b111-75ad639c04ed" providerId="ADAL" clId="{7FCF2236-9679-A741-98AF-2B39BD724271}" dt="2022-07-25T06:58:28.374" v="1722"/>
          <ac:spMkLst>
            <pc:docMk/>
            <pc:sldMk cId="4203070697" sldId="1092"/>
            <ac:spMk id="49" creationId="{2A446B11-0310-7D1E-F4BC-4F2E1532243B}"/>
          </ac:spMkLst>
        </pc:spChg>
        <pc:grpChg chg="mod">
          <ac:chgData name="Aizhan Kassymova" userId="116eda05-19b7-4ab1-b111-75ad639c04ed" providerId="ADAL" clId="{7FCF2236-9679-A741-98AF-2B39BD724271}" dt="2022-07-26T13:13:56.214" v="6061" actId="1076"/>
          <ac:grpSpMkLst>
            <pc:docMk/>
            <pc:sldMk cId="4203070697" sldId="1092"/>
            <ac:grpSpMk id="2" creationId="{3C9A6680-5220-C94B-B54B-8246CBDC5236}"/>
          </ac:grpSpMkLst>
        </pc:grpChg>
        <pc:grpChg chg="mod">
          <ac:chgData name="Aizhan Kassymova" userId="116eda05-19b7-4ab1-b111-75ad639c04ed" providerId="ADAL" clId="{7FCF2236-9679-A741-98AF-2B39BD724271}" dt="2022-07-26T13:13:56.214" v="6061" actId="1076"/>
          <ac:grpSpMkLst>
            <pc:docMk/>
            <pc:sldMk cId="4203070697" sldId="1092"/>
            <ac:grpSpMk id="40" creationId="{B20DF2CE-5427-7642-BC04-9D36B08A468C}"/>
          </ac:grpSpMkLst>
        </pc:grpChg>
        <pc:grpChg chg="mod">
          <ac:chgData name="Aizhan Kassymova" userId="116eda05-19b7-4ab1-b111-75ad639c04ed" providerId="ADAL" clId="{7FCF2236-9679-A741-98AF-2B39BD724271}" dt="2022-07-26T13:13:56.214" v="6061" actId="1076"/>
          <ac:grpSpMkLst>
            <pc:docMk/>
            <pc:sldMk cId="4203070697" sldId="1092"/>
            <ac:grpSpMk id="44" creationId="{7B6CBFB9-B999-324E-91C4-CB7BCE5D8665}"/>
          </ac:grpSpMkLst>
        </pc:grpChg>
      </pc:sldChg>
      <pc:sldChg chg="addSp delSp modSp mod">
        <pc:chgData name="Aizhan Kassymova" userId="116eda05-19b7-4ab1-b111-75ad639c04ed" providerId="ADAL" clId="{7FCF2236-9679-A741-98AF-2B39BD724271}" dt="2022-07-26T12:14:28.873" v="5254" actId="113"/>
        <pc:sldMkLst>
          <pc:docMk/>
          <pc:sldMk cId="837600892" sldId="1093"/>
        </pc:sldMkLst>
        <pc:spChg chg="mod">
          <ac:chgData name="Aizhan Kassymova" userId="116eda05-19b7-4ab1-b111-75ad639c04ed" providerId="ADAL" clId="{7FCF2236-9679-A741-98AF-2B39BD724271}" dt="2022-07-26T11:59:58.176" v="4799" actId="1076"/>
          <ac:spMkLst>
            <pc:docMk/>
            <pc:sldMk cId="837600892" sldId="1093"/>
            <ac:spMk id="2" creationId="{3434497C-A235-8C46-8A1B-FDC4DB9ACC31}"/>
          </ac:spMkLst>
        </pc:spChg>
        <pc:spChg chg="mod">
          <ac:chgData name="Aizhan Kassymova" userId="116eda05-19b7-4ab1-b111-75ad639c04ed" providerId="ADAL" clId="{7FCF2236-9679-A741-98AF-2B39BD724271}" dt="2022-07-26T11:58:57.756" v="4738" actId="20577"/>
          <ac:spMkLst>
            <pc:docMk/>
            <pc:sldMk cId="837600892" sldId="1093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8:22.549" v="1719" actId="478"/>
          <ac:spMkLst>
            <pc:docMk/>
            <pc:sldMk cId="837600892" sldId="1093"/>
            <ac:spMk id="10" creationId="{E3AF190D-9153-4849-8D73-82E2FC3A4053}"/>
          </ac:spMkLst>
        </pc:spChg>
        <pc:spChg chg="add mod">
          <ac:chgData name="Aizhan Kassymova" userId="116eda05-19b7-4ab1-b111-75ad639c04ed" providerId="ADAL" clId="{7FCF2236-9679-A741-98AF-2B39BD724271}" dt="2022-07-25T06:58:23.115" v="1720"/>
          <ac:spMkLst>
            <pc:docMk/>
            <pc:sldMk cId="837600892" sldId="1093"/>
            <ac:spMk id="11" creationId="{1FF9021B-627C-AEB6-2720-E7FF4296116C}"/>
          </ac:spMkLst>
        </pc:spChg>
        <pc:spChg chg="mod">
          <ac:chgData name="Aizhan Kassymova" userId="116eda05-19b7-4ab1-b111-75ad639c04ed" providerId="ADAL" clId="{7FCF2236-9679-A741-98AF-2B39BD724271}" dt="2022-07-26T12:00:03.531" v="4801" actId="1076"/>
          <ac:spMkLst>
            <pc:docMk/>
            <pc:sldMk cId="837600892" sldId="1093"/>
            <ac:spMk id="13" creationId="{D08588B2-F267-5D46-821D-D0D5A216E8F9}"/>
          </ac:spMkLst>
        </pc:spChg>
        <pc:spChg chg="mod">
          <ac:chgData name="Aizhan Kassymova" userId="116eda05-19b7-4ab1-b111-75ad639c04ed" providerId="ADAL" clId="{7FCF2236-9679-A741-98AF-2B39BD724271}" dt="2022-07-26T12:12:06.464" v="5180" actId="20577"/>
          <ac:spMkLst>
            <pc:docMk/>
            <pc:sldMk cId="837600892" sldId="1093"/>
            <ac:spMk id="14" creationId="{3AF614AE-5EFE-CD4F-98FF-6CA8EFEA6A47}"/>
          </ac:spMkLst>
        </pc:spChg>
        <pc:spChg chg="mod">
          <ac:chgData name="Aizhan Kassymova" userId="116eda05-19b7-4ab1-b111-75ad639c04ed" providerId="ADAL" clId="{7FCF2236-9679-A741-98AF-2B39BD724271}" dt="2022-07-26T12:00:38.342" v="4846" actId="20577"/>
          <ac:spMkLst>
            <pc:docMk/>
            <pc:sldMk cId="837600892" sldId="1093"/>
            <ac:spMk id="15" creationId="{D7409DB2-6342-834D-ABB2-A1B3DA3A957D}"/>
          </ac:spMkLst>
        </pc:spChg>
        <pc:spChg chg="mod">
          <ac:chgData name="Aizhan Kassymova" userId="116eda05-19b7-4ab1-b111-75ad639c04ed" providerId="ADAL" clId="{7FCF2236-9679-A741-98AF-2B39BD724271}" dt="2022-07-26T12:03:20.418" v="5069" actId="1076"/>
          <ac:spMkLst>
            <pc:docMk/>
            <pc:sldMk cId="837600892" sldId="1093"/>
            <ac:spMk id="17" creationId="{5FF3C084-C8BC-1946-AC92-BACA78ED2659}"/>
          </ac:spMkLst>
        </pc:spChg>
        <pc:spChg chg="mod">
          <ac:chgData name="Aizhan Kassymova" userId="116eda05-19b7-4ab1-b111-75ad639c04ed" providerId="ADAL" clId="{7FCF2236-9679-A741-98AF-2B39BD724271}" dt="2022-07-26T12:03:09.223" v="5068" actId="113"/>
          <ac:spMkLst>
            <pc:docMk/>
            <pc:sldMk cId="837600892" sldId="1093"/>
            <ac:spMk id="18" creationId="{133ECBD3-7BA2-AC4D-ADED-9C9DE52EAD44}"/>
          </ac:spMkLst>
        </pc:spChg>
        <pc:spChg chg="mod">
          <ac:chgData name="Aizhan Kassymova" userId="116eda05-19b7-4ab1-b111-75ad639c04ed" providerId="ADAL" clId="{7FCF2236-9679-A741-98AF-2B39BD724271}" dt="2022-07-26T12:14:28.873" v="5254" actId="113"/>
          <ac:spMkLst>
            <pc:docMk/>
            <pc:sldMk cId="837600892" sldId="1093"/>
            <ac:spMk id="19" creationId="{B62233DC-6662-1844-8E5F-FDE264813A85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54:34.969" v="4723"/>
        <pc:sldMkLst>
          <pc:docMk/>
          <pc:sldMk cId="866720516" sldId="1094"/>
        </pc:sldMkLst>
        <pc:spChg chg="del">
          <ac:chgData name="Aizhan Kassymova" userId="116eda05-19b7-4ab1-b111-75ad639c04ed" providerId="ADAL" clId="{7FCF2236-9679-A741-98AF-2B39BD724271}" dt="2022-07-25T06:58:18.904" v="1717" actId="478"/>
          <ac:spMkLst>
            <pc:docMk/>
            <pc:sldMk cId="866720516" sldId="1094"/>
            <ac:spMk id="4" creationId="{AF23161C-A7AE-1A48-A402-4FD497E92476}"/>
          </ac:spMkLst>
        </pc:spChg>
        <pc:spChg chg="add mod">
          <ac:chgData name="Aizhan Kassymova" userId="116eda05-19b7-4ab1-b111-75ad639c04ed" providerId="ADAL" clId="{7FCF2236-9679-A741-98AF-2B39BD724271}" dt="2022-07-25T06:58:19.575" v="1718"/>
          <ac:spMkLst>
            <pc:docMk/>
            <pc:sldMk cId="866720516" sldId="1094"/>
            <ac:spMk id="5" creationId="{C29DFC18-5D5E-B8EB-8B43-0516405DC41D}"/>
          </ac:spMkLst>
        </pc:spChg>
        <pc:spChg chg="mod">
          <ac:chgData name="Aizhan Kassymova" userId="116eda05-19b7-4ab1-b111-75ad639c04ed" providerId="ADAL" clId="{7FCF2236-9679-A741-98AF-2B39BD724271}" dt="2022-07-26T11:53:00.047" v="4673" actId="20577"/>
          <ac:spMkLst>
            <pc:docMk/>
            <pc:sldMk cId="866720516" sldId="1094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1:54:34.969" v="4723"/>
          <ac:spMkLst>
            <pc:docMk/>
            <pc:sldMk cId="866720516" sldId="1094"/>
            <ac:spMk id="167" creationId="{796C1A8B-325B-1A4B-BF89-EF3A65965833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52:35.229" v="4637" actId="20577"/>
        <pc:sldMkLst>
          <pc:docMk/>
          <pc:sldMk cId="2230740000" sldId="1095"/>
        </pc:sldMkLst>
        <pc:spChg chg="mod">
          <ac:chgData name="Aizhan Kassymova" userId="116eda05-19b7-4ab1-b111-75ad639c04ed" providerId="ADAL" clId="{7FCF2236-9679-A741-98AF-2B39BD724271}" dt="2022-07-26T11:49:25.227" v="4418" actId="27636"/>
          <ac:spMkLst>
            <pc:docMk/>
            <pc:sldMk cId="2230740000" sldId="1095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7FCF2236-9679-A741-98AF-2B39BD724271}" dt="2022-07-26T11:49:53.492" v="4437" actId="478"/>
          <ac:spMkLst>
            <pc:docMk/>
            <pc:sldMk cId="2230740000" sldId="1095"/>
            <ac:spMk id="167" creationId="{FC920AB6-C679-FB4D-8FB0-F8831E569238}"/>
          </ac:spMkLst>
        </pc:spChg>
        <pc:spChg chg="mod">
          <ac:chgData name="Aizhan Kassymova" userId="116eda05-19b7-4ab1-b111-75ad639c04ed" providerId="ADAL" clId="{7FCF2236-9679-A741-98AF-2B39BD724271}" dt="2022-07-26T11:50:45.253" v="4482" actId="20577"/>
          <ac:spMkLst>
            <pc:docMk/>
            <pc:sldMk cId="2230740000" sldId="1095"/>
            <ac:spMk id="168" creationId="{7033F479-89A5-0143-B345-2FFB1A7A7F97}"/>
          </ac:spMkLst>
        </pc:spChg>
        <pc:spChg chg="del">
          <ac:chgData name="Aizhan Kassymova" userId="116eda05-19b7-4ab1-b111-75ad639c04ed" providerId="ADAL" clId="{7FCF2236-9679-A741-98AF-2B39BD724271}" dt="2022-07-25T06:58:13.262" v="1715" actId="478"/>
          <ac:spMkLst>
            <pc:docMk/>
            <pc:sldMk cId="2230740000" sldId="1095"/>
            <ac:spMk id="169" creationId="{A8961CBE-FE41-8D44-9128-97B15DEF4B5E}"/>
          </ac:spMkLst>
        </pc:spChg>
        <pc:spChg chg="add mod">
          <ac:chgData name="Aizhan Kassymova" userId="116eda05-19b7-4ab1-b111-75ad639c04ed" providerId="ADAL" clId="{7FCF2236-9679-A741-98AF-2B39BD724271}" dt="2022-07-25T06:58:13.752" v="1716"/>
          <ac:spMkLst>
            <pc:docMk/>
            <pc:sldMk cId="2230740000" sldId="1095"/>
            <ac:spMk id="170" creationId="{8A69D33D-3383-972C-DDC0-B6BC905412B2}"/>
          </ac:spMkLst>
        </pc:spChg>
        <pc:spChg chg="mod">
          <ac:chgData name="Aizhan Kassymova" userId="116eda05-19b7-4ab1-b111-75ad639c04ed" providerId="ADAL" clId="{7FCF2236-9679-A741-98AF-2B39BD724271}" dt="2022-07-26T11:52:16.251" v="4608" actId="1076"/>
          <ac:spMkLst>
            <pc:docMk/>
            <pc:sldMk cId="2230740000" sldId="1095"/>
            <ac:spMk id="171" creationId="{5980C4D7-7160-6843-9829-B4A4351B5715}"/>
          </ac:spMkLst>
        </pc:spChg>
        <pc:spChg chg="mod">
          <ac:chgData name="Aizhan Kassymova" userId="116eda05-19b7-4ab1-b111-75ad639c04ed" providerId="ADAL" clId="{7FCF2236-9679-A741-98AF-2B39BD724271}" dt="2022-07-26T11:51:13.062" v="4513" actId="1076"/>
          <ac:spMkLst>
            <pc:docMk/>
            <pc:sldMk cId="2230740000" sldId="1095"/>
            <ac:spMk id="173" creationId="{82144ED5-2C8E-184D-A863-C3B672AB3D76}"/>
          </ac:spMkLst>
        </pc:spChg>
        <pc:spChg chg="mod">
          <ac:chgData name="Aizhan Kassymova" userId="116eda05-19b7-4ab1-b111-75ad639c04ed" providerId="ADAL" clId="{7FCF2236-9679-A741-98AF-2B39BD724271}" dt="2022-07-26T11:52:35.229" v="4637" actId="20577"/>
          <ac:spMkLst>
            <pc:docMk/>
            <pc:sldMk cId="2230740000" sldId="1095"/>
            <ac:spMk id="182" creationId="{E1FF55F2-CAA3-F740-9BE9-AB0BAF4EF8AA}"/>
          </ac:spMkLst>
        </pc:spChg>
        <pc:spChg chg="mod">
          <ac:chgData name="Aizhan Kassymova" userId="116eda05-19b7-4ab1-b111-75ad639c04ed" providerId="ADAL" clId="{7FCF2236-9679-A741-98AF-2B39BD724271}" dt="2022-07-26T11:51:59.194" v="4588" actId="20577"/>
          <ac:spMkLst>
            <pc:docMk/>
            <pc:sldMk cId="2230740000" sldId="1095"/>
            <ac:spMk id="189" creationId="{9260634C-BE01-F74D-BF1A-744B534DD2DB}"/>
          </ac:spMkLst>
        </pc:spChg>
        <pc:spChg chg="mod">
          <ac:chgData name="Aizhan Kassymova" userId="116eda05-19b7-4ab1-b111-75ad639c04ed" providerId="ADAL" clId="{7FCF2236-9679-A741-98AF-2B39BD724271}" dt="2022-07-26T11:51:40.072" v="4549" actId="1076"/>
          <ac:spMkLst>
            <pc:docMk/>
            <pc:sldMk cId="2230740000" sldId="1095"/>
            <ac:spMk id="194" creationId="{8797BCED-3D71-5A4B-8881-BCE8144E87C2}"/>
          </ac:spMkLst>
        </pc:spChg>
        <pc:spChg chg="add mod">
          <ac:chgData name="Aizhan Kassymova" userId="116eda05-19b7-4ab1-b111-75ad639c04ed" providerId="ADAL" clId="{7FCF2236-9679-A741-98AF-2B39BD724271}" dt="2022-07-26T11:49:53.855" v="4438"/>
          <ac:spMkLst>
            <pc:docMk/>
            <pc:sldMk cId="2230740000" sldId="1095"/>
            <ac:spMk id="333" creationId="{41F47A9B-C959-B055-A3C4-699A6CDB4C77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6T11:48:55.765" v="4394" actId="27636"/>
        <pc:sldMkLst>
          <pc:docMk/>
          <pc:sldMk cId="4289245598" sldId="1096"/>
        </pc:sldMkLst>
        <pc:spChg chg="mod">
          <ac:chgData name="Aizhan Kassymova" userId="116eda05-19b7-4ab1-b111-75ad639c04ed" providerId="ADAL" clId="{7FCF2236-9679-A741-98AF-2B39BD724271}" dt="2022-07-26T11:44:36.698" v="4105" actId="14100"/>
          <ac:spMkLst>
            <pc:docMk/>
            <pc:sldMk cId="4289245598" sldId="1096"/>
            <ac:spMk id="5" creationId="{B2D75AD3-AD5C-7747-A9C2-6EF45A12CB21}"/>
          </ac:spMkLst>
        </pc:spChg>
        <pc:spChg chg="mod">
          <ac:chgData name="Aizhan Kassymova" userId="116eda05-19b7-4ab1-b111-75ad639c04ed" providerId="ADAL" clId="{7FCF2236-9679-A741-98AF-2B39BD724271}" dt="2022-07-26T11:45:34.255" v="4174" actId="20577"/>
          <ac:spMkLst>
            <pc:docMk/>
            <pc:sldMk cId="4289245598" sldId="1096"/>
            <ac:spMk id="6" creationId="{EB73751A-16ED-6643-8E9C-1B1DDF5D83E6}"/>
          </ac:spMkLst>
        </pc:spChg>
        <pc:spChg chg="mod">
          <ac:chgData name="Aizhan Kassymova" userId="116eda05-19b7-4ab1-b111-75ad639c04ed" providerId="ADAL" clId="{7FCF2236-9679-A741-98AF-2B39BD724271}" dt="2022-07-26T11:48:55.765" v="4394" actId="27636"/>
          <ac:spMkLst>
            <pc:docMk/>
            <pc:sldMk cId="4289245598" sldId="1096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8:07.991" v="1713" actId="478"/>
          <ac:spMkLst>
            <pc:docMk/>
            <pc:sldMk cId="4289245598" sldId="1096"/>
            <ac:spMk id="167" creationId="{0480BCEF-F94C-E34B-B55C-97CE664B5D95}"/>
          </ac:spMkLst>
        </pc:spChg>
        <pc:spChg chg="add mod">
          <ac:chgData name="Aizhan Kassymova" userId="116eda05-19b7-4ab1-b111-75ad639c04ed" providerId="ADAL" clId="{7FCF2236-9679-A741-98AF-2B39BD724271}" dt="2022-07-25T06:58:08.470" v="1714"/>
          <ac:spMkLst>
            <pc:docMk/>
            <pc:sldMk cId="4289245598" sldId="1096"/>
            <ac:spMk id="168" creationId="{C4A5A438-CC7C-D882-7061-EA38217A19BB}"/>
          </ac:spMkLst>
        </pc:spChg>
        <pc:spChg chg="mod">
          <ac:chgData name="Aizhan Kassymova" userId="116eda05-19b7-4ab1-b111-75ad639c04ed" providerId="ADAL" clId="{7FCF2236-9679-A741-98AF-2B39BD724271}" dt="2022-07-26T11:47:58.400" v="4352" actId="20577"/>
          <ac:spMkLst>
            <pc:docMk/>
            <pc:sldMk cId="4289245598" sldId="1096"/>
            <ac:spMk id="171" creationId="{5980C4D7-7160-6843-9829-B4A4351B5715}"/>
          </ac:spMkLst>
        </pc:spChg>
        <pc:spChg chg="mod">
          <ac:chgData name="Aizhan Kassymova" userId="116eda05-19b7-4ab1-b111-75ad639c04ed" providerId="ADAL" clId="{7FCF2236-9679-A741-98AF-2B39BD724271}" dt="2022-07-26T11:46:05.410" v="4201" actId="14100"/>
          <ac:spMkLst>
            <pc:docMk/>
            <pc:sldMk cId="4289245598" sldId="1096"/>
            <ac:spMk id="173" creationId="{82144ED5-2C8E-184D-A863-C3B672AB3D76}"/>
          </ac:spMkLst>
        </pc:spChg>
        <pc:spChg chg="mod">
          <ac:chgData name="Aizhan Kassymova" userId="116eda05-19b7-4ab1-b111-75ad639c04ed" providerId="ADAL" clId="{7FCF2236-9679-A741-98AF-2B39BD724271}" dt="2022-07-26T11:46:54.987" v="4269" actId="1038"/>
          <ac:spMkLst>
            <pc:docMk/>
            <pc:sldMk cId="4289245598" sldId="1096"/>
            <ac:spMk id="181" creationId="{D65FCF25-F405-B748-88E8-10A3D839696D}"/>
          </ac:spMkLst>
        </pc:spChg>
        <pc:spChg chg="mod">
          <ac:chgData name="Aizhan Kassymova" userId="116eda05-19b7-4ab1-b111-75ad639c04ed" providerId="ADAL" clId="{7FCF2236-9679-A741-98AF-2B39BD724271}" dt="2022-07-26T11:47:04.213" v="4273" actId="20577"/>
          <ac:spMkLst>
            <pc:docMk/>
            <pc:sldMk cId="4289245598" sldId="1096"/>
            <ac:spMk id="182" creationId="{E1FF55F2-CAA3-F740-9BE9-AB0BAF4EF8AA}"/>
          </ac:spMkLst>
        </pc:spChg>
        <pc:spChg chg="mod">
          <ac:chgData name="Aizhan Kassymova" userId="116eda05-19b7-4ab1-b111-75ad639c04ed" providerId="ADAL" clId="{7FCF2236-9679-A741-98AF-2B39BD724271}" dt="2022-07-26T11:47:32.329" v="4312" actId="20577"/>
          <ac:spMkLst>
            <pc:docMk/>
            <pc:sldMk cId="4289245598" sldId="1096"/>
            <ac:spMk id="189" creationId="{9260634C-BE01-F74D-BF1A-744B534DD2DB}"/>
          </ac:spMkLst>
        </pc:spChg>
        <pc:spChg chg="mod">
          <ac:chgData name="Aizhan Kassymova" userId="116eda05-19b7-4ab1-b111-75ad639c04ed" providerId="ADAL" clId="{7FCF2236-9679-A741-98AF-2B39BD724271}" dt="2022-07-26T11:46:28.723" v="4232" actId="1076"/>
          <ac:spMkLst>
            <pc:docMk/>
            <pc:sldMk cId="4289245598" sldId="1096"/>
            <ac:spMk id="194" creationId="{8797BCED-3D71-5A4B-8881-BCE8144E87C2}"/>
          </ac:spMkLst>
        </pc:spChg>
        <pc:grpChg chg="mod">
          <ac:chgData name="Aizhan Kassymova" userId="116eda05-19b7-4ab1-b111-75ad639c04ed" providerId="ADAL" clId="{7FCF2236-9679-A741-98AF-2B39BD724271}" dt="2022-07-26T11:46:54.987" v="4269" actId="1038"/>
          <ac:grpSpMkLst>
            <pc:docMk/>
            <pc:sldMk cId="4289245598" sldId="1096"/>
            <ac:grpSpMk id="180" creationId="{25257205-98B6-614F-8BDC-3E790117BE54}"/>
          </ac:grpSpMkLst>
        </pc:grpChg>
      </pc:sldChg>
      <pc:sldChg chg="addSp delSp modSp mod">
        <pc:chgData name="Aizhan Kassymova" userId="116eda05-19b7-4ab1-b111-75ad639c04ed" providerId="ADAL" clId="{7FCF2236-9679-A741-98AF-2B39BD724271}" dt="2022-07-26T11:41:53.961" v="4044" actId="20577"/>
        <pc:sldMkLst>
          <pc:docMk/>
          <pc:sldMk cId="523262241" sldId="1097"/>
        </pc:sldMkLst>
        <pc:spChg chg="del">
          <ac:chgData name="Aizhan Kassymova" userId="116eda05-19b7-4ab1-b111-75ad639c04ed" providerId="ADAL" clId="{7FCF2236-9679-A741-98AF-2B39BD724271}" dt="2022-07-25T06:58:03.175" v="1711" actId="478"/>
          <ac:spMkLst>
            <pc:docMk/>
            <pc:sldMk cId="523262241" sldId="1097"/>
            <ac:spMk id="4" creationId="{D9D88440-FC58-A548-AA80-854235DE0843}"/>
          </ac:spMkLst>
        </pc:spChg>
        <pc:spChg chg="add mod">
          <ac:chgData name="Aizhan Kassymova" userId="116eda05-19b7-4ab1-b111-75ad639c04ed" providerId="ADAL" clId="{7FCF2236-9679-A741-98AF-2B39BD724271}" dt="2022-07-25T06:58:03.707" v="1712"/>
          <ac:spMkLst>
            <pc:docMk/>
            <pc:sldMk cId="523262241" sldId="1097"/>
            <ac:spMk id="6" creationId="{E7AE8461-5441-C196-72E8-79DC4BEB3C16}"/>
          </ac:spMkLst>
        </pc:spChg>
        <pc:spChg chg="mod">
          <ac:chgData name="Aizhan Kassymova" userId="116eda05-19b7-4ab1-b111-75ad639c04ed" providerId="ADAL" clId="{7FCF2236-9679-A741-98AF-2B39BD724271}" dt="2022-07-26T11:41:53.961" v="4044" actId="20577"/>
          <ac:spMkLst>
            <pc:docMk/>
            <pc:sldMk cId="523262241" sldId="1097"/>
            <ac:spMk id="9" creationId="{247BCAC2-4B0D-C24F-A1AA-5CFB26132E0B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31:57.109" v="4009" actId="20577"/>
        <pc:sldMkLst>
          <pc:docMk/>
          <pc:sldMk cId="1808159661" sldId="1098"/>
        </pc:sldMkLst>
        <pc:spChg chg="mod">
          <ac:chgData name="Aizhan Kassymova" userId="116eda05-19b7-4ab1-b111-75ad639c04ed" providerId="ADAL" clId="{7FCF2236-9679-A741-98AF-2B39BD724271}" dt="2022-07-26T11:31:57.109" v="4009" actId="20577"/>
          <ac:spMkLst>
            <pc:docMk/>
            <pc:sldMk cId="1808159661" sldId="1098"/>
            <ac:spMk id="5" creationId="{ED24547E-6033-E341-B415-9EEF0C28B3B1}"/>
          </ac:spMkLst>
        </pc:spChg>
        <pc:spChg chg="mod">
          <ac:chgData name="Aizhan Kassymova" userId="116eda05-19b7-4ab1-b111-75ad639c04ed" providerId="ADAL" clId="{7FCF2236-9679-A741-98AF-2B39BD724271}" dt="2022-07-26T11:30:11.608" v="3782" actId="20577"/>
          <ac:spMkLst>
            <pc:docMk/>
            <pc:sldMk cId="1808159661" sldId="1098"/>
            <ac:spMk id="7" creationId="{500E43FE-C520-D344-A4CF-6105B63E22D6}"/>
          </ac:spMkLst>
        </pc:spChg>
        <pc:spChg chg="mod">
          <ac:chgData name="Aizhan Kassymova" userId="116eda05-19b7-4ab1-b111-75ad639c04ed" providerId="ADAL" clId="{7FCF2236-9679-A741-98AF-2B39BD724271}" dt="2022-07-26T11:28:05.201" v="3620" actId="120"/>
          <ac:spMkLst>
            <pc:docMk/>
            <pc:sldMk cId="1808159661" sldId="1098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7:59.557" v="1709" actId="478"/>
          <ac:spMkLst>
            <pc:docMk/>
            <pc:sldMk cId="1808159661" sldId="1098"/>
            <ac:spMk id="13" creationId="{363187FC-BBBC-984E-BB71-64F11F5AB9A7}"/>
          </ac:spMkLst>
        </pc:spChg>
        <pc:spChg chg="add mod">
          <ac:chgData name="Aizhan Kassymova" userId="116eda05-19b7-4ab1-b111-75ad639c04ed" providerId="ADAL" clId="{7FCF2236-9679-A741-98AF-2B39BD724271}" dt="2022-07-25T06:58:00.079" v="1710"/>
          <ac:spMkLst>
            <pc:docMk/>
            <pc:sldMk cId="1808159661" sldId="1098"/>
            <ac:spMk id="14" creationId="{F7E426F1-0C3A-D108-6C7D-4D4A3E7920A1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6T11:40:46.145" v="4022" actId="1076"/>
        <pc:sldMkLst>
          <pc:docMk/>
          <pc:sldMk cId="3976628212" sldId="1099"/>
        </pc:sldMkLst>
        <pc:spChg chg="del">
          <ac:chgData name="Aizhan Kassymova" userId="116eda05-19b7-4ab1-b111-75ad639c04ed" providerId="ADAL" clId="{7FCF2236-9679-A741-98AF-2B39BD724271}" dt="2022-07-25T06:57:54.670" v="1707" actId="478"/>
          <ac:spMkLst>
            <pc:docMk/>
            <pc:sldMk cId="3976628212" sldId="1099"/>
            <ac:spMk id="6" creationId="{1527D7C4-251C-EC46-94F4-43E46D282570}"/>
          </ac:spMkLst>
        </pc:spChg>
        <pc:spChg chg="add mod">
          <ac:chgData name="Aizhan Kassymova" userId="116eda05-19b7-4ab1-b111-75ad639c04ed" providerId="ADAL" clId="{7FCF2236-9679-A741-98AF-2B39BD724271}" dt="2022-07-25T06:57:55.139" v="1708"/>
          <ac:spMkLst>
            <pc:docMk/>
            <pc:sldMk cId="3976628212" sldId="1099"/>
            <ac:spMk id="7" creationId="{38EA4CB1-69D2-E386-9081-D16A07C8748A}"/>
          </ac:spMkLst>
        </pc:spChg>
        <pc:spChg chg="mod">
          <ac:chgData name="Aizhan Kassymova" userId="116eda05-19b7-4ab1-b111-75ad639c04ed" providerId="ADAL" clId="{7FCF2236-9679-A741-98AF-2B39BD724271}" dt="2022-07-25T07:27:02.326" v="3615" actId="20577"/>
          <ac:spMkLst>
            <pc:docMk/>
            <pc:sldMk cId="3976628212" sldId="1099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1:40:17.129" v="4020" actId="255"/>
          <ac:spMkLst>
            <pc:docMk/>
            <pc:sldMk cId="3976628212" sldId="1099"/>
            <ac:spMk id="31" creationId="{C4E20309-5EA1-134A-A365-0B330A5879DC}"/>
          </ac:spMkLst>
        </pc:spChg>
        <pc:spChg chg="mod">
          <ac:chgData name="Aizhan Kassymova" userId="116eda05-19b7-4ab1-b111-75ad639c04ed" providerId="ADAL" clId="{7FCF2236-9679-A741-98AF-2B39BD724271}" dt="2022-07-26T11:40:46.145" v="4022" actId="1076"/>
          <ac:spMkLst>
            <pc:docMk/>
            <pc:sldMk cId="3976628212" sldId="1099"/>
            <ac:spMk id="32" creationId="{8ADC63BB-C973-3942-8EC6-3C13E2B3867C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5T07:26:24.732" v="3599" actId="1038"/>
        <pc:sldMkLst>
          <pc:docMk/>
          <pc:sldMk cId="913863411" sldId="1100"/>
        </pc:sldMkLst>
        <pc:spChg chg="del">
          <ac:chgData name="Aizhan Kassymova" userId="116eda05-19b7-4ab1-b111-75ad639c04ed" providerId="ADAL" clId="{7FCF2236-9679-A741-98AF-2B39BD724271}" dt="2022-07-25T06:57:49.704" v="1705" actId="478"/>
          <ac:spMkLst>
            <pc:docMk/>
            <pc:sldMk cId="913863411" sldId="1100"/>
            <ac:spMk id="6" creationId="{AE8EED64-A600-EB43-865F-526592344FF6}"/>
          </ac:spMkLst>
        </pc:spChg>
        <pc:spChg chg="add mod">
          <ac:chgData name="Aizhan Kassymova" userId="116eda05-19b7-4ab1-b111-75ad639c04ed" providerId="ADAL" clId="{7FCF2236-9679-A741-98AF-2B39BD724271}" dt="2022-07-25T06:57:50.178" v="1706"/>
          <ac:spMkLst>
            <pc:docMk/>
            <pc:sldMk cId="913863411" sldId="1100"/>
            <ac:spMk id="8" creationId="{242C85F0-43F2-D38D-AF28-A44E9B648421}"/>
          </ac:spMkLst>
        </pc:spChg>
        <pc:spChg chg="mod">
          <ac:chgData name="Aizhan Kassymova" userId="116eda05-19b7-4ab1-b111-75ad639c04ed" providerId="ADAL" clId="{7FCF2236-9679-A741-98AF-2B39BD724271}" dt="2022-07-25T07:23:53.372" v="3596" actId="20577"/>
          <ac:spMkLst>
            <pc:docMk/>
            <pc:sldMk cId="913863411" sldId="1100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7:26:24.732" v="3599" actId="1038"/>
          <ac:spMkLst>
            <pc:docMk/>
            <pc:sldMk cId="913863411" sldId="1100"/>
            <ac:spMk id="10" creationId="{462E018F-A8B8-D04F-AA86-E98C6072C4D6}"/>
          </ac:spMkLst>
        </pc:spChg>
        <pc:spChg chg="mod">
          <ac:chgData name="Aizhan Kassymova" userId="116eda05-19b7-4ab1-b111-75ad639c04ed" providerId="ADAL" clId="{7FCF2236-9679-A741-98AF-2B39BD724271}" dt="2022-07-25T07:26:17.668" v="3598" actId="1076"/>
          <ac:spMkLst>
            <pc:docMk/>
            <pc:sldMk cId="913863411" sldId="1100"/>
            <ac:spMk id="31" creationId="{C4E20309-5EA1-134A-A365-0B330A5879DC}"/>
          </ac:spMkLst>
        </pc:spChg>
      </pc:sldChg>
      <pc:sldChg chg="addSp delSp modSp mod">
        <pc:chgData name="Aizhan Kassymova" userId="116eda05-19b7-4ab1-b111-75ad639c04ed" providerId="ADAL" clId="{7FCF2236-9679-A741-98AF-2B39BD724271}" dt="2022-07-25T07:23:39.239" v="3576" actId="20577"/>
        <pc:sldMkLst>
          <pc:docMk/>
          <pc:sldMk cId="3284910864" sldId="1101"/>
        </pc:sldMkLst>
        <pc:spChg chg="mod">
          <ac:chgData name="Aizhan Kassymova" userId="116eda05-19b7-4ab1-b111-75ad639c04ed" providerId="ADAL" clId="{7FCF2236-9679-A741-98AF-2B39BD724271}" dt="2022-07-25T07:23:22.538" v="3568" actId="1076"/>
          <ac:spMkLst>
            <pc:docMk/>
            <pc:sldMk cId="3284910864" sldId="1101"/>
            <ac:spMk id="2" creationId="{47834A79-77AF-0047-9901-2474CA5CB805}"/>
          </ac:spMkLst>
        </pc:spChg>
        <pc:spChg chg="mod">
          <ac:chgData name="Aizhan Kassymova" userId="116eda05-19b7-4ab1-b111-75ad639c04ed" providerId="ADAL" clId="{7FCF2236-9679-A741-98AF-2B39BD724271}" dt="2022-07-25T07:13:53.873" v="2945" actId="1076"/>
          <ac:spMkLst>
            <pc:docMk/>
            <pc:sldMk cId="3284910864" sldId="1101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7:14:09.148" v="2973" actId="20577"/>
          <ac:spMkLst>
            <pc:docMk/>
            <pc:sldMk cId="3284910864" sldId="1101"/>
            <ac:spMk id="11" creationId="{10CE294D-681E-A241-BD53-A34355A36495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2" creationId="{8DB0E7C3-8033-5949-9183-2915D95A7522}"/>
          </ac:spMkLst>
        </pc:spChg>
        <pc:spChg chg="mod">
          <ac:chgData name="Aizhan Kassymova" userId="116eda05-19b7-4ab1-b111-75ad639c04ed" providerId="ADAL" clId="{7FCF2236-9679-A741-98AF-2B39BD724271}" dt="2022-07-25T07:16:32.409" v="3074" actId="20577"/>
          <ac:spMkLst>
            <pc:docMk/>
            <pc:sldMk cId="3284910864" sldId="1101"/>
            <ac:spMk id="13" creationId="{2E5F716F-8E9B-6F4D-879A-CC62D69D957F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4" creationId="{67230760-6F08-C443-A901-7D6991E095B2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5" creationId="{BA67319E-9089-5D4D-83FF-3AE2DB5B1314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6" creationId="{64A53551-2118-9045-B6B4-1F713C8B8AD3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17" creationId="{B45A6D89-577E-7C44-A516-DED5E6DB81DC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18" creationId="{48A982BB-AB47-3F43-B500-136E591676A0}"/>
          </ac:spMkLst>
        </pc:spChg>
        <pc:spChg chg="mod">
          <ac:chgData name="Aizhan Kassymova" userId="116eda05-19b7-4ab1-b111-75ad639c04ed" providerId="ADAL" clId="{7FCF2236-9679-A741-98AF-2B39BD724271}" dt="2022-07-25T07:18:18.617" v="3178" actId="20577"/>
          <ac:spMkLst>
            <pc:docMk/>
            <pc:sldMk cId="3284910864" sldId="1101"/>
            <ac:spMk id="19" creationId="{2B6BDDC7-E847-3847-933D-4C32FCB6E8A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0" creationId="{320DE5FB-B16F-134F-A6AE-3A733BA85D15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1" creationId="{083E8C6B-45A7-4E4F-BE58-4778B3424FF8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2" creationId="{36B8F6F2-4690-8E4C-937E-0E9481B1C3A5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3" creationId="{550F9EB0-5008-3D46-90EE-C86931D2002E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4" creationId="{369E9B65-3B7C-454D-AB1F-5B2406B160B6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5" creationId="{D471AC56-09F2-7C4D-B61A-6CCAD59D7CF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6" creationId="{1C077A09-1FCB-034D-952A-AD8C28E51F1A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27" creationId="{C40276EB-9757-DA42-B8CE-16A23EEE135D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28" creationId="{B9DABBB2-671A-2742-937B-8D9DEE87BF80}"/>
          </ac:spMkLst>
        </pc:spChg>
        <pc:spChg chg="mod">
          <ac:chgData name="Aizhan Kassymova" userId="116eda05-19b7-4ab1-b111-75ad639c04ed" providerId="ADAL" clId="{7FCF2236-9679-A741-98AF-2B39BD724271}" dt="2022-07-25T07:16:28.666" v="3072" actId="1076"/>
          <ac:spMkLst>
            <pc:docMk/>
            <pc:sldMk cId="3284910864" sldId="1101"/>
            <ac:spMk id="29" creationId="{F8EBAC0E-17AF-6147-BA8E-98BDF7436DAD}"/>
          </ac:spMkLst>
        </pc:spChg>
        <pc:spChg chg="mod">
          <ac:chgData name="Aizhan Kassymova" userId="116eda05-19b7-4ab1-b111-75ad639c04ed" providerId="ADAL" clId="{7FCF2236-9679-A741-98AF-2B39BD724271}" dt="2022-07-25T07:22:55.456" v="3537" actId="1076"/>
          <ac:spMkLst>
            <pc:docMk/>
            <pc:sldMk cId="3284910864" sldId="1101"/>
            <ac:spMk id="30" creationId="{A444882F-E18F-DD45-9D52-E80EEEA5B2C4}"/>
          </ac:spMkLst>
        </pc:spChg>
        <pc:spChg chg="mod">
          <ac:chgData name="Aizhan Kassymova" userId="116eda05-19b7-4ab1-b111-75ad639c04ed" providerId="ADAL" clId="{7FCF2236-9679-A741-98AF-2B39BD724271}" dt="2022-07-25T07:23:39.239" v="3576" actId="20577"/>
          <ac:spMkLst>
            <pc:docMk/>
            <pc:sldMk cId="3284910864" sldId="1101"/>
            <ac:spMk id="31" creationId="{306AE851-5852-CE4F-8F0F-42EF70A401C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2" creationId="{A0556E67-E222-8D43-B71A-156691CCA0D4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3" creationId="{F5BAA8E7-838D-494A-81C4-58D94A012B59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4" creationId="{2AD59D99-9460-DA4B-AF7A-451CBE5B39FF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5" creationId="{2B85C740-28F8-0449-B6AC-74E686461996}"/>
          </ac:spMkLst>
        </pc:spChg>
        <pc:spChg chg="mod">
          <ac:chgData name="Aizhan Kassymova" userId="116eda05-19b7-4ab1-b111-75ad639c04ed" providerId="ADAL" clId="{7FCF2236-9679-A741-98AF-2B39BD724271}" dt="2022-07-25T07:18:17.998" v="3177"/>
          <ac:spMkLst>
            <pc:docMk/>
            <pc:sldMk cId="3284910864" sldId="1101"/>
            <ac:spMk id="36" creationId="{D033AF36-F2BE-7F41-93BB-422A537DEEFF}"/>
          </ac:spMkLst>
        </pc:spChg>
        <pc:spChg chg="del">
          <ac:chgData name="Aizhan Kassymova" userId="116eda05-19b7-4ab1-b111-75ad639c04ed" providerId="ADAL" clId="{7FCF2236-9679-A741-98AF-2B39BD724271}" dt="2022-07-25T06:57:44.978" v="1703" actId="478"/>
          <ac:spMkLst>
            <pc:docMk/>
            <pc:sldMk cId="3284910864" sldId="1101"/>
            <ac:spMk id="37" creationId="{E1EB010C-42C7-6E42-AA6D-C225E874AD48}"/>
          </ac:spMkLst>
        </pc:spChg>
        <pc:spChg chg="add mod">
          <ac:chgData name="Aizhan Kassymova" userId="116eda05-19b7-4ab1-b111-75ad639c04ed" providerId="ADAL" clId="{7FCF2236-9679-A741-98AF-2B39BD724271}" dt="2022-07-25T06:57:45.745" v="1704"/>
          <ac:spMkLst>
            <pc:docMk/>
            <pc:sldMk cId="3284910864" sldId="1101"/>
            <ac:spMk id="38" creationId="{BC9384D0-BCE7-97C8-82E8-33E2441604F7}"/>
          </ac:spMkLst>
        </pc:spChg>
        <pc:grpChg chg="mod">
          <ac:chgData name="Aizhan Kassymova" userId="116eda05-19b7-4ab1-b111-75ad639c04ed" providerId="ADAL" clId="{7FCF2236-9679-A741-98AF-2B39BD724271}" dt="2022-07-25T07:16:28.666" v="3072" actId="1076"/>
          <ac:grpSpMkLst>
            <pc:docMk/>
            <pc:sldMk cId="3284910864" sldId="1101"/>
            <ac:grpSpMk id="6" creationId="{86A00663-77DA-9B4C-A51A-04EBC6FBCCA0}"/>
          </ac:grpSpMkLst>
        </pc:grpChg>
        <pc:grpChg chg="mod">
          <ac:chgData name="Aizhan Kassymova" userId="116eda05-19b7-4ab1-b111-75ad639c04ed" providerId="ADAL" clId="{7FCF2236-9679-A741-98AF-2B39BD724271}" dt="2022-07-25T07:18:17.998" v="3177"/>
          <ac:grpSpMkLst>
            <pc:docMk/>
            <pc:sldMk cId="3284910864" sldId="1101"/>
            <ac:grpSpMk id="7" creationId="{CC7CCAC6-2E30-B94C-ABE6-16301CFD8E18}"/>
          </ac:grpSpMkLst>
        </pc:grpChg>
      </pc:sldChg>
      <pc:sldChg chg="addSp delSp modSp mod">
        <pc:chgData name="Aizhan Kassymova" userId="116eda05-19b7-4ab1-b111-75ad639c04ed" providerId="ADAL" clId="{7FCF2236-9679-A741-98AF-2B39BD724271}" dt="2022-07-25T06:57:39.803" v="1702"/>
        <pc:sldMkLst>
          <pc:docMk/>
          <pc:sldMk cId="1349607504" sldId="1102"/>
        </pc:sldMkLst>
        <pc:spChg chg="del">
          <ac:chgData name="Aizhan Kassymova" userId="116eda05-19b7-4ab1-b111-75ad639c04ed" providerId="ADAL" clId="{7FCF2236-9679-A741-98AF-2B39BD724271}" dt="2022-07-25T06:57:39.070" v="1701" actId="478"/>
          <ac:spMkLst>
            <pc:docMk/>
            <pc:sldMk cId="1349607504" sldId="1102"/>
            <ac:spMk id="8" creationId="{0A6AE1E9-B3D7-7642-9CCD-3E2A0C33B40E}"/>
          </ac:spMkLst>
        </pc:spChg>
        <pc:spChg chg="add mod">
          <ac:chgData name="Aizhan Kassymova" userId="116eda05-19b7-4ab1-b111-75ad639c04ed" providerId="ADAL" clId="{7FCF2236-9679-A741-98AF-2B39BD724271}" dt="2022-07-25T06:57:39.803" v="1702"/>
          <ac:spMkLst>
            <pc:docMk/>
            <pc:sldMk cId="1349607504" sldId="1102"/>
            <ac:spMk id="11" creationId="{3FD9AEB0-2084-4192-ED60-407381D9D185}"/>
          </ac:spMkLst>
        </pc:spChg>
      </pc:sldChg>
      <pc:sldChg chg="addSp delSp modSp mod modAnim">
        <pc:chgData name="Aizhan Kassymova" userId="116eda05-19b7-4ab1-b111-75ad639c04ed" providerId="ADAL" clId="{7FCF2236-9679-A741-98AF-2B39BD724271}" dt="2022-07-25T07:13:10.653" v="2899" actId="1076"/>
        <pc:sldMkLst>
          <pc:docMk/>
          <pc:sldMk cId="772980835" sldId="1103"/>
        </pc:sldMkLst>
        <pc:spChg chg="mod">
          <ac:chgData name="Aizhan Kassymova" userId="116eda05-19b7-4ab1-b111-75ad639c04ed" providerId="ADAL" clId="{7FCF2236-9679-A741-98AF-2B39BD724271}" dt="2022-07-25T07:12:19.558" v="2861" actId="255"/>
          <ac:spMkLst>
            <pc:docMk/>
            <pc:sldMk cId="772980835" sldId="1103"/>
            <ac:spMk id="6" creationId="{84A8BD0F-3C0D-E143-B2CB-EB155AB75267}"/>
          </ac:spMkLst>
        </pc:spChg>
        <pc:spChg chg="mod">
          <ac:chgData name="Aizhan Kassymova" userId="116eda05-19b7-4ab1-b111-75ad639c04ed" providerId="ADAL" clId="{7FCF2236-9679-A741-98AF-2B39BD724271}" dt="2022-07-25T07:13:10.653" v="2899" actId="1076"/>
          <ac:spMkLst>
            <pc:docMk/>
            <pc:sldMk cId="772980835" sldId="1103"/>
            <ac:spMk id="7" creationId="{B7F0F378-5315-734B-B54E-DEAB8A692F94}"/>
          </ac:spMkLst>
        </pc:spChg>
        <pc:spChg chg="mod">
          <ac:chgData name="Aizhan Kassymova" userId="116eda05-19b7-4ab1-b111-75ad639c04ed" providerId="ADAL" clId="{7FCF2236-9679-A741-98AF-2B39BD724271}" dt="2022-07-25T07:12:53.660" v="2898" actId="1076"/>
          <ac:spMkLst>
            <pc:docMk/>
            <pc:sldMk cId="772980835" sldId="1103"/>
            <ac:spMk id="8" creationId="{53ABE19B-9E03-F747-BF91-159D30C79AFD}"/>
          </ac:spMkLst>
        </pc:spChg>
        <pc:spChg chg="mod">
          <ac:chgData name="Aizhan Kassymova" userId="116eda05-19b7-4ab1-b111-75ad639c04ed" providerId="ADAL" clId="{7FCF2236-9679-A741-98AF-2B39BD724271}" dt="2022-07-25T07:07:13.051" v="2369" actId="20577"/>
          <ac:spMkLst>
            <pc:docMk/>
            <pc:sldMk cId="772980835" sldId="1103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6:57:33.452" v="1699" actId="478"/>
          <ac:spMkLst>
            <pc:docMk/>
            <pc:sldMk cId="772980835" sldId="1103"/>
            <ac:spMk id="10" creationId="{8C5D9A65-B07F-4447-BD43-21050C29FFDE}"/>
          </ac:spMkLst>
        </pc:spChg>
        <pc:spChg chg="add mod">
          <ac:chgData name="Aizhan Kassymova" userId="116eda05-19b7-4ab1-b111-75ad639c04ed" providerId="ADAL" clId="{7FCF2236-9679-A741-98AF-2B39BD724271}" dt="2022-07-25T06:57:33.955" v="1700"/>
          <ac:spMkLst>
            <pc:docMk/>
            <pc:sldMk cId="772980835" sldId="1103"/>
            <ac:spMk id="11" creationId="{92EB872D-5DEE-6605-0F46-F31E946570F1}"/>
          </ac:spMkLst>
        </pc:spChg>
      </pc:sldChg>
      <pc:sldChg chg="addSp delSp modSp mod modAnim modNotesTx">
        <pc:chgData name="Aizhan Kassymova" userId="116eda05-19b7-4ab1-b111-75ad639c04ed" providerId="ADAL" clId="{7FCF2236-9679-A741-98AF-2B39BD724271}" dt="2022-07-26T14:43:34.669" v="7201" actId="20577"/>
        <pc:sldMkLst>
          <pc:docMk/>
          <pc:sldMk cId="3778346125" sldId="1104"/>
        </pc:sldMkLst>
        <pc:spChg chg="del">
          <ac:chgData name="Aizhan Kassymova" userId="116eda05-19b7-4ab1-b111-75ad639c04ed" providerId="ADAL" clId="{7FCF2236-9679-A741-98AF-2B39BD724271}" dt="2022-07-25T06:57:25.722" v="1697" actId="478"/>
          <ac:spMkLst>
            <pc:docMk/>
            <pc:sldMk cId="3778346125" sldId="1104"/>
            <ac:spMk id="5" creationId="{49189B4D-1C2B-F245-A96D-9F110BA47DA2}"/>
          </ac:spMkLst>
        </pc:spChg>
        <pc:spChg chg="add mod">
          <ac:chgData name="Aizhan Kassymova" userId="116eda05-19b7-4ab1-b111-75ad639c04ed" providerId="ADAL" clId="{7FCF2236-9679-A741-98AF-2B39BD724271}" dt="2022-07-25T06:57:26.253" v="1698"/>
          <ac:spMkLst>
            <pc:docMk/>
            <pc:sldMk cId="3778346125" sldId="1104"/>
            <ac:spMk id="6" creationId="{3F8C39A3-289A-36FF-F6FF-3BCE0B1296CC}"/>
          </ac:spMkLst>
        </pc:spChg>
        <pc:spChg chg="mod">
          <ac:chgData name="Aizhan Kassymova" userId="116eda05-19b7-4ab1-b111-75ad639c04ed" providerId="ADAL" clId="{7FCF2236-9679-A741-98AF-2B39BD724271}" dt="2022-07-25T06:59:18.948" v="1749" actId="20577"/>
          <ac:spMkLst>
            <pc:docMk/>
            <pc:sldMk cId="3778346125" sldId="1104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6T14:35:43.200" v="7129" actId="20577"/>
          <ac:spMkLst>
            <pc:docMk/>
            <pc:sldMk cId="3778346125" sldId="1104"/>
            <ac:spMk id="127" creationId="{35F7BF1A-0385-C246-9EE3-5E4E54C86490}"/>
          </ac:spMkLst>
        </pc:spChg>
        <pc:spChg chg="mod">
          <ac:chgData name="Aizhan Kassymova" userId="116eda05-19b7-4ab1-b111-75ad639c04ed" providerId="ADAL" clId="{7FCF2236-9679-A741-98AF-2B39BD724271}" dt="2022-07-25T07:06:39.144" v="2352" actId="20577"/>
          <ac:spMkLst>
            <pc:docMk/>
            <pc:sldMk cId="3778346125" sldId="1104"/>
            <ac:spMk id="128" creationId="{3851BC29-45CA-8744-BD4D-21254F83A516}"/>
          </ac:spMkLst>
        </pc:spChg>
      </pc:sldChg>
      <pc:sldChg chg="del">
        <pc:chgData name="Aizhan Kassymova" userId="116eda05-19b7-4ab1-b111-75ad639c04ed" providerId="ADAL" clId="{7FCF2236-9679-A741-98AF-2B39BD724271}" dt="2022-07-25T06:55:37.204" v="1688" actId="2696"/>
        <pc:sldMkLst>
          <pc:docMk/>
          <pc:sldMk cId="322001587" sldId="1105"/>
        </pc:sldMkLst>
      </pc:sldChg>
      <pc:sldChg chg="addSp delSp modSp mod modNotesTx">
        <pc:chgData name="Aizhan Kassymova" userId="116eda05-19b7-4ab1-b111-75ad639c04ed" providerId="ADAL" clId="{7FCF2236-9679-A741-98AF-2B39BD724271}" dt="2022-07-25T06:53:09.180" v="1686" actId="20577"/>
        <pc:sldMkLst>
          <pc:docMk/>
          <pc:sldMk cId="2182359231" sldId="1106"/>
        </pc:sldMkLst>
        <pc:spChg chg="mod">
          <ac:chgData name="Aizhan Kassymova" userId="116eda05-19b7-4ab1-b111-75ad639c04ed" providerId="ADAL" clId="{7FCF2236-9679-A741-98AF-2B39BD724271}" dt="2022-07-25T04:04:06.853" v="905" actId="27636"/>
          <ac:spMkLst>
            <pc:docMk/>
            <pc:sldMk cId="2182359231" sldId="1106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5T04:04:20.070" v="906" actId="478"/>
          <ac:spMkLst>
            <pc:docMk/>
            <pc:sldMk cId="2182359231" sldId="1106"/>
            <ac:spMk id="126" creationId="{741D895B-EE03-5544-883F-BDFD215AF982}"/>
          </ac:spMkLst>
        </pc:spChg>
        <pc:spChg chg="add mod">
          <ac:chgData name="Aizhan Kassymova" userId="116eda05-19b7-4ab1-b111-75ad639c04ed" providerId="ADAL" clId="{7FCF2236-9679-A741-98AF-2B39BD724271}" dt="2022-07-25T04:04:20.419" v="907"/>
          <ac:spMkLst>
            <pc:docMk/>
            <pc:sldMk cId="2182359231" sldId="1106"/>
            <ac:spMk id="127" creationId="{745A0497-19DE-2065-0F30-CCE1722D7AB7}"/>
          </ac:spMkLst>
        </pc:spChg>
        <pc:spChg chg="add mod">
          <ac:chgData name="Aizhan Kassymova" userId="116eda05-19b7-4ab1-b111-75ad639c04ed" providerId="ADAL" clId="{7FCF2236-9679-A741-98AF-2B39BD724271}" dt="2022-07-25T04:04:51.545" v="926" actId="1076"/>
          <ac:spMkLst>
            <pc:docMk/>
            <pc:sldMk cId="2182359231" sldId="1106"/>
            <ac:spMk id="128" creationId="{C9D4541B-1C6D-62BD-F36D-A6E59F84259A}"/>
          </ac:spMkLst>
        </pc:spChg>
        <pc:spChg chg="mod">
          <ac:chgData name="Aizhan Kassymova" userId="116eda05-19b7-4ab1-b111-75ad639c04ed" providerId="ADAL" clId="{7FCF2236-9679-A741-98AF-2B39BD724271}" dt="2022-07-25T04:06:12.383" v="1028" actId="1076"/>
          <ac:spMkLst>
            <pc:docMk/>
            <pc:sldMk cId="2182359231" sldId="1106"/>
            <ac:spMk id="268" creationId="{7317FD5B-CED0-1249-AB7C-DF94D681537A}"/>
          </ac:spMkLst>
        </pc:spChg>
        <pc:spChg chg="mod">
          <ac:chgData name="Aizhan Kassymova" userId="116eda05-19b7-4ab1-b111-75ad639c04ed" providerId="ADAL" clId="{7FCF2236-9679-A741-98AF-2B39BD724271}" dt="2022-07-25T04:05:31.975" v="987" actId="20577"/>
          <ac:spMkLst>
            <pc:docMk/>
            <pc:sldMk cId="2182359231" sldId="1106"/>
            <ac:spMk id="269" creationId="{629C8856-7516-C14B-9215-6EA637A93BF1}"/>
          </ac:spMkLst>
        </pc:spChg>
        <pc:spChg chg="mod">
          <ac:chgData name="Aizhan Kassymova" userId="116eda05-19b7-4ab1-b111-75ad639c04ed" providerId="ADAL" clId="{7FCF2236-9679-A741-98AF-2B39BD724271}" dt="2022-07-25T04:06:12.383" v="1028" actId="1076"/>
          <ac:spMkLst>
            <pc:docMk/>
            <pc:sldMk cId="2182359231" sldId="1106"/>
            <ac:spMk id="275" creationId="{CF977160-74FD-0442-823B-6C2520914C43}"/>
          </ac:spMkLst>
        </pc:spChg>
        <pc:spChg chg="mod">
          <ac:chgData name="Aizhan Kassymova" userId="116eda05-19b7-4ab1-b111-75ad639c04ed" providerId="ADAL" clId="{7FCF2236-9679-A741-98AF-2B39BD724271}" dt="2022-07-25T04:06:12.383" v="1028" actId="1076"/>
          <ac:spMkLst>
            <pc:docMk/>
            <pc:sldMk cId="2182359231" sldId="1106"/>
            <ac:spMk id="276" creationId="{FA9F06E0-5873-0E44-A9D6-E6DD02F2E350}"/>
          </ac:spMkLst>
        </pc:spChg>
        <pc:spChg chg="mod">
          <ac:chgData name="Aizhan Kassymova" userId="116eda05-19b7-4ab1-b111-75ad639c04ed" providerId="ADAL" clId="{7FCF2236-9679-A741-98AF-2B39BD724271}" dt="2022-07-25T04:04:45.679" v="925" actId="478"/>
          <ac:spMkLst>
            <pc:docMk/>
            <pc:sldMk cId="2182359231" sldId="1106"/>
            <ac:spMk id="280" creationId="{37808C5A-E4DA-234C-AD81-DC4AD2416C75}"/>
          </ac:spMkLst>
        </pc:spChg>
        <pc:spChg chg="del">
          <ac:chgData name="Aizhan Kassymova" userId="116eda05-19b7-4ab1-b111-75ad639c04ed" providerId="ADAL" clId="{7FCF2236-9679-A741-98AF-2B39BD724271}" dt="2022-07-25T04:04:45.679" v="925" actId="478"/>
          <ac:spMkLst>
            <pc:docMk/>
            <pc:sldMk cId="2182359231" sldId="1106"/>
            <ac:spMk id="281" creationId="{BE906C48-2C97-234D-A7D2-2162D242FA15}"/>
          </ac:spMkLst>
        </pc:spChg>
        <pc:spChg chg="mod">
          <ac:chgData name="Aizhan Kassymova" userId="116eda05-19b7-4ab1-b111-75ad639c04ed" providerId="ADAL" clId="{7FCF2236-9679-A741-98AF-2B39BD724271}" dt="2022-07-25T04:04:45.679" v="925" actId="478"/>
          <ac:spMkLst>
            <pc:docMk/>
            <pc:sldMk cId="2182359231" sldId="1106"/>
            <ac:spMk id="283" creationId="{4067DFC9-14ED-1F46-8DB5-99B637F8720D}"/>
          </ac:spMkLst>
        </pc:spChg>
        <pc:spChg chg="mod">
          <ac:chgData name="Aizhan Kassymova" userId="116eda05-19b7-4ab1-b111-75ad639c04ed" providerId="ADAL" clId="{7FCF2236-9679-A741-98AF-2B39BD724271}" dt="2022-07-25T04:04:38.989" v="923" actId="20577"/>
          <ac:spMkLst>
            <pc:docMk/>
            <pc:sldMk cId="2182359231" sldId="1106"/>
            <ac:spMk id="286" creationId="{7198B7C8-8E18-3B4E-9F4D-DCC4D4D7D2A6}"/>
          </ac:spMkLst>
        </pc:spChg>
        <pc:spChg chg="mod">
          <ac:chgData name="Aizhan Kassymova" userId="116eda05-19b7-4ab1-b111-75ad639c04ed" providerId="ADAL" clId="{7FCF2236-9679-A741-98AF-2B39BD724271}" dt="2022-07-25T04:05:17.577" v="958" actId="20577"/>
          <ac:spMkLst>
            <pc:docMk/>
            <pc:sldMk cId="2182359231" sldId="1106"/>
            <ac:spMk id="303" creationId="{C009C226-FBA8-DB48-ABF5-333250A76D3C}"/>
          </ac:spMkLst>
        </pc:spChg>
        <pc:spChg chg="mod">
          <ac:chgData name="Aizhan Kassymova" userId="116eda05-19b7-4ab1-b111-75ad639c04ed" providerId="ADAL" clId="{7FCF2236-9679-A741-98AF-2B39BD724271}" dt="2022-07-25T04:08:36.420" v="1204"/>
          <ac:spMkLst>
            <pc:docMk/>
            <pc:sldMk cId="2182359231" sldId="1106"/>
            <ac:spMk id="384" creationId="{34528512-2985-154D-9CDE-10220B10DEDE}"/>
          </ac:spMkLst>
        </pc:spChg>
        <pc:grpChg chg="mod">
          <ac:chgData name="Aizhan Kassymova" userId="116eda05-19b7-4ab1-b111-75ad639c04ed" providerId="ADAL" clId="{7FCF2236-9679-A741-98AF-2B39BD724271}" dt="2022-07-25T04:06:12.383" v="1028" actId="1076"/>
          <ac:grpSpMkLst>
            <pc:docMk/>
            <pc:sldMk cId="2182359231" sldId="1106"/>
            <ac:grpSpMk id="2" creationId="{B91F516F-20AF-DB4E-A31F-6C9548243DF2}"/>
          </ac:grpSpMkLst>
        </pc:grpChg>
        <pc:grpChg chg="mod">
          <ac:chgData name="Aizhan Kassymova" userId="116eda05-19b7-4ab1-b111-75ad639c04ed" providerId="ADAL" clId="{7FCF2236-9679-A741-98AF-2B39BD724271}" dt="2022-07-25T04:04:45.679" v="925" actId="478"/>
          <ac:grpSpMkLst>
            <pc:docMk/>
            <pc:sldMk cId="2182359231" sldId="1106"/>
            <ac:grpSpMk id="278" creationId="{2F25B33E-FEB9-404E-8162-D03D8D9966E3}"/>
          </ac:grpSpMkLst>
        </pc:grpChg>
        <pc:grpChg chg="mod">
          <ac:chgData name="Aizhan Kassymova" userId="116eda05-19b7-4ab1-b111-75ad639c04ed" providerId="ADAL" clId="{7FCF2236-9679-A741-98AF-2B39BD724271}" dt="2022-07-25T04:04:45.679" v="925" actId="478"/>
          <ac:grpSpMkLst>
            <pc:docMk/>
            <pc:sldMk cId="2182359231" sldId="1106"/>
            <ac:grpSpMk id="279" creationId="{375D5E0D-2C70-F544-89E4-5E4F1AA9FD3A}"/>
          </ac:grpSpMkLst>
        </pc:grpChg>
        <pc:picChg chg="mod">
          <ac:chgData name="Aizhan Kassymova" userId="116eda05-19b7-4ab1-b111-75ad639c04ed" providerId="ADAL" clId="{7FCF2236-9679-A741-98AF-2B39BD724271}" dt="2022-07-25T04:04:45.679" v="925" actId="478"/>
          <ac:picMkLst>
            <pc:docMk/>
            <pc:sldMk cId="2182359231" sldId="1106"/>
            <ac:picMk id="282" creationId="{B288CD06-BF42-AC48-84ED-106FF7671F81}"/>
          </ac:picMkLst>
        </pc:picChg>
      </pc:sldChg>
      <pc:sldChg chg="addSp delSp modSp mod modAnim modNotesTx">
        <pc:chgData name="Aizhan Kassymova" userId="116eda05-19b7-4ab1-b111-75ad639c04ed" providerId="ADAL" clId="{7FCF2236-9679-A741-98AF-2B39BD724271}" dt="2022-07-25T06:28:23.798" v="1636" actId="20577"/>
        <pc:sldMkLst>
          <pc:docMk/>
          <pc:sldMk cId="2115363033" sldId="1107"/>
        </pc:sldMkLst>
        <pc:spChg chg="mod">
          <ac:chgData name="Aizhan Kassymova" userId="116eda05-19b7-4ab1-b111-75ad639c04ed" providerId="ADAL" clId="{7FCF2236-9679-A741-98AF-2B39BD724271}" dt="2022-07-25T04:01:42.114" v="802" actId="114"/>
          <ac:spMkLst>
            <pc:docMk/>
            <pc:sldMk cId="2115363033" sldId="1107"/>
            <ac:spMk id="6" creationId="{81957B58-E235-B248-9DD8-EB83AEA89A77}"/>
          </ac:spMkLst>
        </pc:spChg>
        <pc:spChg chg="mod">
          <ac:chgData name="Aizhan Kassymova" userId="116eda05-19b7-4ab1-b111-75ad639c04ed" providerId="ADAL" clId="{7FCF2236-9679-A741-98AF-2B39BD724271}" dt="2022-07-25T03:49:51.818" v="670" actId="20577"/>
          <ac:spMkLst>
            <pc:docMk/>
            <pc:sldMk cId="2115363033" sldId="1107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4:02:44.966" v="872" actId="20577"/>
          <ac:spMkLst>
            <pc:docMk/>
            <pc:sldMk cId="2115363033" sldId="1107"/>
            <ac:spMk id="12" creationId="{70542D48-C74E-9945-A7DE-1939CC0DD67B}"/>
          </ac:spMkLst>
        </pc:spChg>
        <pc:spChg chg="del">
          <ac:chgData name="Aizhan Kassymova" userId="116eda05-19b7-4ab1-b111-75ad639c04ed" providerId="ADAL" clId="{7FCF2236-9679-A741-98AF-2B39BD724271}" dt="2022-07-25T04:03:25.526" v="902" actId="478"/>
          <ac:spMkLst>
            <pc:docMk/>
            <pc:sldMk cId="2115363033" sldId="1107"/>
            <ac:spMk id="13" creationId="{ED161916-043B-2B40-A2CD-1EB81D81795C}"/>
          </ac:spMkLst>
        </pc:spChg>
        <pc:spChg chg="add mod">
          <ac:chgData name="Aizhan Kassymova" userId="116eda05-19b7-4ab1-b111-75ad639c04ed" providerId="ADAL" clId="{7FCF2236-9679-A741-98AF-2B39BD724271}" dt="2022-07-25T04:03:25.937" v="903"/>
          <ac:spMkLst>
            <pc:docMk/>
            <pc:sldMk cId="2115363033" sldId="1107"/>
            <ac:spMk id="14" creationId="{59BA5BDB-8820-C6AB-C91E-9AF402C12725}"/>
          </ac:spMkLst>
        </pc:spChg>
        <pc:spChg chg="mod">
          <ac:chgData name="Aizhan Kassymova" userId="116eda05-19b7-4ab1-b111-75ad639c04ed" providerId="ADAL" clId="{7FCF2236-9679-A741-98AF-2B39BD724271}" dt="2022-07-25T04:02:52.849" v="881" actId="20577"/>
          <ac:spMkLst>
            <pc:docMk/>
            <pc:sldMk cId="2115363033" sldId="1107"/>
            <ac:spMk id="17" creationId="{90AB71C4-0C4F-CA48-A7D0-41E1DC5A2390}"/>
          </ac:spMkLst>
        </pc:spChg>
        <pc:spChg chg="mod">
          <ac:chgData name="Aizhan Kassymova" userId="116eda05-19b7-4ab1-b111-75ad639c04ed" providerId="ADAL" clId="{7FCF2236-9679-A741-98AF-2B39BD724271}" dt="2022-07-25T04:03:12.007" v="901" actId="20577"/>
          <ac:spMkLst>
            <pc:docMk/>
            <pc:sldMk cId="2115363033" sldId="1107"/>
            <ac:spMk id="18" creationId="{CDEC6892-2B97-054E-BBD0-0613AB2823BD}"/>
          </ac:spMkLst>
        </pc:spChg>
        <pc:spChg chg="mod">
          <ac:chgData name="Aizhan Kassymova" userId="116eda05-19b7-4ab1-b111-75ad639c04ed" providerId="ADAL" clId="{7FCF2236-9679-A741-98AF-2B39BD724271}" dt="2022-07-25T04:03:04.645" v="897" actId="20577"/>
          <ac:spMkLst>
            <pc:docMk/>
            <pc:sldMk cId="2115363033" sldId="1107"/>
            <ac:spMk id="22" creationId="{C5431D6F-96A3-734C-8517-99FCE98FAD76}"/>
          </ac:spMkLst>
        </pc:spChg>
      </pc:sldChg>
      <pc:sldChg chg="addSp delSp modSp mod modAnim modNotesTx">
        <pc:chgData name="Aizhan Kassymova" userId="116eda05-19b7-4ab1-b111-75ad639c04ed" providerId="ADAL" clId="{7FCF2236-9679-A741-98AF-2B39BD724271}" dt="2022-07-25T06:21:52.715" v="1604" actId="20577"/>
        <pc:sldMkLst>
          <pc:docMk/>
          <pc:sldMk cId="2297664663" sldId="1108"/>
        </pc:sldMkLst>
        <pc:spChg chg="del">
          <ac:chgData name="Aizhan Kassymova" userId="116eda05-19b7-4ab1-b111-75ad639c04ed" providerId="ADAL" clId="{7FCF2236-9679-A741-98AF-2B39BD724271}" dt="2022-07-21T13:58:06.115" v="497" actId="478"/>
          <ac:spMkLst>
            <pc:docMk/>
            <pc:sldMk cId="2297664663" sldId="1108"/>
            <ac:spMk id="5" creationId="{80E309B1-D180-4349-82CA-F509C53B0F79}"/>
          </ac:spMkLst>
        </pc:spChg>
        <pc:spChg chg="add mod">
          <ac:chgData name="Aizhan Kassymova" userId="116eda05-19b7-4ab1-b111-75ad639c04ed" providerId="ADAL" clId="{7FCF2236-9679-A741-98AF-2B39BD724271}" dt="2022-07-21T13:58:06.588" v="498"/>
          <ac:spMkLst>
            <pc:docMk/>
            <pc:sldMk cId="2297664663" sldId="1108"/>
            <ac:spMk id="6" creationId="{DCC4496B-9653-4716-B515-31CAED48D833}"/>
          </ac:spMkLst>
        </pc:spChg>
        <pc:spChg chg="mod">
          <ac:chgData name="Aizhan Kassymova" userId="116eda05-19b7-4ab1-b111-75ad639c04ed" providerId="ADAL" clId="{7FCF2236-9679-A741-98AF-2B39BD724271}" dt="2022-07-25T03:49:33.357" v="636" actId="1076"/>
          <ac:spMkLst>
            <pc:docMk/>
            <pc:sldMk cId="2297664663" sldId="1108"/>
            <ac:spMk id="8" creationId="{E677454B-F21D-4441-9BDE-50D84F4D93FA}"/>
          </ac:spMkLst>
        </pc:spChg>
        <pc:spChg chg="mod">
          <ac:chgData name="Aizhan Kassymova" userId="116eda05-19b7-4ab1-b111-75ad639c04ed" providerId="ADAL" clId="{7FCF2236-9679-A741-98AF-2B39BD724271}" dt="2022-07-21T13:58:56.539" v="510" actId="20577"/>
          <ac:spMkLst>
            <pc:docMk/>
            <pc:sldMk cId="2297664663" sldId="1108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5T03:47:25.368" v="595" actId="255"/>
          <ac:spMkLst>
            <pc:docMk/>
            <pc:sldMk cId="2297664663" sldId="1108"/>
            <ac:spMk id="10" creationId="{3E733DCA-2522-E341-8697-49ADE10A3FA3}"/>
          </ac:spMkLst>
        </pc:spChg>
      </pc:sldChg>
      <pc:sldChg chg="addSp delSp modSp mod modNotesTx">
        <pc:chgData name="Aizhan Kassymova" userId="116eda05-19b7-4ab1-b111-75ad639c04ed" providerId="ADAL" clId="{7FCF2236-9679-A741-98AF-2B39BD724271}" dt="2022-07-25T06:17:24.967" v="1562" actId="20577"/>
        <pc:sldMkLst>
          <pc:docMk/>
          <pc:sldMk cId="1209334988" sldId="1109"/>
        </pc:sldMkLst>
        <pc:spChg chg="mod">
          <ac:chgData name="Aizhan Kassymova" userId="116eda05-19b7-4ab1-b111-75ad639c04ed" providerId="ADAL" clId="{7FCF2236-9679-A741-98AF-2B39BD724271}" dt="2022-07-21T13:57:25.137" v="488" actId="20577"/>
          <ac:spMkLst>
            <pc:docMk/>
            <pc:sldMk cId="1209334988" sldId="1109"/>
            <ac:spMk id="9" creationId="{247BCAC2-4B0D-C24F-A1AA-5CFB26132E0B}"/>
          </ac:spMkLst>
        </pc:spChg>
        <pc:spChg chg="del">
          <ac:chgData name="Aizhan Kassymova" userId="116eda05-19b7-4ab1-b111-75ad639c04ed" providerId="ADAL" clId="{7FCF2236-9679-A741-98AF-2B39BD724271}" dt="2022-07-21T13:58:00.212" v="495" actId="478"/>
          <ac:spMkLst>
            <pc:docMk/>
            <pc:sldMk cId="1209334988" sldId="1109"/>
            <ac:spMk id="12" creationId="{01A32920-24D5-DF48-A91B-0520F9191E7C}"/>
          </ac:spMkLst>
        </pc:spChg>
        <pc:spChg chg="add mod">
          <ac:chgData name="Aizhan Kassymova" userId="116eda05-19b7-4ab1-b111-75ad639c04ed" providerId="ADAL" clId="{7FCF2236-9679-A741-98AF-2B39BD724271}" dt="2022-07-21T13:58:00.616" v="496"/>
          <ac:spMkLst>
            <pc:docMk/>
            <pc:sldMk cId="1209334988" sldId="1109"/>
            <ac:spMk id="13" creationId="{17434771-68BF-4F20-B06A-D7182B0E3231}"/>
          </ac:spMkLst>
        </pc:spChg>
        <pc:spChg chg="del mod">
          <ac:chgData name="Aizhan Kassymova" userId="116eda05-19b7-4ab1-b111-75ad639c04ed" providerId="ADAL" clId="{7FCF2236-9679-A741-98AF-2B39BD724271}" dt="2022-07-21T13:57:43.730" v="493" actId="478"/>
          <ac:spMkLst>
            <pc:docMk/>
            <pc:sldMk cId="1209334988" sldId="1109"/>
            <ac:spMk id="133" creationId="{D5CD8C7F-9F1D-3848-BEE3-38D59C4030C6}"/>
          </ac:spMkLst>
        </pc:spChg>
        <pc:picChg chg="add mod">
          <ac:chgData name="Aizhan Kassymova" userId="116eda05-19b7-4ab1-b111-75ad639c04ed" providerId="ADAL" clId="{7FCF2236-9679-A741-98AF-2B39BD724271}" dt="2022-07-21T13:57:48.579" v="494" actId="1076"/>
          <ac:picMkLst>
            <pc:docMk/>
            <pc:sldMk cId="1209334988" sldId="1109"/>
            <ac:picMk id="4" creationId="{FDA1224B-5E7A-C723-B067-5C8C3C434896}"/>
          </ac:picMkLst>
        </pc:picChg>
      </pc:sldChg>
      <pc:sldChg chg="addSp delSp modSp mod modNotesTx">
        <pc:chgData name="Aizhan Kassymova" userId="116eda05-19b7-4ab1-b111-75ad639c04ed" providerId="ADAL" clId="{7FCF2236-9679-A741-98AF-2B39BD724271}" dt="2022-07-25T06:03:08.552" v="1518" actId="20577"/>
        <pc:sldMkLst>
          <pc:docMk/>
          <pc:sldMk cId="596309804" sldId="1110"/>
        </pc:sldMkLst>
        <pc:spChg chg="mod">
          <ac:chgData name="Aizhan Kassymova" userId="116eda05-19b7-4ab1-b111-75ad639c04ed" providerId="ADAL" clId="{7FCF2236-9679-A741-98AF-2B39BD724271}" dt="2022-07-21T13:52:39.891" v="351" actId="20577"/>
          <ac:spMkLst>
            <pc:docMk/>
            <pc:sldMk cId="596309804" sldId="1110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1T13:53:14.019" v="355" actId="20577"/>
          <ac:spMkLst>
            <pc:docMk/>
            <pc:sldMk cId="596309804" sldId="1110"/>
            <ac:spMk id="78" creationId="{2933C95F-5827-EE44-BCBB-0C3F4EACA630}"/>
          </ac:spMkLst>
        </pc:spChg>
        <pc:spChg chg="mod">
          <ac:chgData name="Aizhan Kassymova" userId="116eda05-19b7-4ab1-b111-75ad639c04ed" providerId="ADAL" clId="{7FCF2236-9679-A741-98AF-2B39BD724271}" dt="2022-07-21T13:55:08.315" v="375" actId="1076"/>
          <ac:spMkLst>
            <pc:docMk/>
            <pc:sldMk cId="596309804" sldId="1110"/>
            <ac:spMk id="79" creationId="{00C4C8B9-B23B-0F45-80BC-6C453604E658}"/>
          </ac:spMkLst>
        </pc:spChg>
        <pc:spChg chg="del">
          <ac:chgData name="Aizhan Kassymova" userId="116eda05-19b7-4ab1-b111-75ad639c04ed" providerId="ADAL" clId="{7FCF2236-9679-A741-98AF-2B39BD724271}" dt="2022-07-21T13:52:12.520" v="302" actId="478"/>
          <ac:spMkLst>
            <pc:docMk/>
            <pc:sldMk cId="596309804" sldId="1110"/>
            <ac:spMk id="132" creationId="{FB96421F-FAF9-4A47-A990-FB1764E1CE10}"/>
          </ac:spMkLst>
        </pc:spChg>
        <pc:spChg chg="add mod">
          <ac:chgData name="Aizhan Kassymova" userId="116eda05-19b7-4ab1-b111-75ad639c04ed" providerId="ADAL" clId="{7FCF2236-9679-A741-98AF-2B39BD724271}" dt="2022-07-21T13:52:12.901" v="303"/>
          <ac:spMkLst>
            <pc:docMk/>
            <pc:sldMk cId="596309804" sldId="1110"/>
            <ac:spMk id="133" creationId="{145324E2-C35C-3A67-A0A0-327AA94F37BB}"/>
          </ac:spMkLst>
        </pc:spChg>
        <pc:spChg chg="add mod">
          <ac:chgData name="Aizhan Kassymova" userId="116eda05-19b7-4ab1-b111-75ad639c04ed" providerId="ADAL" clId="{7FCF2236-9679-A741-98AF-2B39BD724271}" dt="2022-07-21T13:56:02.079" v="398" actId="1076"/>
          <ac:spMkLst>
            <pc:docMk/>
            <pc:sldMk cId="596309804" sldId="1110"/>
            <ac:spMk id="134" creationId="{6E1362CB-DAE9-8CD2-0E67-376D74ACE19D}"/>
          </ac:spMkLst>
        </pc:spChg>
        <pc:spChg chg="add mod">
          <ac:chgData name="Aizhan Kassymova" userId="116eda05-19b7-4ab1-b111-75ad639c04ed" providerId="ADAL" clId="{7FCF2236-9679-A741-98AF-2B39BD724271}" dt="2022-07-21T13:56:36.821" v="420" actId="1076"/>
          <ac:spMkLst>
            <pc:docMk/>
            <pc:sldMk cId="596309804" sldId="1110"/>
            <ac:spMk id="135" creationId="{93881D1B-65AA-81AF-31DC-516D23572D6D}"/>
          </ac:spMkLst>
        </pc:spChg>
        <pc:spChg chg="mod">
          <ac:chgData name="Aizhan Kassymova" userId="116eda05-19b7-4ab1-b111-75ad639c04ed" providerId="ADAL" clId="{7FCF2236-9679-A741-98AF-2B39BD724271}" dt="2022-07-21T13:55:52.841" v="395" actId="1076"/>
          <ac:spMkLst>
            <pc:docMk/>
            <pc:sldMk cId="596309804" sldId="1110"/>
            <ac:spMk id="257" creationId="{D073CDC3-856E-F34F-AD4D-EDC68C2D2897}"/>
          </ac:spMkLst>
        </pc:spChg>
        <pc:spChg chg="mod">
          <ac:chgData name="Aizhan Kassymova" userId="116eda05-19b7-4ab1-b111-75ad639c04ed" providerId="ADAL" clId="{7FCF2236-9679-A741-98AF-2B39BD724271}" dt="2022-07-21T13:55:52.841" v="395" actId="1076"/>
          <ac:spMkLst>
            <pc:docMk/>
            <pc:sldMk cId="596309804" sldId="1110"/>
            <ac:spMk id="258" creationId="{4645B38D-9175-AD49-B83F-C3999FDDBD63}"/>
          </ac:spMkLst>
        </pc:spChg>
        <pc:spChg chg="mod">
          <ac:chgData name="Aizhan Kassymova" userId="116eda05-19b7-4ab1-b111-75ad639c04ed" providerId="ADAL" clId="{7FCF2236-9679-A741-98AF-2B39BD724271}" dt="2022-07-21T13:55:52.841" v="395" actId="1076"/>
          <ac:spMkLst>
            <pc:docMk/>
            <pc:sldMk cId="596309804" sldId="1110"/>
            <ac:spMk id="260" creationId="{A1C82B36-BF01-F24C-877C-0E2759BF1A57}"/>
          </ac:spMkLst>
        </pc:spChg>
        <pc:spChg chg="mod">
          <ac:chgData name="Aizhan Kassymova" userId="116eda05-19b7-4ab1-b111-75ad639c04ed" providerId="ADAL" clId="{7FCF2236-9679-A741-98AF-2B39BD724271}" dt="2022-07-21T13:56:22.491" v="417" actId="255"/>
          <ac:spMkLst>
            <pc:docMk/>
            <pc:sldMk cId="596309804" sldId="1110"/>
            <ac:spMk id="329" creationId="{EE677E13-F5D8-F64B-8BF4-7DF73BB03D8D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6" creationId="{4564DF36-9849-6946-BAA4-346D46ED3C10}"/>
          </ac:spMkLst>
        </pc:spChg>
        <pc:spChg chg="del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7" creationId="{95B494F8-B148-1E44-ABE8-6EC09DFF7FA9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8" creationId="{1B9214B0-3A96-5243-BB24-2F3F43E20713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49" creationId="{D4C180E7-B105-D24F-9DB1-1A50C299AE0C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0" creationId="{165FB39B-14E6-9043-A51D-266CB4D4D8E2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1" creationId="{B0C3A7D7-CF8F-CD41-B9DD-E546D2C03D79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2" creationId="{079A54A6-69B3-6245-A536-821615DFA168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3" creationId="{50C02768-BE49-0E48-AB58-3ED05EA97C8F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4" creationId="{5765AB2A-57FC-9647-A5F1-3A42797BED8E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5" creationId="{1D662A5A-250B-5C43-A940-153B333F97AE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6" creationId="{C467817D-72BB-304A-907C-15078ACB986E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7" creationId="{C8B9E0B3-EA63-0E42-BAC5-67850547EF64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8" creationId="{43E44E4D-C23B-D34F-9AD2-5DFAD5B50820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59" creationId="{34AACE8E-FCF4-2846-85E1-B707176DB476}"/>
          </ac:spMkLst>
        </pc:spChg>
        <pc:spChg chg="mod">
          <ac:chgData name="Aizhan Kassymova" userId="116eda05-19b7-4ab1-b111-75ad639c04ed" providerId="ADAL" clId="{7FCF2236-9679-A741-98AF-2B39BD724271}" dt="2022-07-21T13:56:30.978" v="419" actId="478"/>
          <ac:spMkLst>
            <pc:docMk/>
            <pc:sldMk cId="596309804" sldId="1110"/>
            <ac:spMk id="360" creationId="{C6EFAB4C-6FC0-5A44-9BD5-6EF789ED3EA2}"/>
          </ac:spMkLst>
        </pc:spChg>
        <pc:spChg chg="mod">
          <ac:chgData name="Aizhan Kassymova" userId="116eda05-19b7-4ab1-b111-75ad639c04ed" providerId="ADAL" clId="{7FCF2236-9679-A741-98AF-2B39BD724271}" dt="2022-07-21T13:56:51.105" v="443" actId="1076"/>
          <ac:spMkLst>
            <pc:docMk/>
            <pc:sldMk cId="596309804" sldId="1110"/>
            <ac:spMk id="370" creationId="{9D22DFF5-0D8D-6349-BC46-AB22D2F2BB01}"/>
          </ac:spMkLst>
        </pc:spChg>
        <pc:spChg chg="mod">
          <ac:chgData name="Aizhan Kassymova" userId="116eda05-19b7-4ab1-b111-75ad639c04ed" providerId="ADAL" clId="{7FCF2236-9679-A741-98AF-2B39BD724271}" dt="2022-07-21T13:56:58.659" v="464" actId="20577"/>
          <ac:spMkLst>
            <pc:docMk/>
            <pc:sldMk cId="596309804" sldId="1110"/>
            <ac:spMk id="371" creationId="{3CCDA2E2-AC99-0045-BA7F-F3C92F51CD14}"/>
          </ac:spMkLst>
        </pc:spChg>
        <pc:spChg chg="mod">
          <ac:chgData name="Aizhan Kassymova" userId="116eda05-19b7-4ab1-b111-75ad639c04ed" providerId="ADAL" clId="{7FCF2236-9679-A741-98AF-2B39BD724271}" dt="2022-07-21T13:55:57.113" v="396" actId="478"/>
          <ac:spMkLst>
            <pc:docMk/>
            <pc:sldMk cId="596309804" sldId="1110"/>
            <ac:spMk id="374" creationId="{3D96246A-1605-AF45-A4B0-F085DAAC3C51}"/>
          </ac:spMkLst>
        </pc:spChg>
        <pc:spChg chg="del">
          <ac:chgData name="Aizhan Kassymova" userId="116eda05-19b7-4ab1-b111-75ad639c04ed" providerId="ADAL" clId="{7FCF2236-9679-A741-98AF-2B39BD724271}" dt="2022-07-21T13:55:57.113" v="396" actId="478"/>
          <ac:spMkLst>
            <pc:docMk/>
            <pc:sldMk cId="596309804" sldId="1110"/>
            <ac:spMk id="375" creationId="{5136D042-DF2A-484C-9882-7FBDD9644725}"/>
          </ac:spMkLst>
        </pc:spChg>
        <pc:spChg chg="mod">
          <ac:chgData name="Aizhan Kassymova" userId="116eda05-19b7-4ab1-b111-75ad639c04ed" providerId="ADAL" clId="{7FCF2236-9679-A741-98AF-2B39BD724271}" dt="2022-07-21T13:55:57.113" v="396" actId="478"/>
          <ac:spMkLst>
            <pc:docMk/>
            <pc:sldMk cId="596309804" sldId="1110"/>
            <ac:spMk id="377" creationId="{85F221FD-96E4-6C47-B178-8A95ACD6B795}"/>
          </ac:spMkLst>
        </pc:spChg>
        <pc:spChg chg="mod">
          <ac:chgData name="Aizhan Kassymova" userId="116eda05-19b7-4ab1-b111-75ad639c04ed" providerId="ADAL" clId="{7FCF2236-9679-A741-98AF-2B39BD724271}" dt="2022-07-21T13:54:12.716" v="365" actId="1076"/>
          <ac:spMkLst>
            <pc:docMk/>
            <pc:sldMk cId="596309804" sldId="1110"/>
            <ac:spMk id="378" creationId="{9BFC42AA-8BB5-8E46-A741-D3C4DA9BB457}"/>
          </ac:spMkLst>
        </pc:spChg>
        <pc:spChg chg="mod">
          <ac:chgData name="Aizhan Kassymova" userId="116eda05-19b7-4ab1-b111-75ad639c04ed" providerId="ADAL" clId="{7FCF2236-9679-A741-98AF-2B39BD724271}" dt="2022-07-21T13:54:05.692" v="364" actId="255"/>
          <ac:spMkLst>
            <pc:docMk/>
            <pc:sldMk cId="596309804" sldId="1110"/>
            <ac:spMk id="379" creationId="{F0BDE075-A22F-B64C-827B-4198952A13ED}"/>
          </ac:spMkLst>
        </pc:spChg>
        <pc:spChg chg="mod">
          <ac:chgData name="Aizhan Kassymova" userId="116eda05-19b7-4ab1-b111-75ad639c04ed" providerId="ADAL" clId="{7FCF2236-9679-A741-98AF-2B39BD724271}" dt="2022-07-21T13:54:43.283" v="372" actId="255"/>
          <ac:spMkLst>
            <pc:docMk/>
            <pc:sldMk cId="596309804" sldId="1110"/>
            <ac:spMk id="380" creationId="{DFD69930-AC55-F14B-9151-A849CFC023A8}"/>
          </ac:spMkLst>
        </pc:spChg>
        <pc:spChg chg="mod">
          <ac:chgData name="Aizhan Kassymova" userId="116eda05-19b7-4ab1-b111-75ad639c04ed" providerId="ADAL" clId="{7FCF2236-9679-A741-98AF-2B39BD724271}" dt="2022-07-21T13:55:12.464" v="376" actId="1076"/>
          <ac:spMkLst>
            <pc:docMk/>
            <pc:sldMk cId="596309804" sldId="1110"/>
            <ac:spMk id="381" creationId="{66D50C27-F2A0-6446-B161-62594C2D18D6}"/>
          </ac:spMkLst>
        </pc:spChg>
        <pc:grpChg chg="mod">
          <ac:chgData name="Aizhan Kassymova" userId="116eda05-19b7-4ab1-b111-75ad639c04ed" providerId="ADAL" clId="{7FCF2236-9679-A741-98AF-2B39BD724271}" dt="2022-07-21T13:55:52.841" v="395" actId="1076"/>
          <ac:grpSpMkLst>
            <pc:docMk/>
            <pc:sldMk cId="596309804" sldId="1110"/>
            <ac:grpSpMk id="255" creationId="{08B09F9F-6FE5-BF42-B610-1A1E41F8BEC8}"/>
          </ac:grpSpMkLst>
        </pc:grpChg>
        <pc:grpChg chg="mod">
          <ac:chgData name="Aizhan Kassymova" userId="116eda05-19b7-4ab1-b111-75ad639c04ed" providerId="ADAL" clId="{7FCF2236-9679-A741-98AF-2B39BD724271}" dt="2022-07-21T13:55:52.841" v="395" actId="1076"/>
          <ac:grpSpMkLst>
            <pc:docMk/>
            <pc:sldMk cId="596309804" sldId="1110"/>
            <ac:grpSpMk id="256" creationId="{CD93400A-6D0D-684A-BBBD-FEAE608B92E1}"/>
          </ac:grpSpMkLst>
        </pc:grpChg>
        <pc:grpChg chg="mod">
          <ac:chgData name="Aizhan Kassymova" userId="116eda05-19b7-4ab1-b111-75ad639c04ed" providerId="ADAL" clId="{7FCF2236-9679-A741-98AF-2B39BD724271}" dt="2022-07-21T13:56:30.978" v="419" actId="478"/>
          <ac:grpSpMkLst>
            <pc:docMk/>
            <pc:sldMk cId="596309804" sldId="1110"/>
            <ac:grpSpMk id="345" creationId="{EEADEB4C-0DE5-7A47-B0C1-F7A8830D9591}"/>
          </ac:grpSpMkLst>
        </pc:grpChg>
        <pc:grpChg chg="mod">
          <ac:chgData name="Aizhan Kassymova" userId="116eda05-19b7-4ab1-b111-75ad639c04ed" providerId="ADAL" clId="{7FCF2236-9679-A741-98AF-2B39BD724271}" dt="2022-07-21T13:55:57.113" v="396" actId="478"/>
          <ac:grpSpMkLst>
            <pc:docMk/>
            <pc:sldMk cId="596309804" sldId="1110"/>
            <ac:grpSpMk id="372" creationId="{6766002A-66B6-B64B-AAEB-F427F3791233}"/>
          </ac:grpSpMkLst>
        </pc:grpChg>
        <pc:grpChg chg="mod">
          <ac:chgData name="Aizhan Kassymova" userId="116eda05-19b7-4ab1-b111-75ad639c04ed" providerId="ADAL" clId="{7FCF2236-9679-A741-98AF-2B39BD724271}" dt="2022-07-21T13:55:57.113" v="396" actId="478"/>
          <ac:grpSpMkLst>
            <pc:docMk/>
            <pc:sldMk cId="596309804" sldId="1110"/>
            <ac:grpSpMk id="373" creationId="{95D43423-E726-764E-8062-2A3551E0959D}"/>
          </ac:grpSpMkLst>
        </pc:grpChg>
        <pc:picChg chg="mod">
          <ac:chgData name="Aizhan Kassymova" userId="116eda05-19b7-4ab1-b111-75ad639c04ed" providerId="ADAL" clId="{7FCF2236-9679-A741-98AF-2B39BD724271}" dt="2022-07-21T13:55:52.841" v="395" actId="1076"/>
          <ac:picMkLst>
            <pc:docMk/>
            <pc:sldMk cId="596309804" sldId="1110"/>
            <ac:picMk id="259" creationId="{1D1523A8-A1B8-B44C-A152-2078AE01C6DF}"/>
          </ac:picMkLst>
        </pc:picChg>
        <pc:picChg chg="mod">
          <ac:chgData name="Aizhan Kassymova" userId="116eda05-19b7-4ab1-b111-75ad639c04ed" providerId="ADAL" clId="{7FCF2236-9679-A741-98AF-2B39BD724271}" dt="2022-07-21T13:55:57.113" v="396" actId="478"/>
          <ac:picMkLst>
            <pc:docMk/>
            <pc:sldMk cId="596309804" sldId="1110"/>
            <ac:picMk id="376" creationId="{5015A0EC-AAF7-5845-870F-AC72079C9D30}"/>
          </ac:picMkLst>
        </pc:picChg>
      </pc:sldChg>
      <pc:sldChg chg="addSp delSp modSp mod modAnim modNotesTx">
        <pc:chgData name="Aizhan Kassymova" userId="116eda05-19b7-4ab1-b111-75ad639c04ed" providerId="ADAL" clId="{7FCF2236-9679-A741-98AF-2B39BD724271}" dt="2022-07-25T06:00:07.731" v="1478" actId="20577"/>
        <pc:sldMkLst>
          <pc:docMk/>
          <pc:sldMk cId="3381831678" sldId="1111"/>
        </pc:sldMkLst>
        <pc:spChg chg="mod">
          <ac:chgData name="Aizhan Kassymova" userId="116eda05-19b7-4ab1-b111-75ad639c04ed" providerId="ADAL" clId="{7FCF2236-9679-A741-98AF-2B39BD724271}" dt="2022-07-21T13:48:00.968" v="8" actId="20577"/>
          <ac:spMkLst>
            <pc:docMk/>
            <pc:sldMk cId="3381831678" sldId="1111"/>
            <ac:spMk id="9" creationId="{247BCAC2-4B0D-C24F-A1AA-5CFB26132E0B}"/>
          </ac:spMkLst>
        </pc:spChg>
        <pc:spChg chg="mod">
          <ac:chgData name="Aizhan Kassymova" userId="116eda05-19b7-4ab1-b111-75ad639c04ed" providerId="ADAL" clId="{7FCF2236-9679-A741-98AF-2B39BD724271}" dt="2022-07-21T13:51:19.577" v="250" actId="20577"/>
          <ac:spMkLst>
            <pc:docMk/>
            <pc:sldMk cId="3381831678" sldId="1111"/>
            <ac:spMk id="14" creationId="{0D81911D-90C6-0740-89E6-FCC1C8669E31}"/>
          </ac:spMkLst>
        </pc:spChg>
        <pc:spChg chg="mod">
          <ac:chgData name="Aizhan Kassymova" userId="116eda05-19b7-4ab1-b111-75ad639c04ed" providerId="ADAL" clId="{7FCF2236-9679-A741-98AF-2B39BD724271}" dt="2022-07-21T13:51:50.836" v="298" actId="20577"/>
          <ac:spMkLst>
            <pc:docMk/>
            <pc:sldMk cId="3381831678" sldId="1111"/>
            <ac:spMk id="23" creationId="{F2867BB2-60F5-864A-8E27-42D477CE115C}"/>
          </ac:spMkLst>
        </pc:spChg>
        <pc:spChg chg="del">
          <ac:chgData name="Aizhan Kassymova" userId="116eda05-19b7-4ab1-b111-75ad639c04ed" providerId="ADAL" clId="{7FCF2236-9679-A741-98AF-2B39BD724271}" dt="2022-07-21T13:52:05.657" v="300" actId="478"/>
          <ac:spMkLst>
            <pc:docMk/>
            <pc:sldMk cId="3381831678" sldId="1111"/>
            <ac:spMk id="98" creationId="{D42AF363-59AE-A349-BD98-DB00532A00F3}"/>
          </ac:spMkLst>
        </pc:spChg>
        <pc:spChg chg="add mod">
          <ac:chgData name="Aizhan Kassymova" userId="116eda05-19b7-4ab1-b111-75ad639c04ed" providerId="ADAL" clId="{7FCF2236-9679-A741-98AF-2B39BD724271}" dt="2022-07-21T13:52:06.160" v="301"/>
          <ac:spMkLst>
            <pc:docMk/>
            <pc:sldMk cId="3381831678" sldId="1111"/>
            <ac:spMk id="99" creationId="{34D94F45-35D4-8425-1DBB-00F0F66C80F5}"/>
          </ac:spMkLst>
        </pc:spChg>
        <pc:spChg chg="mod">
          <ac:chgData name="Aizhan Kassymova" userId="116eda05-19b7-4ab1-b111-75ad639c04ed" providerId="ADAL" clId="{7FCF2236-9679-A741-98AF-2B39BD724271}" dt="2022-07-21T13:51:41.844" v="285" actId="20577"/>
          <ac:spMkLst>
            <pc:docMk/>
            <pc:sldMk cId="3381831678" sldId="1111"/>
            <ac:spMk id="110" creationId="{3B861658-DE9B-9046-ACBD-7560EACF06FA}"/>
          </ac:spMkLst>
        </pc:spChg>
        <pc:spChg chg="mod">
          <ac:chgData name="Aizhan Kassymova" userId="116eda05-19b7-4ab1-b111-75ad639c04ed" providerId="ADAL" clId="{7FCF2236-9679-A741-98AF-2B39BD724271}" dt="2022-07-21T13:51:34.207" v="272" actId="20577"/>
          <ac:spMkLst>
            <pc:docMk/>
            <pc:sldMk cId="3381831678" sldId="1111"/>
            <ac:spMk id="111" creationId="{1AB225C5-3897-CE47-9E7A-F5B2FC51E3DE}"/>
          </ac:spMkLst>
        </pc:spChg>
        <pc:spChg chg="mod">
          <ac:chgData name="Aizhan Kassymova" userId="116eda05-19b7-4ab1-b111-75ad639c04ed" providerId="ADAL" clId="{7FCF2236-9679-A741-98AF-2B39BD724271}" dt="2022-07-21T13:51:01.029" v="210" actId="20577"/>
          <ac:spMkLst>
            <pc:docMk/>
            <pc:sldMk cId="3381831678" sldId="1111"/>
            <ac:spMk id="112" creationId="{40F2207E-339D-D64D-83CD-4CF07C6412A9}"/>
          </ac:spMkLst>
        </pc:spChg>
        <pc:spChg chg="mod">
          <ac:chgData name="Aizhan Kassymova" userId="116eda05-19b7-4ab1-b111-75ad639c04ed" providerId="ADAL" clId="{7FCF2236-9679-A741-98AF-2B39BD724271}" dt="2022-07-21T13:51:06.906" v="222" actId="20577"/>
          <ac:spMkLst>
            <pc:docMk/>
            <pc:sldMk cId="3381831678" sldId="1111"/>
            <ac:spMk id="113" creationId="{59390DD3-9B16-EC4B-86FC-6D12AD88A708}"/>
          </ac:spMkLst>
        </pc:spChg>
        <pc:spChg chg="mod">
          <ac:chgData name="Aizhan Kassymova" userId="116eda05-19b7-4ab1-b111-75ad639c04ed" providerId="ADAL" clId="{7FCF2236-9679-A741-98AF-2B39BD724271}" dt="2022-07-21T13:51:46.597" v="293" actId="20577"/>
          <ac:spMkLst>
            <pc:docMk/>
            <pc:sldMk cId="3381831678" sldId="1111"/>
            <ac:spMk id="115" creationId="{8FEE0406-B0E9-A947-A9BE-28C68378043E}"/>
          </ac:spMkLst>
        </pc:spChg>
        <pc:spChg chg="mod">
          <ac:chgData name="Aizhan Kassymova" userId="116eda05-19b7-4ab1-b111-75ad639c04ed" providerId="ADAL" clId="{7FCF2236-9679-A741-98AF-2B39BD724271}" dt="2022-07-21T13:50:37.917" v="192" actId="255"/>
          <ac:spMkLst>
            <pc:docMk/>
            <pc:sldMk cId="3381831678" sldId="1111"/>
            <ac:spMk id="215" creationId="{38D73E7D-6683-3B49-B9F1-F60777D45BFB}"/>
          </ac:spMkLst>
        </pc:spChg>
      </pc:sldChg>
      <pc:sldChg chg="addSp modSp modNotesTx">
        <pc:chgData name="Aizhan Kassymova" userId="116eda05-19b7-4ab1-b111-75ad639c04ed" providerId="ADAL" clId="{7FCF2236-9679-A741-98AF-2B39BD724271}" dt="2022-07-25T05:58:13.883" v="1467" actId="20577"/>
        <pc:sldMkLst>
          <pc:docMk/>
          <pc:sldMk cId="2720633737" sldId="1112"/>
        </pc:sldMkLst>
        <pc:spChg chg="add mod">
          <ac:chgData name="Aizhan Kassymova" userId="116eda05-19b7-4ab1-b111-75ad639c04ed" providerId="ADAL" clId="{7FCF2236-9679-A741-98AF-2B39BD724271}" dt="2022-07-21T13:52:00.944" v="299"/>
          <ac:spMkLst>
            <pc:docMk/>
            <pc:sldMk cId="2720633737" sldId="1112"/>
            <ac:spMk id="223" creationId="{B4A079F7-43D9-8B25-BC57-73A058B5278F}"/>
          </ac:spMkLst>
        </pc:spChg>
      </pc:sldChg>
      <pc:sldChg chg="modNotesTx">
        <pc:chgData name="Aizhan Kassymova" userId="116eda05-19b7-4ab1-b111-75ad639c04ed" providerId="ADAL" clId="{7FCF2236-9679-A741-98AF-2B39BD724271}" dt="2022-07-25T05:49:47.808" v="1369" actId="20577"/>
        <pc:sldMkLst>
          <pc:docMk/>
          <pc:sldMk cId="3491443387" sldId="1113"/>
        </pc:sldMkLst>
      </pc:sldChg>
      <pc:sldChg chg="delSp modSp new mod">
        <pc:chgData name="Aizhan Kassymova" userId="116eda05-19b7-4ab1-b111-75ad639c04ed" providerId="ADAL" clId="{7FCF2236-9679-A741-98AF-2B39BD724271}" dt="2022-07-25T06:57:21.515" v="1696" actId="478"/>
        <pc:sldMkLst>
          <pc:docMk/>
          <pc:sldMk cId="1400790640" sldId="1116"/>
        </pc:sldMkLst>
        <pc:spChg chg="mod">
          <ac:chgData name="Aizhan Kassymova" userId="116eda05-19b7-4ab1-b111-75ad639c04ed" providerId="ADAL" clId="{7FCF2236-9679-A741-98AF-2B39BD724271}" dt="2022-07-25T06:57:09.159" v="1695" actId="20577"/>
          <ac:spMkLst>
            <pc:docMk/>
            <pc:sldMk cId="1400790640" sldId="1116"/>
            <ac:spMk id="2" creationId="{45B0563D-304B-1120-D786-552FA4F8E352}"/>
          </ac:spMkLst>
        </pc:spChg>
        <pc:spChg chg="del">
          <ac:chgData name="Aizhan Kassymova" userId="116eda05-19b7-4ab1-b111-75ad639c04ed" providerId="ADAL" clId="{7FCF2236-9679-A741-98AF-2B39BD724271}" dt="2022-07-25T06:57:21.515" v="1696" actId="478"/>
          <ac:spMkLst>
            <pc:docMk/>
            <pc:sldMk cId="1400790640" sldId="1116"/>
            <ac:spMk id="3" creationId="{994D126E-B73C-8810-D467-0AF6FBBE1C0F}"/>
          </ac:spMkLst>
        </pc:spChg>
      </pc:sldChg>
    </pc:docChg>
  </pc:docChgLst>
  <pc:docChgLst>
    <pc:chgData name="Aizhan Kassymova" userId="S::a.kassymova@satbayev.university::116eda05-19b7-4ab1-b111-75ad639c04ed" providerId="AD" clId="Web-{55FFCDE0-EFE9-EC19-E06A-02BF8397377E}"/>
    <pc:docChg chg="delSld modSld">
      <pc:chgData name="Aizhan Kassymova" userId="S::a.kassymova@satbayev.university::116eda05-19b7-4ab1-b111-75ad639c04ed" providerId="AD" clId="Web-{55FFCDE0-EFE9-EC19-E06A-02BF8397377E}" dt="2022-07-20T07:51:31.636" v="973"/>
      <pc:docMkLst>
        <pc:docMk/>
      </pc:docMkLst>
      <pc:sldChg chg="modSp modNotes">
        <pc:chgData name="Aizhan Kassymova" userId="S::a.kassymova@satbayev.university::116eda05-19b7-4ab1-b111-75ad639c04ed" providerId="AD" clId="Web-{55FFCDE0-EFE9-EC19-E06A-02BF8397377E}" dt="2022-07-20T07:51:31.636" v="973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55FFCDE0-EFE9-EC19-E06A-02BF8397377E}" dt="2022-07-20T07:50:14.308" v="970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delAnim modNotes">
        <pc:chgData name="Aizhan Kassymova" userId="S::a.kassymova@satbayev.university::116eda05-19b7-4ab1-b111-75ad639c04ed" providerId="AD" clId="Web-{55FFCDE0-EFE9-EC19-E06A-02BF8397377E}" dt="2022-07-20T07:12:26.384" v="135"/>
        <pc:sldMkLst>
          <pc:docMk/>
          <pc:sldMk cId="2645911935" sldId="1083"/>
        </pc:sldMkLst>
        <pc:spChg chg="mod">
          <ac:chgData name="Aizhan Kassymova" userId="S::a.kassymova@satbayev.university::116eda05-19b7-4ab1-b111-75ad639c04ed" providerId="AD" clId="Web-{55FFCDE0-EFE9-EC19-E06A-02BF8397377E}" dt="2022-07-20T07:09:07.228" v="109" actId="20577"/>
          <ac:spMkLst>
            <pc:docMk/>
            <pc:sldMk cId="2645911935" sldId="1083"/>
            <ac:spMk id="2" creationId="{F81F961A-6387-0345-9591-6D8E9EDB9801}"/>
          </ac:spMkLst>
        </pc:spChg>
        <pc:spChg chg="add">
          <ac:chgData name="Aizhan Kassymova" userId="S::a.kassymova@satbayev.university::116eda05-19b7-4ab1-b111-75ad639c04ed" providerId="AD" clId="Web-{55FFCDE0-EFE9-EC19-E06A-02BF8397377E}" dt="2022-07-20T07:12:26.384" v="135"/>
          <ac:spMkLst>
            <pc:docMk/>
            <pc:sldMk cId="2645911935" sldId="1083"/>
            <ac:spMk id="4" creationId="{B7676F85-BC7E-BCEE-F34E-9032EDE9D82D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08:11.853" v="70" actId="20577"/>
          <ac:spMkLst>
            <pc:docMk/>
            <pc:sldMk cId="2645911935" sldId="1083"/>
            <ac:spMk id="12" creationId="{3635EFC9-A521-0240-B257-CD458B330808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25.743" v="134"/>
          <ac:spMkLst>
            <pc:docMk/>
            <pc:sldMk cId="2645911935" sldId="1083"/>
            <ac:spMk id="90" creationId="{FF729FF4-43F7-A040-B78F-BE4EC8E9855E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19.227" v="133"/>
          <ac:spMkLst>
            <pc:docMk/>
            <pc:sldMk cId="2645911935" sldId="1083"/>
            <ac:spMk id="119" creationId="{80C0AC55-7635-2346-85C0-10B75BF4C445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16:45.774" v="206"/>
        <pc:sldMkLst>
          <pc:docMk/>
          <pc:sldMk cId="147584997" sldId="1084"/>
        </pc:sldMkLst>
        <pc:spChg chg="add">
          <ac:chgData name="Aizhan Kassymova" userId="S::a.kassymova@satbayev.university::116eda05-19b7-4ab1-b111-75ad639c04ed" providerId="AD" clId="Web-{55FFCDE0-EFE9-EC19-E06A-02BF8397377E}" dt="2022-07-20T07:12:30.477" v="137"/>
          <ac:spMkLst>
            <pc:docMk/>
            <pc:sldMk cId="147584997" sldId="1084"/>
            <ac:spMk id="3" creationId="{E681FBA2-19EB-5659-F43D-72EC34D933A1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29.571" v="136"/>
          <ac:spMkLst>
            <pc:docMk/>
            <pc:sldMk cId="147584997" sldId="1084"/>
            <ac:spMk id="5" creationId="{A52BCA24-99F8-C342-B95E-EB6833D8CAE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5:00.790" v="173" actId="1076"/>
          <ac:spMkLst>
            <pc:docMk/>
            <pc:sldMk cId="147584997" sldId="1084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5:03.665" v="174" actId="1076"/>
          <ac:spMkLst>
            <pc:docMk/>
            <pc:sldMk cId="147584997" sldId="1084"/>
            <ac:spMk id="93" creationId="{044314F4-5E29-A342-9469-ED1D194C2BEE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6:35.758" v="203" actId="20577"/>
          <ac:spMkLst>
            <pc:docMk/>
            <pc:sldMk cId="147584997" sldId="1084"/>
            <ac:spMk id="94" creationId="{26408C84-4366-9C43-B55D-97AC8C9FA33A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25:31.617" v="467" actId="20577"/>
        <pc:sldMkLst>
          <pc:docMk/>
          <pc:sldMk cId="2680331947" sldId="1085"/>
        </pc:sldMkLst>
        <pc:spChg chg="add">
          <ac:chgData name="Aizhan Kassymova" userId="S::a.kassymova@satbayev.university::116eda05-19b7-4ab1-b111-75ad639c04ed" providerId="AD" clId="Web-{55FFCDE0-EFE9-EC19-E06A-02BF8397377E}" dt="2022-07-20T07:12:35.056" v="139"/>
          <ac:spMkLst>
            <pc:docMk/>
            <pc:sldMk cId="2680331947" sldId="1085"/>
            <ac:spMk id="3" creationId="{FBC2D64E-EDEE-6514-CBFE-C7F6AAB7B2B1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2:54.384" v="145" actId="20577"/>
          <ac:spMkLst>
            <pc:docMk/>
            <pc:sldMk cId="2680331947" sldId="1085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2:57.727" v="393" actId="1076"/>
          <ac:spMkLst>
            <pc:docMk/>
            <pc:sldMk cId="2680331947" sldId="1085"/>
            <ac:spMk id="88" creationId="{9030FA43-2615-A74C-949D-871EDD5258E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28.211" v="459" actId="20577"/>
          <ac:spMkLst>
            <pc:docMk/>
            <pc:sldMk cId="2680331947" sldId="1085"/>
            <ac:spMk id="89" creationId="{7717F97B-37DE-2442-8F9E-81FB9F33AB23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31.617" v="467" actId="20577"/>
          <ac:spMkLst>
            <pc:docMk/>
            <pc:sldMk cId="2680331947" sldId="1085"/>
            <ac:spMk id="91" creationId="{716E4165-7532-204E-993F-D649CD87137C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12:34.524" v="138"/>
          <ac:spMkLst>
            <pc:docMk/>
            <pc:sldMk cId="2680331947" sldId="1085"/>
            <ac:spMk id="92" creationId="{5F971824-E93B-A24D-9AB3-D5859F34EEA6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9:21.993" v="224" actId="1076"/>
          <ac:spMkLst>
            <pc:docMk/>
            <pc:sldMk cId="2680331947" sldId="1085"/>
            <ac:spMk id="96" creationId="{BDD58876-57D5-6242-A5A0-1F4F57BBD486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9:30.868" v="227" actId="1076"/>
          <ac:spMkLst>
            <pc:docMk/>
            <pc:sldMk cId="2680331947" sldId="1085"/>
            <ac:spMk id="97" creationId="{2C7DB634-32FD-8242-867E-9B9E0867E967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4:58.852" v="448" actId="20577"/>
          <ac:spMkLst>
            <pc:docMk/>
            <pc:sldMk cId="2680331947" sldId="1085"/>
            <ac:spMk id="102" creationId="{1E8E6531-8FF1-1C40-8C70-630F4E1475AD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24.633" v="455" actId="20577"/>
          <ac:spMkLst>
            <pc:docMk/>
            <pc:sldMk cId="2680331947" sldId="1085"/>
            <ac:spMk id="107" creationId="{474B7C25-022E-B449-BFB7-79520686A1C4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19:52.368" v="232" actId="20577"/>
          <ac:spMkLst>
            <pc:docMk/>
            <pc:sldMk cId="2680331947" sldId="1085"/>
            <ac:spMk id="108" creationId="{8FCE1392-BEBB-7649-A72C-5DBA317615AC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3:03.024" v="394" actId="1076"/>
          <ac:spMkLst>
            <pc:docMk/>
            <pc:sldMk cId="2680331947" sldId="1085"/>
            <ac:spMk id="109" creationId="{0A6A1E02-F6BE-5D46-AD20-D1F7027FB454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4:34.696" v="446" actId="20577"/>
          <ac:spMkLst>
            <pc:docMk/>
            <pc:sldMk cId="2680331947" sldId="1085"/>
            <ac:spMk id="112" creationId="{B4EE3ACA-27BC-0046-99A0-E10CEAF86486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2:31.961" v="369" actId="20577"/>
          <ac:spMkLst>
            <pc:docMk/>
            <pc:sldMk cId="2680331947" sldId="1085"/>
            <ac:spMk id="113" creationId="{E0C8E058-016B-9643-8EC4-38404A2A2EE1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13.211" v="317" actId="20577"/>
          <ac:spMkLst>
            <pc:docMk/>
            <pc:sldMk cId="2680331947" sldId="1085"/>
            <ac:spMk id="117" creationId="{361D7D30-A4D4-5C44-878A-9FE3CEA44145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3:24.008" v="410" actId="20577"/>
          <ac:spMkLst>
            <pc:docMk/>
            <pc:sldMk cId="2680331947" sldId="1085"/>
            <ac:spMk id="123" creationId="{437463ED-2B74-A04D-85BF-36A6CD1ADBE8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0:50.196" v="297" actId="20577"/>
          <ac:spMkLst>
            <pc:docMk/>
            <pc:sldMk cId="2680331947" sldId="1085"/>
            <ac:spMk id="124" creationId="{8689192D-F56C-1640-861C-3C443D419F8C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09.758" v="315" actId="20577"/>
          <ac:spMkLst>
            <pc:docMk/>
            <pc:sldMk cId="2680331947" sldId="1085"/>
            <ac:spMk id="128" creationId="{F17F9C36-958E-4C47-BE78-4A1A5F07266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4:08.992" v="440" actId="20577"/>
          <ac:spMkLst>
            <pc:docMk/>
            <pc:sldMk cId="2680331947" sldId="1085"/>
            <ac:spMk id="131" creationId="{C2A582BF-35AD-EC42-8C5E-BCF7C4420C15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13.430" v="454" actId="20577"/>
          <ac:spMkLst>
            <pc:docMk/>
            <pc:sldMk cId="2680331947" sldId="1085"/>
            <ac:spMk id="137" creationId="{C0FE6E20-0831-D147-9963-B3CABC0FF1A0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2:46.524" v="372" actId="20577"/>
          <ac:spMkLst>
            <pc:docMk/>
            <pc:sldMk cId="2680331947" sldId="1085"/>
            <ac:spMk id="138" creationId="{8241B379-77A9-114B-8D91-05EAB5E6DC9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23.102" v="320" actId="20577"/>
          <ac:spMkLst>
            <pc:docMk/>
            <pc:sldMk cId="2680331947" sldId="1085"/>
            <ac:spMk id="140" creationId="{CCBDD99D-1C5A-2749-9C7B-9D0A6E0A3C9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1:45.774" v="330" actId="20577"/>
          <ac:spMkLst>
            <pc:docMk/>
            <pc:sldMk cId="2680331947" sldId="1085"/>
            <ac:spMk id="144" creationId="{EC583638-A99A-9144-B11A-E459DCDD4BA4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34:23.304" v="649"/>
        <pc:sldMkLst>
          <pc:docMk/>
          <pc:sldMk cId="2696498074" sldId="1086"/>
        </pc:sldMkLst>
        <pc:spChg chg="add">
          <ac:chgData name="Aizhan Kassymova" userId="S::a.kassymova@satbayev.university::116eda05-19b7-4ab1-b111-75ad639c04ed" providerId="AD" clId="Web-{55FFCDE0-EFE9-EC19-E06A-02BF8397377E}" dt="2022-07-20T07:26:08.336" v="481"/>
          <ac:spMkLst>
            <pc:docMk/>
            <pc:sldMk cId="2696498074" sldId="1086"/>
            <ac:spMk id="3" creationId="{842A1157-BBD1-A590-282F-21AEF883BDF4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26:07.508" v="480"/>
          <ac:spMkLst>
            <pc:docMk/>
            <pc:sldMk cId="2696498074" sldId="1086"/>
            <ac:spMk id="7" creationId="{4CE1477A-D004-E440-8562-59DA6EAD8E6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5:59.695" v="479" actId="20577"/>
          <ac:spMkLst>
            <pc:docMk/>
            <pc:sldMk cId="2696498074" sldId="1086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7:36.242" v="517" actId="20577"/>
          <ac:spMkLst>
            <pc:docMk/>
            <pc:sldMk cId="2696498074" sldId="1086"/>
            <ac:spMk id="88" creationId="{7CD5F1C3-47BC-1645-A288-078B99127C2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2:23.101" v="639" actId="14100"/>
          <ac:spMkLst>
            <pc:docMk/>
            <pc:sldMk cId="2696498074" sldId="1086"/>
            <ac:spMk id="89" creationId="{BC2253F6-EA38-7C47-9CAD-4C2EC6BB22F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0:34.133" v="620" actId="1076"/>
          <ac:spMkLst>
            <pc:docMk/>
            <pc:sldMk cId="2696498074" sldId="1086"/>
            <ac:spMk id="90" creationId="{D023EC46-D7D8-D04C-9048-D7EFE18FF31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29:46.554" v="593" actId="1076"/>
          <ac:spMkLst>
            <pc:docMk/>
            <pc:sldMk cId="2696498074" sldId="1086"/>
            <ac:spMk id="91" creationId="{2C2FE22D-B17F-7C44-AE2F-82497658660C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47:35.277" v="952"/>
        <pc:sldMkLst>
          <pc:docMk/>
          <pc:sldMk cId="2564792084" sldId="1087"/>
        </pc:sldMkLst>
        <pc:spChg chg="add">
          <ac:chgData name="Aizhan Kassymova" userId="S::a.kassymova@satbayev.university::116eda05-19b7-4ab1-b111-75ad639c04ed" providerId="AD" clId="Web-{55FFCDE0-EFE9-EC19-E06A-02BF8397377E}" dt="2022-07-20T07:40:55.335" v="868"/>
          <ac:spMkLst>
            <pc:docMk/>
            <pc:sldMk cId="2564792084" sldId="1087"/>
            <ac:spMk id="4" creationId="{036814A9-CD10-7360-9282-C825FA7F9C90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1:46.694" v="876" actId="20577"/>
          <ac:spMkLst>
            <pc:docMk/>
            <pc:sldMk cId="2564792084" sldId="1087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8:02.663" v="719" actId="20577"/>
          <ac:spMkLst>
            <pc:docMk/>
            <pc:sldMk cId="2564792084" sldId="1087"/>
            <ac:spMk id="81" creationId="{0E93D937-D6CD-8B48-B770-F30B1D0D993E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5:06.288" v="662" actId="20577"/>
          <ac:spMkLst>
            <pc:docMk/>
            <pc:sldMk cId="2564792084" sldId="1087"/>
            <ac:spMk id="82" creationId="{333F1EEA-A155-1C41-80CD-10E94B83082A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18.054" v="807" actId="20577"/>
          <ac:spMkLst>
            <pc:docMk/>
            <pc:sldMk cId="2564792084" sldId="1087"/>
            <ac:spMk id="83" creationId="{70E92C74-86C4-E048-AD53-D4201EAFCFA7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33.054" v="843" actId="20577"/>
          <ac:spMkLst>
            <pc:docMk/>
            <pc:sldMk cId="2564792084" sldId="1087"/>
            <ac:spMk id="84" creationId="{5DE1E660-E2FD-8848-B0BB-84A037DCCC22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21.460" v="817" actId="20577"/>
          <ac:spMkLst>
            <pc:docMk/>
            <pc:sldMk cId="2564792084" sldId="1087"/>
            <ac:spMk id="85" creationId="{E15405A8-0743-624D-A374-AA89B476DBE9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13.257" v="797" actId="20577"/>
          <ac:spMkLst>
            <pc:docMk/>
            <pc:sldMk cId="2564792084" sldId="1087"/>
            <ac:spMk id="92" creationId="{BDF0B946-2F1F-B54D-8334-894004430BEA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00.757" v="791" actId="20577"/>
          <ac:spMkLst>
            <pc:docMk/>
            <pc:sldMk cId="2564792084" sldId="1087"/>
            <ac:spMk id="95" creationId="{497C49B3-B78E-EF40-9F30-9D168B831D7B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29.819" v="727" actId="20577"/>
          <ac:spMkLst>
            <pc:docMk/>
            <pc:sldMk cId="2564792084" sldId="1087"/>
            <ac:spMk id="98" creationId="{5DC9736F-EB13-904A-A584-847C86859C20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43.194" v="767" actId="20577"/>
          <ac:spMkLst>
            <pc:docMk/>
            <pc:sldMk cId="2564792084" sldId="1087"/>
            <ac:spMk id="99" creationId="{5F201396-3496-B54A-87C0-83E69A7B8703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40:54.882" v="867"/>
          <ac:spMkLst>
            <pc:docMk/>
            <pc:sldMk cId="2564792084" sldId="1087"/>
            <ac:spMk id="100" creationId="{AAEEF6BD-F1CB-4A4C-82D3-5C6EE9E6D0EF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0:45.350" v="866" actId="20577"/>
          <ac:spMkLst>
            <pc:docMk/>
            <pc:sldMk cId="2564792084" sldId="1087"/>
            <ac:spMk id="101" creationId="{53C0E2C7-E328-094F-86C2-7FF28BDF952E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36.022" v="745" actId="20577"/>
          <ac:spMkLst>
            <pc:docMk/>
            <pc:sldMk cId="2564792084" sldId="1087"/>
            <ac:spMk id="106" creationId="{3A73F75B-5403-E34F-8197-7456A76E7D33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39:50.179" v="781" actId="20577"/>
          <ac:spMkLst>
            <pc:docMk/>
            <pc:sldMk cId="2564792084" sldId="1087"/>
            <ac:spMk id="107" creationId="{84D34D31-F002-7644-A66C-387CC45D7E5C}"/>
          </ac:spMkLst>
        </pc:spChg>
      </pc:sldChg>
      <pc:sldChg chg="addSp delSp modSp modNotes">
        <pc:chgData name="Aizhan Kassymova" userId="S::a.kassymova@satbayev.university::116eda05-19b7-4ab1-b111-75ad639c04ed" providerId="AD" clId="Web-{55FFCDE0-EFE9-EC19-E06A-02BF8397377E}" dt="2022-07-20T07:48:45.699" v="956"/>
        <pc:sldMkLst>
          <pc:docMk/>
          <pc:sldMk cId="3111243331" sldId="1088"/>
        </pc:sldMkLst>
        <pc:spChg chg="add">
          <ac:chgData name="Aizhan Kassymova" userId="S::a.kassymova@satbayev.university::116eda05-19b7-4ab1-b111-75ad639c04ed" providerId="AD" clId="Web-{55FFCDE0-EFE9-EC19-E06A-02BF8397377E}" dt="2022-07-20T07:45:02.886" v="939"/>
          <ac:spMkLst>
            <pc:docMk/>
            <pc:sldMk cId="3111243331" sldId="1088"/>
            <ac:spMk id="6" creationId="{1AE0F268-3E8C-A71E-5530-7CBF77C49E0C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2:48.413" v="885" actId="1076"/>
          <ac:spMkLst>
            <pc:docMk/>
            <pc:sldMk cId="3111243331" sldId="1088"/>
            <ac:spMk id="8" creationId="{9E701FCD-5285-BE4B-BD4D-92A5F9D53E04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1:51.288" v="877" actId="20577"/>
          <ac:spMkLst>
            <pc:docMk/>
            <pc:sldMk cId="3111243331" sldId="1088"/>
            <ac:spMk id="9" creationId="{247BCAC2-4B0D-C24F-A1AA-5CFB26132E0B}"/>
          </ac:spMkLst>
        </pc:spChg>
        <pc:spChg chg="del">
          <ac:chgData name="Aizhan Kassymova" userId="S::a.kassymova@satbayev.university::116eda05-19b7-4ab1-b111-75ad639c04ed" providerId="AD" clId="Web-{55FFCDE0-EFE9-EC19-E06A-02BF8397377E}" dt="2022-07-20T07:45:02.402" v="938"/>
          <ac:spMkLst>
            <pc:docMk/>
            <pc:sldMk cId="3111243331" sldId="1088"/>
            <ac:spMk id="10" creationId="{293899FF-7A74-EF40-AE83-53C00627833D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2:17.475" v="882" actId="20577"/>
          <ac:spMkLst>
            <pc:docMk/>
            <pc:sldMk cId="3111243331" sldId="1088"/>
            <ac:spMk id="144" creationId="{7B8521C1-7DCD-9344-8BCE-E617E0E93A48}"/>
          </ac:spMkLst>
        </pc:spChg>
        <pc:spChg chg="mod">
          <ac:chgData name="Aizhan Kassymova" userId="S::a.kassymova@satbayev.university::116eda05-19b7-4ab1-b111-75ad639c04ed" providerId="AD" clId="Web-{55FFCDE0-EFE9-EC19-E06A-02BF8397377E}" dt="2022-07-20T07:44:53.543" v="937" actId="1076"/>
          <ac:spMkLst>
            <pc:docMk/>
            <pc:sldMk cId="3111243331" sldId="1088"/>
            <ac:spMk id="145" creationId="{F6AE5A0B-A69D-B948-BD0F-B69E446252C4}"/>
          </ac:spMkLst>
        </pc:spChg>
      </pc:sldChg>
      <pc:sldChg chg="del">
        <pc:chgData name="Aizhan Kassymova" userId="S::a.kassymova@satbayev.university::116eda05-19b7-4ab1-b111-75ad639c04ed" providerId="AD" clId="Web-{55FFCDE0-EFE9-EC19-E06A-02BF8397377E}" dt="2022-07-20T07:48:48.074" v="957"/>
        <pc:sldMkLst>
          <pc:docMk/>
          <pc:sldMk cId="3161562777" sldId="1089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3.496" v="959"/>
        <pc:sldMkLst>
          <pc:docMk/>
          <pc:sldMk cId="180718295" sldId="1093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0.902" v="958"/>
        <pc:sldMkLst>
          <pc:docMk/>
          <pc:sldMk cId="3849931567" sldId="1095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4.527" v="961"/>
        <pc:sldMkLst>
          <pc:docMk/>
          <pc:sldMk cId="1322648603" sldId="1096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07.214" v="962"/>
        <pc:sldMkLst>
          <pc:docMk/>
          <pc:sldMk cId="3261216072" sldId="1097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09.871" v="964"/>
        <pc:sldMkLst>
          <pc:docMk/>
          <pc:sldMk cId="3751481068" sldId="1098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11.746" v="965"/>
        <pc:sldMkLst>
          <pc:docMk/>
          <pc:sldMk cId="4128955766" sldId="1099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08.542" v="963"/>
        <pc:sldMkLst>
          <pc:docMk/>
          <pc:sldMk cId="153470251" sldId="1100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9:12.496" v="966"/>
        <pc:sldMkLst>
          <pc:docMk/>
          <pc:sldMk cId="365879432" sldId="1160"/>
        </pc:sldMkLst>
      </pc:sldChg>
      <pc:sldChg chg="del">
        <pc:chgData name="Aizhan Kassymova" userId="S::a.kassymova@satbayev.university::116eda05-19b7-4ab1-b111-75ad639c04ed" providerId="AD" clId="Web-{55FFCDE0-EFE9-EC19-E06A-02BF8397377E}" dt="2022-07-20T07:48:53.589" v="960"/>
        <pc:sldMkLst>
          <pc:docMk/>
          <pc:sldMk cId="864577876" sldId="1208"/>
        </pc:sldMkLst>
      </pc:sldChg>
    </pc:docChg>
  </pc:docChgLst>
  <pc:docChgLst>
    <pc:chgData name="Aizhan Kassymova" userId="S::a.kassymova@satbayev.university::116eda05-19b7-4ab1-b111-75ad639c04ed" providerId="AD" clId="Web-{718BE7AF-2AD3-AE2D-E8BB-5A8A9B1B5DD4}"/>
    <pc:docChg chg="delSld modSld">
      <pc:chgData name="Aizhan Kassymova" userId="S::a.kassymova@satbayev.university::116eda05-19b7-4ab1-b111-75ad639c04ed" providerId="AD" clId="Web-{718BE7AF-2AD3-AE2D-E8BB-5A8A9B1B5DD4}" dt="2022-07-27T11:12:04.895" v="743"/>
      <pc:docMkLst>
        <pc:docMk/>
      </pc:docMkLst>
      <pc:sldChg chg="modNotes">
        <pc:chgData name="Aizhan Kassymova" userId="S::a.kassymova@satbayev.university::116eda05-19b7-4ab1-b111-75ad639c04ed" providerId="AD" clId="Web-{718BE7AF-2AD3-AE2D-E8BB-5A8A9B1B5DD4}" dt="2022-07-27T11:10:33.784" v="660"/>
        <pc:sldMkLst>
          <pc:docMk/>
          <pc:sldMk cId="692421666" sldId="962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11:12:04.895" v="743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718BE7AF-2AD3-AE2D-E8BB-5A8A9B1B5DD4}" dt="2022-07-27T05:58:51.911" v="20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11:05:03.843" v="565"/>
        <pc:sldMkLst>
          <pc:docMk/>
          <pc:sldMk cId="2715500193" sldId="1089"/>
        </pc:sldMkLst>
        <pc:spChg chg="mod">
          <ac:chgData name="Aizhan Kassymova" userId="S::a.kassymova@satbayev.university::116eda05-19b7-4ab1-b111-75ad639c04ed" providerId="AD" clId="Web-{718BE7AF-2AD3-AE2D-E8BB-5A8A9B1B5DD4}" dt="2022-07-27T10:59:37.417" v="548" actId="20577"/>
          <ac:spMkLst>
            <pc:docMk/>
            <pc:sldMk cId="2715500193" sldId="1089"/>
            <ac:spMk id="7" creationId="{5A84F48D-B139-BA49-B127-5134E112078B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10:58:13.431" v="538"/>
        <pc:sldMkLst>
          <pc:docMk/>
          <pc:sldMk cId="1578363486" sldId="1090"/>
        </pc:sldMkLst>
        <pc:spChg chg="mod">
          <ac:chgData name="Aizhan Kassymova" userId="S::a.kassymova@satbayev.university::116eda05-19b7-4ab1-b111-75ad639c04ed" providerId="AD" clId="Web-{718BE7AF-2AD3-AE2D-E8BB-5A8A9B1B5DD4}" dt="2022-07-27T10:56:09.930" v="528" actId="20577"/>
          <ac:spMkLst>
            <pc:docMk/>
            <pc:sldMk cId="1578363486" sldId="1090"/>
            <ac:spMk id="56" creationId="{3216383A-5EC1-7E47-A0BE-F48A801236CE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10:50:16.660" v="456"/>
        <pc:sldMkLst>
          <pc:docMk/>
          <pc:sldMk cId="3079061231" sldId="1091"/>
        </pc:sldMkLst>
      </pc:sldChg>
      <pc:sldChg chg="modNotes">
        <pc:chgData name="Aizhan Kassymova" userId="S::a.kassymova@satbayev.university::116eda05-19b7-4ab1-b111-75ad639c04ed" providerId="AD" clId="Web-{718BE7AF-2AD3-AE2D-E8BB-5A8A9B1B5DD4}" dt="2022-07-27T10:48:55.502" v="447"/>
        <pc:sldMkLst>
          <pc:docMk/>
          <pc:sldMk cId="4203070697" sldId="1092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10:45:11.593" v="435"/>
        <pc:sldMkLst>
          <pc:docMk/>
          <pc:sldMk cId="837600892" sldId="1093"/>
        </pc:sldMkLst>
        <pc:spChg chg="mod">
          <ac:chgData name="Aizhan Kassymova" userId="S::a.kassymova@satbayev.university::116eda05-19b7-4ab1-b111-75ad639c04ed" providerId="AD" clId="Web-{718BE7AF-2AD3-AE2D-E8BB-5A8A9B1B5DD4}" dt="2022-07-27T10:42:06.560" v="430" actId="20577"/>
          <ac:spMkLst>
            <pc:docMk/>
            <pc:sldMk cId="837600892" sldId="1093"/>
            <ac:spMk id="14" creationId="{3AF614AE-5EFE-CD4F-98FF-6CA8EFEA6A47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10:41:54.341" v="428" actId="20577"/>
          <ac:spMkLst>
            <pc:docMk/>
            <pc:sldMk cId="837600892" sldId="1093"/>
            <ac:spMk id="17" creationId="{5FF3C084-C8BC-1946-AC92-BACA78ED2659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10:36:14.055" v="423" actId="20577"/>
          <ac:spMkLst>
            <pc:docMk/>
            <pc:sldMk cId="837600892" sldId="1093"/>
            <ac:spMk id="18" creationId="{133ECBD3-7BA2-AC4D-ADED-9C9DE52EAD44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10:42:01.325" v="429" actId="20577"/>
          <ac:spMkLst>
            <pc:docMk/>
            <pc:sldMk cId="837600892" sldId="1093"/>
            <ac:spMk id="19" creationId="{B62233DC-6662-1844-8E5F-FDE264813A85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10:24:44.687" v="409"/>
        <pc:sldMkLst>
          <pc:docMk/>
          <pc:sldMk cId="866720516" sldId="1094"/>
        </pc:sldMkLst>
        <pc:spChg chg="mod">
          <ac:chgData name="Aizhan Kassymova" userId="S::a.kassymova@satbayev.university::116eda05-19b7-4ab1-b111-75ad639c04ed" providerId="AD" clId="Web-{718BE7AF-2AD3-AE2D-E8BB-5A8A9B1B5DD4}" dt="2022-07-27T09:34:14.570" v="402" actId="20577"/>
          <ac:spMkLst>
            <pc:docMk/>
            <pc:sldMk cId="866720516" sldId="1094"/>
            <ac:spMk id="167" creationId="{796C1A8B-325B-1A4B-BF89-EF3A65965833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09:27:01.163" v="331"/>
        <pc:sldMkLst>
          <pc:docMk/>
          <pc:sldMk cId="2230740000" sldId="1095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09:16:10.443" v="278" actId="20577"/>
        <pc:sldMkLst>
          <pc:docMk/>
          <pc:sldMk cId="4289245598" sldId="1096"/>
        </pc:sldMkLst>
        <pc:spChg chg="mod">
          <ac:chgData name="Aizhan Kassymova" userId="S::a.kassymova@satbayev.university::116eda05-19b7-4ab1-b111-75ad639c04ed" providerId="AD" clId="Web-{718BE7AF-2AD3-AE2D-E8BB-5A8A9B1B5DD4}" dt="2022-07-27T09:16:10.443" v="278" actId="20577"/>
          <ac:spMkLst>
            <pc:docMk/>
            <pc:sldMk cId="4289245598" sldId="1096"/>
            <ac:spMk id="189" creationId="{9260634C-BE01-F74D-BF1A-744B534DD2DB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9:14:35.378" v="271" actId="20577"/>
          <ac:spMkLst>
            <pc:docMk/>
            <pc:sldMk cId="4289245598" sldId="1096"/>
            <ac:spMk id="194" creationId="{8797BCED-3D71-5A4B-8881-BCE8144E87C2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06:59:05.815" v="243"/>
        <pc:sldMkLst>
          <pc:docMk/>
          <pc:sldMk cId="523262241" sldId="1097"/>
        </pc:sldMkLst>
        <pc:spChg chg="mod">
          <ac:chgData name="Aizhan Kassymova" userId="S::a.kassymova@satbayev.university::116eda05-19b7-4ab1-b111-75ad639c04ed" providerId="AD" clId="Web-{718BE7AF-2AD3-AE2D-E8BB-5A8A9B1B5DD4}" dt="2022-07-27T06:57:55.863" v="237" actId="20577"/>
          <ac:spMkLst>
            <pc:docMk/>
            <pc:sldMk cId="523262241" sldId="1097"/>
            <ac:spMk id="5" creationId="{2BB20960-3674-7943-92CD-05431EA8487B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53:45.054" v="221" actId="20577"/>
          <ac:spMkLst>
            <pc:docMk/>
            <pc:sldMk cId="523262241" sldId="1097"/>
            <ac:spMk id="9" creationId="{247BCAC2-4B0D-C24F-A1AA-5CFB26132E0B}"/>
          </ac:spMkLst>
        </pc:spChg>
      </pc:sldChg>
      <pc:sldChg chg="modSp modNotes">
        <pc:chgData name="Aizhan Kassymova" userId="S::a.kassymova@satbayev.university::116eda05-19b7-4ab1-b111-75ad639c04ed" providerId="AD" clId="Web-{718BE7AF-2AD3-AE2D-E8BB-5A8A9B1B5DD4}" dt="2022-07-27T06:52:08.961" v="212"/>
        <pc:sldMkLst>
          <pc:docMk/>
          <pc:sldMk cId="1808159661" sldId="1098"/>
        </pc:sldMkLst>
        <pc:spChg chg="mod">
          <ac:chgData name="Aizhan Kassymova" userId="S::a.kassymova@satbayev.university::116eda05-19b7-4ab1-b111-75ad639c04ed" providerId="AD" clId="Web-{718BE7AF-2AD3-AE2D-E8BB-5A8A9B1B5DD4}" dt="2022-07-27T06:34:14.348" v="199" actId="20577"/>
          <ac:spMkLst>
            <pc:docMk/>
            <pc:sldMk cId="1808159661" sldId="1098"/>
            <ac:spMk id="5" creationId="{ED24547E-6033-E341-B415-9EEF0C28B3B1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34:00.567" v="197" actId="20577"/>
          <ac:spMkLst>
            <pc:docMk/>
            <pc:sldMk cId="1808159661" sldId="1098"/>
            <ac:spMk id="7" creationId="{500E43FE-C520-D344-A4CF-6105B63E22D6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33:35.224" v="195" actId="1076"/>
          <ac:spMkLst>
            <pc:docMk/>
            <pc:sldMk cId="1808159661" sldId="1098"/>
            <ac:spMk id="9" creationId="{247BCAC2-4B0D-C24F-A1AA-5CFB26132E0B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06:32:45.021" v="189"/>
        <pc:sldMkLst>
          <pc:docMk/>
          <pc:sldMk cId="3976628212" sldId="1099"/>
        </pc:sldMkLst>
      </pc:sldChg>
      <pc:sldChg chg="del modNotes">
        <pc:chgData name="Aizhan Kassymova" userId="S::a.kassymova@satbayev.university::116eda05-19b7-4ab1-b111-75ad639c04ed" providerId="AD" clId="Web-{718BE7AF-2AD3-AE2D-E8BB-5A8A9B1B5DD4}" dt="2022-07-27T06:32:47.708" v="190"/>
        <pc:sldMkLst>
          <pc:docMk/>
          <pc:sldMk cId="913863411" sldId="1100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06:30:01.132" v="166" actId="20577"/>
        <pc:sldMkLst>
          <pc:docMk/>
          <pc:sldMk cId="3284910864" sldId="1101"/>
        </pc:sldMkLst>
        <pc:spChg chg="mod">
          <ac:chgData name="Aizhan Kassymova" userId="S::a.kassymova@satbayev.university::116eda05-19b7-4ab1-b111-75ad639c04ed" providerId="AD" clId="Web-{718BE7AF-2AD3-AE2D-E8BB-5A8A9B1B5DD4}" dt="2022-07-27T06:26:07.165" v="89" actId="20577"/>
          <ac:spMkLst>
            <pc:docMk/>
            <pc:sldMk cId="3284910864" sldId="1101"/>
            <ac:spMk id="2" creationId="{47834A79-77AF-0047-9901-2474CA5CB805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25:22.072" v="71" actId="20577"/>
          <ac:spMkLst>
            <pc:docMk/>
            <pc:sldMk cId="3284910864" sldId="1101"/>
            <ac:spMk id="14" creationId="{67230760-6F08-C443-A901-7D6991E095B2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30:01.132" v="166" actId="20577"/>
          <ac:spMkLst>
            <pc:docMk/>
            <pc:sldMk cId="3284910864" sldId="1101"/>
            <ac:spMk id="30" creationId="{A444882F-E18F-DD45-9D52-E80EEEA5B2C4}"/>
          </ac:spMkLst>
        </pc:spChg>
        <pc:spChg chg="mod">
          <ac:chgData name="Aizhan Kassymova" userId="S::a.kassymova@satbayev.university::116eda05-19b7-4ab1-b111-75ad639c04ed" providerId="AD" clId="Web-{718BE7AF-2AD3-AE2D-E8BB-5A8A9B1B5DD4}" dt="2022-07-27T06:25:41.385" v="85" actId="1076"/>
          <ac:spMkLst>
            <pc:docMk/>
            <pc:sldMk cId="3284910864" sldId="1101"/>
            <ac:spMk id="32" creationId="{A0556E67-E222-8D43-B71A-156691CCA0D4}"/>
          </ac:spMkLst>
        </pc:spChg>
      </pc:sldChg>
      <pc:sldChg chg="del">
        <pc:chgData name="Aizhan Kassymova" userId="S::a.kassymova@satbayev.university::116eda05-19b7-4ab1-b111-75ad639c04ed" providerId="AD" clId="Web-{718BE7AF-2AD3-AE2D-E8BB-5A8A9B1B5DD4}" dt="2022-07-27T06:24:38.307" v="66"/>
        <pc:sldMkLst>
          <pc:docMk/>
          <pc:sldMk cId="1349607504" sldId="1102"/>
        </pc:sldMkLst>
      </pc:sldChg>
      <pc:sldChg chg="modSp modNotes">
        <pc:chgData name="Aizhan Kassymova" userId="S::a.kassymova@satbayev.university::116eda05-19b7-4ab1-b111-75ad639c04ed" providerId="AD" clId="Web-{718BE7AF-2AD3-AE2D-E8BB-5A8A9B1B5DD4}" dt="2022-07-27T06:23:53.086" v="65" actId="20577"/>
        <pc:sldMkLst>
          <pc:docMk/>
          <pc:sldMk cId="772980835" sldId="1103"/>
        </pc:sldMkLst>
        <pc:spChg chg="mod">
          <ac:chgData name="Aizhan Kassymova" userId="S::a.kassymova@satbayev.university::116eda05-19b7-4ab1-b111-75ad639c04ed" providerId="AD" clId="Web-{718BE7AF-2AD3-AE2D-E8BB-5A8A9B1B5DD4}" dt="2022-07-27T06:23:53.086" v="65" actId="20577"/>
          <ac:spMkLst>
            <pc:docMk/>
            <pc:sldMk cId="772980835" sldId="1103"/>
            <ac:spMk id="8" creationId="{53ABE19B-9E03-F747-BF91-159D30C79AFD}"/>
          </ac:spMkLst>
        </pc:spChg>
      </pc:sldChg>
      <pc:sldChg chg="modNotes">
        <pc:chgData name="Aizhan Kassymova" userId="S::a.kassymova@satbayev.university::116eda05-19b7-4ab1-b111-75ad639c04ed" providerId="AD" clId="Web-{718BE7AF-2AD3-AE2D-E8BB-5A8A9B1B5DD4}" dt="2022-07-27T06:10:59.016" v="28"/>
        <pc:sldMkLst>
          <pc:docMk/>
          <pc:sldMk cId="3778346125" sldId="1104"/>
        </pc:sldMkLst>
      </pc:sldChg>
    </pc:docChg>
  </pc:docChgLst>
  <pc:docChgLst>
    <pc:chgData name="Aizhan Kassymova" userId="S::a.kassymova@satbayev.university::116eda05-19b7-4ab1-b111-75ad639c04ed" providerId="AD" clId="Web-{545FD92E-2809-C9A2-37EA-F0F5628636DE}"/>
    <pc:docChg chg="modSld">
      <pc:chgData name="Aizhan Kassymova" userId="S::a.kassymova@satbayev.university::116eda05-19b7-4ab1-b111-75ad639c04ed" providerId="AD" clId="Web-{545FD92E-2809-C9A2-37EA-F0F5628636DE}" dt="2022-07-15T04:07:26.850" v="6" actId="20577"/>
      <pc:docMkLst>
        <pc:docMk/>
      </pc:docMkLst>
      <pc:sldChg chg="modSp">
        <pc:chgData name="Aizhan Kassymova" userId="S::a.kassymova@satbayev.university::116eda05-19b7-4ab1-b111-75ad639c04ed" providerId="AD" clId="Web-{545FD92E-2809-C9A2-37EA-F0F5628636DE}" dt="2022-07-15T04:07:08.865" v="1" actId="1076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545FD92E-2809-C9A2-37EA-F0F5628636DE}" dt="2022-07-15T04:07:08.865" v="1" actId="1076"/>
          <ac:spMkLst>
            <pc:docMk/>
            <pc:sldMk cId="618695574" sldId="256"/>
            <ac:spMk id="2" creationId="{DE9F32F8-75B0-5A0E-5B02-750E4F25B5F1}"/>
          </ac:spMkLst>
        </pc:spChg>
      </pc:sldChg>
      <pc:sldChg chg="modSp">
        <pc:chgData name="Aizhan Kassymova" userId="S::a.kassymova@satbayev.university::116eda05-19b7-4ab1-b111-75ad639c04ed" providerId="AD" clId="Web-{545FD92E-2809-C9A2-37EA-F0F5628636DE}" dt="2022-07-15T04:07:26.850" v="6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545FD92E-2809-C9A2-37EA-F0F5628636DE}" dt="2022-07-15T04:07:26.850" v="6" actId="20577"/>
          <ac:spMkLst>
            <pc:docMk/>
            <pc:sldMk cId="3896205319" sldId="973"/>
            <ac:spMk id="3" creationId="{3442F0EB-D236-E592-A42B-8E35B6662FAD}"/>
          </ac:spMkLst>
        </pc:spChg>
      </pc:sldChg>
    </pc:docChg>
  </pc:docChgLst>
  <pc:docChgLst>
    <pc:chgData name="Aizhan Kassymova" userId="S::a.kassymova@satbayev.university::116eda05-19b7-4ab1-b111-75ad639c04ed" providerId="AD" clId="Web-{CA7C257D-C8E4-7B75-2F82-DADEA083D8FC}"/>
    <pc:docChg chg="modSld">
      <pc:chgData name="Aizhan Kassymova" userId="S::a.kassymova@satbayev.university::116eda05-19b7-4ab1-b111-75ad639c04ed" providerId="AD" clId="Web-{CA7C257D-C8E4-7B75-2F82-DADEA083D8FC}" dt="2022-07-15T15:59:47.669" v="38"/>
      <pc:docMkLst>
        <pc:docMk/>
      </pc:docMkLst>
      <pc:sldChg chg="modNotes">
        <pc:chgData name="Aizhan Kassymova" userId="S::a.kassymova@satbayev.university::116eda05-19b7-4ab1-b111-75ad639c04ed" providerId="AD" clId="Web-{CA7C257D-C8E4-7B75-2F82-DADEA083D8FC}" dt="2022-07-15T15:59:47.669" v="38"/>
        <pc:sldMkLst>
          <pc:docMk/>
          <pc:sldMk cId="2628641788" sldId="1010"/>
        </pc:sldMkLst>
      </pc:sldChg>
      <pc:sldChg chg="modNotes">
        <pc:chgData name="Aizhan Kassymova" userId="S::a.kassymova@satbayev.university::116eda05-19b7-4ab1-b111-75ad639c04ed" providerId="AD" clId="Web-{CA7C257D-C8E4-7B75-2F82-DADEA083D8FC}" dt="2022-07-15T15:57:35.069" v="31"/>
        <pc:sldMkLst>
          <pc:docMk/>
          <pc:sldMk cId="4140032516" sldId="1011"/>
        </pc:sldMkLst>
      </pc:sldChg>
    </pc:docChg>
  </pc:docChgLst>
  <pc:docChgLst>
    <pc:chgData name="Aizhan Kassymova" userId="S::a.kassymova@satbayev.university::116eda05-19b7-4ab1-b111-75ad639c04ed" providerId="AD" clId="Web-{02FF71D2-1A5F-C5DE-E6CE-B40C4B982044}"/>
    <pc:docChg chg="modSld">
      <pc:chgData name="Aizhan Kassymova" userId="S::a.kassymova@satbayev.university::116eda05-19b7-4ab1-b111-75ad639c04ed" providerId="AD" clId="Web-{02FF71D2-1A5F-C5DE-E6CE-B40C4B982044}" dt="2022-07-15T15:44:30.411" v="1396"/>
      <pc:docMkLst>
        <pc:docMk/>
      </pc:docMkLst>
      <pc:sldChg chg="addSp delSp">
        <pc:chgData name="Aizhan Kassymova" userId="S::a.kassymova@satbayev.university::116eda05-19b7-4ab1-b111-75ad639c04ed" providerId="AD" clId="Web-{02FF71D2-1A5F-C5DE-E6CE-B40C4B982044}" dt="2022-07-15T14:58:29.585" v="11"/>
        <pc:sldMkLst>
          <pc:docMk/>
          <pc:sldMk cId="622832814" sldId="1009"/>
        </pc:sldMkLst>
        <pc:spChg chg="add">
          <ac:chgData name="Aizhan Kassymova" userId="S::a.kassymova@satbayev.university::116eda05-19b7-4ab1-b111-75ad639c04ed" providerId="AD" clId="Web-{02FF71D2-1A5F-C5DE-E6CE-B40C4B982044}" dt="2022-07-15T14:58:29.585" v="11"/>
          <ac:spMkLst>
            <pc:docMk/>
            <pc:sldMk cId="622832814" sldId="1009"/>
            <ac:spMk id="5" creationId="{F1897285-D00D-C74A-4279-5086CC3136DD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28.522" v="10"/>
          <ac:spMkLst>
            <pc:docMk/>
            <pc:sldMk cId="622832814" sldId="1009"/>
            <ac:spMk id="88" creationId="{19C48C77-97C9-E641-9E95-A18076BB0488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44:30.411" v="1396"/>
        <pc:sldMkLst>
          <pc:docMk/>
          <pc:sldMk cId="2628641788" sldId="1010"/>
        </pc:sldMkLst>
        <pc:spChg chg="mod">
          <ac:chgData name="Aizhan Kassymova" userId="S::a.kassymova@satbayev.university::116eda05-19b7-4ab1-b111-75ad639c04ed" providerId="AD" clId="Web-{02FF71D2-1A5F-C5DE-E6CE-B40C4B982044}" dt="2022-07-15T15:39:13.236" v="1076" actId="20577"/>
          <ac:spMkLst>
            <pc:docMk/>
            <pc:sldMk cId="2628641788" sldId="101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25.226" v="9"/>
          <ac:spMkLst>
            <pc:docMk/>
            <pc:sldMk cId="2628641788" sldId="1010"/>
            <ac:spMk id="6" creationId="{AB25B0B1-8CDF-38D3-195C-6CEC8D7CD2D1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16.801" v="1311" actId="20577"/>
          <ac:spMkLst>
            <pc:docMk/>
            <pc:sldMk cId="2628641788" sldId="1010"/>
            <ac:spMk id="17" creationId="{921D3CC3-7FC4-4346-86E8-F841A7674F2D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27.879" v="1330" actId="1076"/>
          <ac:spMkLst>
            <pc:docMk/>
            <pc:sldMk cId="2628641788" sldId="1010"/>
            <ac:spMk id="19" creationId="{D1D9D12F-41D2-1C43-BE10-20C3B18B6C7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59.426" v="1369" actId="1076"/>
          <ac:spMkLst>
            <pc:docMk/>
            <pc:sldMk cId="2628641788" sldId="1010"/>
            <ac:spMk id="22" creationId="{5D7E6050-1C4A-AC42-9C80-455BF3E8962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55.363" v="1368" actId="20577"/>
          <ac:spMkLst>
            <pc:docMk/>
            <pc:sldMk cId="2628641788" sldId="1010"/>
            <ac:spMk id="25" creationId="{2D6CC9E9-4EB8-C148-99C7-DE21615E7DBD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3:09.301" v="1384" actId="1076"/>
          <ac:spMkLst>
            <pc:docMk/>
            <pc:sldMk cId="2628641788" sldId="1010"/>
            <ac:spMk id="28" creationId="{94F6A773-D867-F74F-B5C6-8190F112DD5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3:20.051" v="1395" actId="1076"/>
          <ac:spMkLst>
            <pc:docMk/>
            <pc:sldMk cId="2628641788" sldId="1010"/>
            <ac:spMk id="31" creationId="{2F3023D6-375B-E04C-A47A-CBC847CE62DB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23.116" v="8"/>
          <ac:spMkLst>
            <pc:docMk/>
            <pc:sldMk cId="2628641788" sldId="1010"/>
            <ac:spMk id="32" creationId="{BD8DF8F4-5414-EF4A-839E-C45585257CE0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38:36.751" v="1059"/>
        <pc:sldMkLst>
          <pc:docMk/>
          <pc:sldMk cId="4140032516" sldId="1011"/>
        </pc:sldMkLst>
        <pc:spChg chg="mod">
          <ac:chgData name="Aizhan Kassymova" userId="S::a.kassymova@satbayev.university::116eda05-19b7-4ab1-b111-75ad639c04ed" providerId="AD" clId="Web-{02FF71D2-1A5F-C5DE-E6CE-B40C4B982044}" dt="2022-07-15T15:34:01.842" v="906" actId="1076"/>
          <ac:spMkLst>
            <pc:docMk/>
            <pc:sldMk cId="4140032516" sldId="1011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18.554" v="7"/>
          <ac:spMkLst>
            <pc:docMk/>
            <pc:sldMk cId="4140032516" sldId="1011"/>
            <ac:spMk id="4" creationId="{103E1EEF-6E11-ED57-907D-7ABEF0E23DEB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38:04.220" v="1056" actId="20577"/>
          <ac:spMkLst>
            <pc:docMk/>
            <pc:sldMk cId="4140032516" sldId="1011"/>
            <ac:spMk id="5" creationId="{15F7B519-61A4-984E-AD7F-1F86A8769FE7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18.366" v="6"/>
          <ac:spMkLst>
            <pc:docMk/>
            <pc:sldMk cId="4140032516" sldId="1011"/>
            <ac:spMk id="6" creationId="{C7863566-BF3F-7A41-A14A-C94625DA7630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33:58.326" v="905" actId="14100"/>
          <ac:spMkLst>
            <pc:docMk/>
            <pc:sldMk cId="4140032516" sldId="1011"/>
            <ac:spMk id="17" creationId="{921D3CC3-7FC4-4346-86E8-F841A7674F2D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38:31.704" v="1057"/>
        <pc:sldMkLst>
          <pc:docMk/>
          <pc:sldMk cId="3516260518" sldId="1012"/>
        </pc:sldMkLst>
        <pc:spChg chg="mod">
          <ac:chgData name="Aizhan Kassymova" userId="S::a.kassymova@satbayev.university::116eda05-19b7-4ab1-b111-75ad639c04ed" providerId="AD" clId="Web-{02FF71D2-1A5F-C5DE-E6CE-B40C4B982044}" dt="2022-07-15T15:16:45.269" v="525" actId="20577"/>
          <ac:spMkLst>
            <pc:docMk/>
            <pc:sldMk cId="3516260518" sldId="1012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16.944" v="5"/>
          <ac:spMkLst>
            <pc:docMk/>
            <pc:sldMk cId="3516260518" sldId="1012"/>
            <ac:spMk id="5" creationId="{4ABC8A23-73DD-8E62-6D11-A6A58BF19B4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1:16.803" v="705" actId="20577"/>
          <ac:spMkLst>
            <pc:docMk/>
            <pc:sldMk cId="3516260518" sldId="1012"/>
            <ac:spMk id="9" creationId="{36700FC8-9E28-1D45-9971-F07DEE935B73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2:20.772" v="755" actId="1076"/>
          <ac:spMkLst>
            <pc:docMk/>
            <pc:sldMk cId="3516260518" sldId="1012"/>
            <ac:spMk id="10" creationId="{848D3D19-7497-FE45-B7B5-B81AA4212074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16.897" v="4"/>
          <ac:spMkLst>
            <pc:docMk/>
            <pc:sldMk cId="3516260518" sldId="1012"/>
            <ac:spMk id="33" creationId="{44756CF3-22F7-2F4D-8F3B-F8371F6A804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8:12.285" v="577" actId="1076"/>
          <ac:spMkLst>
            <pc:docMk/>
            <pc:sldMk cId="3516260518" sldId="1012"/>
            <ac:spMk id="42" creationId="{EB4A6AAF-FC59-FA44-ACE5-C72FA686C0C2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2:58.866" v="761" actId="1076"/>
          <ac:spMkLst>
            <pc:docMk/>
            <pc:sldMk cId="3516260518" sldId="1012"/>
            <ac:spMk id="43" creationId="{E3B20036-2BB5-4241-87A9-6D4052E720A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3:37.898" v="787" actId="20577"/>
          <ac:spMkLst>
            <pc:docMk/>
            <pc:sldMk cId="3516260518" sldId="1012"/>
            <ac:spMk id="44" creationId="{7314652E-AC11-9744-91B6-642D2DAB181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3:45.132" v="789" actId="20577"/>
          <ac:spMkLst>
            <pc:docMk/>
            <pc:sldMk cId="3516260518" sldId="1012"/>
            <ac:spMk id="45" creationId="{64AEF81B-DB1C-5E49-A5CE-1930E0CD97F9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4:22.555" v="827" actId="1076"/>
          <ac:spMkLst>
            <pc:docMk/>
            <pc:sldMk cId="3516260518" sldId="1012"/>
            <ac:spMk id="58" creationId="{56025D16-29A9-4843-944E-D0F547FAEFB7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6:23.197" v="866" actId="20577"/>
          <ac:spMkLst>
            <pc:docMk/>
            <pc:sldMk cId="3516260518" sldId="1012"/>
            <ac:spMk id="61" creationId="{8CA0C9F3-42E1-954A-929E-FDF9EBC1EB0B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15:52.705" v="518"/>
        <pc:sldMkLst>
          <pc:docMk/>
          <pc:sldMk cId="2500415789" sldId="1013"/>
        </pc:sldMkLst>
        <pc:spChg chg="mod">
          <ac:chgData name="Aizhan Kassymova" userId="S::a.kassymova@satbayev.university::116eda05-19b7-4ab1-b111-75ad639c04ed" providerId="AD" clId="Web-{02FF71D2-1A5F-C5DE-E6CE-B40C4B982044}" dt="2022-07-15T15:10:51.249" v="503" actId="1076"/>
          <ac:spMkLst>
            <pc:docMk/>
            <pc:sldMk cId="2500415789" sldId="1013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07.553" v="3"/>
          <ac:spMkLst>
            <pc:docMk/>
            <pc:sldMk cId="2500415789" sldId="1013"/>
            <ac:spMk id="6" creationId="{DCA0FC9C-F73D-3052-D2EE-C1837A1026D9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0:43.999" v="502" actId="20577"/>
          <ac:spMkLst>
            <pc:docMk/>
            <pc:sldMk cId="2500415789" sldId="1013"/>
            <ac:spMk id="7" creationId="{CC3583CD-CBDD-864E-8D26-0A29FF1403C0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5:44.824" v="255" actId="20577"/>
          <ac:spMkLst>
            <pc:docMk/>
            <pc:sldMk cId="2500415789" sldId="1013"/>
            <ac:spMk id="8" creationId="{EE558E98-4E3D-6E48-9595-2F605922638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15.873" v="440" actId="20577"/>
          <ac:spMkLst>
            <pc:docMk/>
            <pc:sldMk cId="2500415789" sldId="1013"/>
            <ac:spMk id="9" creationId="{36700FC8-9E28-1D45-9971-F07DEE935B73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31.467" v="458" actId="20577"/>
          <ac:spMkLst>
            <pc:docMk/>
            <pc:sldMk cId="2500415789" sldId="1013"/>
            <ac:spMk id="10" creationId="{848D3D19-7497-FE45-B7B5-B81AA421207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58.795" v="497" actId="1076"/>
          <ac:spMkLst>
            <pc:docMk/>
            <pc:sldMk cId="2500415789" sldId="1013"/>
            <ac:spMk id="11" creationId="{E16D6DCC-156C-2147-81DA-F433EE3A550B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0:28.249" v="500" actId="20577"/>
          <ac:spMkLst>
            <pc:docMk/>
            <pc:sldMk cId="2500415789" sldId="1013"/>
            <ac:spMk id="15" creationId="{B089D51D-215F-BA43-9D35-CA7FEB77B669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06.975" v="2"/>
          <ac:spMkLst>
            <pc:docMk/>
            <pc:sldMk cId="2500415789" sldId="1013"/>
            <ac:spMk id="17" creationId="{EC03A291-3ABD-5A48-BE94-CDE7BE41DBA1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16:00.565" v="522"/>
        <pc:sldMkLst>
          <pc:docMk/>
          <pc:sldMk cId="3538661402" sldId="1014"/>
        </pc:sldMkLst>
        <pc:spChg chg="mod">
          <ac:chgData name="Aizhan Kassymova" userId="S::a.kassymova@satbayev.university::116eda05-19b7-4ab1-b111-75ad639c04ed" providerId="AD" clId="Web-{02FF71D2-1A5F-C5DE-E6CE-B40C4B982044}" dt="2022-07-15T14:59:47.633" v="43" actId="20577"/>
          <ac:spMkLst>
            <pc:docMk/>
            <pc:sldMk cId="3538661402" sldId="1014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01.960" v="1"/>
          <ac:spMkLst>
            <pc:docMk/>
            <pc:sldMk cId="3538661402" sldId="1014"/>
            <ac:spMk id="4" creationId="{D1D5ECCC-42B5-7D29-9C22-09613C32EF3B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01.382" v="0"/>
          <ac:spMkLst>
            <pc:docMk/>
            <pc:sldMk cId="3538661402" sldId="1014"/>
            <ac:spMk id="5" creationId="{6A309F33-D0A0-8D42-AC5B-CD306314320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1:33.228" v="179" actId="20577"/>
          <ac:spMkLst>
            <pc:docMk/>
            <pc:sldMk cId="3538661402" sldId="1014"/>
            <ac:spMk id="45" creationId="{B003BE48-58DC-5A4B-9250-A838A7C7044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3:09.541" v="201" actId="20577"/>
          <ac:spMkLst>
            <pc:docMk/>
            <pc:sldMk cId="3538661402" sldId="1014"/>
            <ac:spMk id="111" creationId="{1B4EE37F-42F3-2442-ACAD-B722241FF92E}"/>
          </ac:spMkLst>
        </pc:spChg>
      </pc:sldChg>
    </pc:docChg>
  </pc:docChgLst>
  <pc:docChgLst>
    <pc:chgData name="Aizhan Kassymova" userId="S::a.kassymova@satbayev.university::116eda05-19b7-4ab1-b111-75ad639c04ed" providerId="AD" clId="Web-{D7CB3F42-DEB7-5BAD-555B-256AEF50D089}"/>
    <pc:docChg chg="delSld modSld sldOrd">
      <pc:chgData name="Aizhan Kassymova" userId="S::a.kassymova@satbayev.university::116eda05-19b7-4ab1-b111-75ad639c04ed" providerId="AD" clId="Web-{D7CB3F42-DEB7-5BAD-555B-256AEF50D089}" dt="2022-07-18T11:21:42.371" v="752" actId="1076"/>
      <pc:docMkLst>
        <pc:docMk/>
      </pc:docMkLst>
      <pc:sldChg chg="delSp modSp modNotes">
        <pc:chgData name="Aizhan Kassymova" userId="S::a.kassymova@satbayev.university::116eda05-19b7-4ab1-b111-75ad639c04ed" providerId="AD" clId="Web-{D7CB3F42-DEB7-5BAD-555B-256AEF50D089}" dt="2022-07-18T08:40:30.003" v="219"/>
        <pc:sldMkLst>
          <pc:docMk/>
          <pc:sldMk cId="4280837052" sldId="1042"/>
        </pc:sldMkLst>
        <pc:spChg chg="del">
          <ac:chgData name="Aizhan Kassymova" userId="S::a.kassymova@satbayev.university::116eda05-19b7-4ab1-b111-75ad639c04ed" providerId="AD" clId="Web-{D7CB3F42-DEB7-5BAD-555B-256AEF50D089}" dt="2022-07-18T08:34:46.364" v="191"/>
          <ac:spMkLst>
            <pc:docMk/>
            <pc:sldMk cId="4280837052" sldId="1042"/>
            <ac:spMk id="3" creationId="{3B8A7DC3-C885-F84E-9572-316B746437B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08:35:16.162" v="215" actId="20577"/>
          <ac:spMkLst>
            <pc:docMk/>
            <pc:sldMk cId="4280837052" sldId="1042"/>
            <ac:spMk id="9" creationId="{247BCAC2-4B0D-C24F-A1AA-5CFB26132E0B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08:34:40.739" v="188"/>
          <ac:spMkLst>
            <pc:docMk/>
            <pc:sldMk cId="4280837052" sldId="1042"/>
            <ac:spMk id="10" creationId="{80CCA17D-ECA8-CE46-82AC-A0AF8C3B62BD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08:34:43.223" v="189"/>
          <ac:spMkLst>
            <pc:docMk/>
            <pc:sldMk cId="4280837052" sldId="1042"/>
            <ac:spMk id="11" creationId="{5FE695BD-369F-8C4A-ACAD-42671E1C0719}"/>
          </ac:spMkLst>
        </pc:spChg>
        <pc:picChg chg="del">
          <ac:chgData name="Aizhan Kassymova" userId="S::a.kassymova@satbayev.university::116eda05-19b7-4ab1-b111-75ad639c04ed" providerId="AD" clId="Web-{D7CB3F42-DEB7-5BAD-555B-256AEF50D089}" dt="2022-07-18T08:34:44.161" v="190"/>
          <ac:picMkLst>
            <pc:docMk/>
            <pc:sldMk cId="4280837052" sldId="1042"/>
            <ac:picMk id="8" creationId="{95F7992F-0B40-8A40-9C6C-9B0007DB8C1A}"/>
          </ac:picMkLst>
        </pc:picChg>
      </pc:sldChg>
      <pc:sldChg chg="addSp delSp modNotes">
        <pc:chgData name="Aizhan Kassymova" userId="S::a.kassymova@satbayev.university::116eda05-19b7-4ab1-b111-75ad639c04ed" providerId="AD" clId="Web-{D7CB3F42-DEB7-5BAD-555B-256AEF50D089}" dt="2022-07-18T11:00:31.764" v="422"/>
        <pc:sldMkLst>
          <pc:docMk/>
          <pc:sldMk cId="636725116" sldId="1068"/>
        </pc:sldMkLst>
        <pc:spChg chg="add">
          <ac:chgData name="Aizhan Kassymova" userId="S::a.kassymova@satbayev.university::116eda05-19b7-4ab1-b111-75ad639c04ed" providerId="AD" clId="Web-{D7CB3F42-DEB7-5BAD-555B-256AEF50D089}" dt="2022-07-18T11:00:31.764" v="422"/>
          <ac:spMkLst>
            <pc:docMk/>
            <pc:sldMk cId="636725116" sldId="1068"/>
            <ac:spMk id="3" creationId="{DEC0A1F4-27B2-F4B3-5374-DFC48E1BED73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31.326" v="421"/>
          <ac:spMkLst>
            <pc:docMk/>
            <pc:sldMk cId="636725116" sldId="1068"/>
            <ac:spMk id="10" creationId="{31E9D565-6810-E44B-9B1D-6FAB7B7F8E1A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01:11.984" v="428"/>
        <pc:sldMkLst>
          <pc:docMk/>
          <pc:sldMk cId="3754433943" sldId="1069"/>
        </pc:sldMkLst>
        <pc:spChg chg="add">
          <ac:chgData name="Aizhan Kassymova" userId="S::a.kassymova@satbayev.university::116eda05-19b7-4ab1-b111-75ad639c04ed" providerId="AD" clId="Web-{D7CB3F42-DEB7-5BAD-555B-256AEF50D089}" dt="2022-07-18T11:00:36.311" v="424"/>
          <ac:spMkLst>
            <pc:docMk/>
            <pc:sldMk cId="3754433943" sldId="1069"/>
            <ac:spMk id="6" creationId="{9A1739DE-FD40-2B7E-BA3F-D2AE5B69D277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35.905" v="423"/>
          <ac:spMkLst>
            <pc:docMk/>
            <pc:sldMk cId="3754433943" sldId="1069"/>
            <ac:spMk id="59" creationId="{C473C8CC-FB59-904B-86D0-BFB6A614029E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1:51.823" v="284" actId="20577"/>
          <ac:spMkLst>
            <pc:docMk/>
            <pc:sldMk cId="3754433943" sldId="1069"/>
            <ac:spMk id="71" creationId="{D0A9535F-9718-644A-A429-D02A2397C27B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01:20.547" v="430"/>
        <pc:sldMkLst>
          <pc:docMk/>
          <pc:sldMk cId="826131497" sldId="1070"/>
        </pc:sldMkLst>
        <pc:spChg chg="add">
          <ac:chgData name="Aizhan Kassymova" userId="S::a.kassymova@satbayev.university::116eda05-19b7-4ab1-b111-75ad639c04ed" providerId="AD" clId="Web-{D7CB3F42-DEB7-5BAD-555B-256AEF50D089}" dt="2022-07-18T11:00:40.733" v="425"/>
          <ac:spMkLst>
            <pc:docMk/>
            <pc:sldMk cId="826131497" sldId="1070"/>
            <ac:spMk id="4" creationId="{CF743729-02FC-B4B0-4FDB-CA56BDBE448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5:18.737" v="302" actId="20577"/>
          <ac:spMkLst>
            <pc:docMk/>
            <pc:sldMk cId="826131497" sldId="1070"/>
            <ac:spMk id="9" creationId="{247BCAC2-4B0D-C24F-A1AA-5CFB26132E0B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22.904" v="420"/>
          <ac:spMkLst>
            <pc:docMk/>
            <pc:sldMk cId="826131497" sldId="1070"/>
            <ac:spMk id="11" creationId="{F43C0D7C-054F-1B4F-AC91-25A09EF99059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7:07.350" v="328" actId="20577"/>
          <ac:spMkLst>
            <pc:docMk/>
            <pc:sldMk cId="826131497" sldId="1070"/>
            <ac:spMk id="64" creationId="{FA4476ED-595B-8542-B50D-C134553D5523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8:12.524" v="367" actId="20577"/>
          <ac:spMkLst>
            <pc:docMk/>
            <pc:sldMk cId="826131497" sldId="1070"/>
            <ac:spMk id="65" creationId="{1CC4B9E5-1262-0749-B776-9A1B21976CBD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9:39.731" v="419" actId="14100"/>
          <ac:spMkLst>
            <pc:docMk/>
            <pc:sldMk cId="826131497" sldId="1070"/>
            <ac:spMk id="124" creationId="{21466037-84B8-2C47-8046-BD516C96CDEE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9:17.417" v="407" actId="20577"/>
          <ac:spMkLst>
            <pc:docMk/>
            <pc:sldMk cId="826131497" sldId="1070"/>
            <ac:spMk id="126" creationId="{64A41E8B-84D6-BE48-B3C9-3F388FD9B67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0:59:29.215" v="418" actId="20577"/>
          <ac:spMkLst>
            <pc:docMk/>
            <pc:sldMk cId="826131497" sldId="1070"/>
            <ac:spMk id="127" creationId="{ADCE3EE0-3E4E-7741-A055-6E8599605060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05:47.369" v="518" actId="20577"/>
        <pc:sldMkLst>
          <pc:docMk/>
          <pc:sldMk cId="1141566410" sldId="1072"/>
        </pc:sldMkLst>
        <pc:spChg chg="add">
          <ac:chgData name="Aizhan Kassymova" userId="S::a.kassymova@satbayev.university::116eda05-19b7-4ab1-b111-75ad639c04ed" providerId="AD" clId="Web-{D7CB3F42-DEB7-5BAD-555B-256AEF50D089}" dt="2022-07-18T11:00:45.764" v="427"/>
          <ac:spMkLst>
            <pc:docMk/>
            <pc:sldMk cId="1141566410" sldId="1072"/>
            <ac:spMk id="3" creationId="{308A67F8-A250-86E9-BF8F-4E7EEE7ECB22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0:45.217" v="426"/>
          <ac:spMkLst>
            <pc:docMk/>
            <pc:sldMk cId="1141566410" sldId="1072"/>
            <ac:spMk id="5" creationId="{D55A10CF-7248-164C-A5EF-FC5AA96E941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1:40.469" v="446" actId="20577"/>
          <ac:spMkLst>
            <pc:docMk/>
            <pc:sldMk cId="1141566410" sldId="1072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5:47.369" v="518" actId="20577"/>
          <ac:spMkLst>
            <pc:docMk/>
            <pc:sldMk cId="1141566410" sldId="1072"/>
            <ac:spMk id="11" creationId="{D0F92E26-A453-3745-8C0F-BF92C1E3A8B6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4:32.288" v="515" actId="20577"/>
          <ac:spMkLst>
            <pc:docMk/>
            <pc:sldMk cId="1141566410" sldId="1072"/>
            <ac:spMk id="12" creationId="{7E46F3CB-B7A2-6C4C-B085-55F383976BB8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13:10.056" v="636"/>
        <pc:sldMkLst>
          <pc:docMk/>
          <pc:sldMk cId="3805243786" sldId="1073"/>
        </pc:sldMkLst>
        <pc:spChg chg="add mod">
          <ac:chgData name="Aizhan Kassymova" userId="S::a.kassymova@satbayev.university::116eda05-19b7-4ab1-b111-75ad639c04ed" providerId="AD" clId="Web-{D7CB3F42-DEB7-5BAD-555B-256AEF50D089}" dt="2022-07-18T11:09:59.534" v="602" actId="1076"/>
          <ac:spMkLst>
            <pc:docMk/>
            <pc:sldMk cId="3805243786" sldId="1073"/>
            <ac:spMk id="3" creationId="{90251909-BCAD-E82E-A127-40157877D76C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6:44.808" v="543" actId="1076"/>
          <ac:spMkLst>
            <pc:docMk/>
            <pc:sldMk cId="3805243786" sldId="1073"/>
            <ac:spMk id="8" creationId="{44008892-5F15-CD46-8B74-F28D8BF76E3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6:06.510" v="522" actId="20577"/>
          <ac:spMkLst>
            <pc:docMk/>
            <pc:sldMk cId="3805243786" sldId="1073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8:25.562" v="590" actId="20577"/>
          <ac:spMkLst>
            <pc:docMk/>
            <pc:sldMk cId="3805243786" sldId="1073"/>
            <ac:spMk id="10" creationId="{8E22C996-6035-504C-97CC-082C3EAD4AF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9:07.876" v="595" actId="20577"/>
          <ac:spMkLst>
            <pc:docMk/>
            <pc:sldMk cId="3805243786" sldId="1073"/>
            <ac:spMk id="13" creationId="{4518B9B7-A17A-DD48-BBA8-A1AC04589450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8:32.187" v="591" actId="20577"/>
          <ac:spMkLst>
            <pc:docMk/>
            <pc:sldMk cId="3805243786" sldId="1073"/>
            <ac:spMk id="14" creationId="{AC1983CF-C4CB-FF47-A69D-3E65B8C9682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9:41.111" v="598" actId="20577"/>
          <ac:spMkLst>
            <pc:docMk/>
            <pc:sldMk cId="3805243786" sldId="1073"/>
            <ac:spMk id="15" creationId="{0B2B9504-D191-9144-8C84-929183C16C80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07:43.920" v="585" actId="20577"/>
          <ac:spMkLst>
            <pc:docMk/>
            <pc:sldMk cId="3805243786" sldId="1073"/>
            <ac:spMk id="21" creationId="{B64D7167-BDDE-A148-84EB-4FB5D33E4E55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09:50.565" v="599"/>
          <ac:spMkLst>
            <pc:docMk/>
            <pc:sldMk cId="3805243786" sldId="1073"/>
            <ac:spMk id="59" creationId="{FD2215CF-ECE6-6746-8DE5-3833EE2398C9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15:01.794" v="646"/>
        <pc:sldMkLst>
          <pc:docMk/>
          <pc:sldMk cId="2163266440" sldId="1074"/>
        </pc:sldMkLst>
        <pc:spChg chg="add">
          <ac:chgData name="Aizhan Kassymova" userId="S::a.kassymova@satbayev.university::116eda05-19b7-4ab1-b111-75ad639c04ed" providerId="AD" clId="Web-{D7CB3F42-DEB7-5BAD-555B-256AEF50D089}" dt="2022-07-18T11:10:08.347" v="604"/>
          <ac:spMkLst>
            <pc:docMk/>
            <pc:sldMk cId="2163266440" sldId="1074"/>
            <ac:spMk id="3" creationId="{A43D83EE-FF9D-24F6-0ADD-718331E3249F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0:43.895" v="611" actId="1076"/>
          <ac:spMkLst>
            <pc:docMk/>
            <pc:sldMk cId="2163266440" sldId="1074"/>
            <ac:spMk id="8" creationId="{44008892-5F15-CD46-8B74-F28D8BF76E3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0:25.597" v="607" actId="20577"/>
          <ac:spMkLst>
            <pc:docMk/>
            <pc:sldMk cId="2163266440" sldId="1074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0:57.817" v="614" actId="20577"/>
          <ac:spMkLst>
            <pc:docMk/>
            <pc:sldMk cId="2163266440" sldId="1074"/>
            <ac:spMk id="21" creationId="{B64D7167-BDDE-A148-84EB-4FB5D33E4E55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1:40.897" v="622" actId="20577"/>
          <ac:spMkLst>
            <pc:docMk/>
            <pc:sldMk cId="2163266440" sldId="1074"/>
            <ac:spMk id="59" creationId="{F5ECC14E-6AC7-4243-86F2-25BD5F2B8464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1:57.413" v="624" actId="20577"/>
          <ac:spMkLst>
            <pc:docMk/>
            <pc:sldMk cId="2163266440" sldId="1074"/>
            <ac:spMk id="60" creationId="{D3260771-3905-E24E-8B12-64D566C6B98F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1:27.006" v="619" actId="20577"/>
          <ac:spMkLst>
            <pc:docMk/>
            <pc:sldMk cId="2163266440" sldId="1074"/>
            <ac:spMk id="61" creationId="{9E1B76BD-C8EB-7245-9B75-E2D499F3E682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10:07.596" v="603"/>
          <ac:spMkLst>
            <pc:docMk/>
            <pc:sldMk cId="2163266440" sldId="1074"/>
            <ac:spMk id="62" creationId="{805F15D5-7E9E-E54C-BDFB-FEFBBAA1DBA2}"/>
          </ac:spMkLst>
        </pc:spChg>
      </pc:sldChg>
      <pc:sldChg chg="addSp delSp modSp modNotes">
        <pc:chgData name="Aizhan Kassymova" userId="S::a.kassymova@satbayev.university::116eda05-19b7-4ab1-b111-75ad639c04ed" providerId="AD" clId="Web-{D7CB3F42-DEB7-5BAD-555B-256AEF50D089}" dt="2022-07-18T11:21:42.371" v="752" actId="1076"/>
        <pc:sldMkLst>
          <pc:docMk/>
          <pc:sldMk cId="2874712059" sldId="1075"/>
        </pc:sldMkLst>
        <pc:spChg chg="mod">
          <ac:chgData name="Aizhan Kassymova" userId="S::a.kassymova@satbayev.university::116eda05-19b7-4ab1-b111-75ad639c04ed" providerId="AD" clId="Web-{D7CB3F42-DEB7-5BAD-555B-256AEF50D089}" dt="2022-07-18T11:19:29.538" v="694" actId="14100"/>
          <ac:spMkLst>
            <pc:docMk/>
            <pc:sldMk cId="2874712059" sldId="1075"/>
            <ac:spMk id="4" creationId="{C4BF7570-9992-2546-969B-3F60B086818E}"/>
          </ac:spMkLst>
        </pc:spChg>
        <pc:spChg chg="add">
          <ac:chgData name="Aizhan Kassymova" userId="S::a.kassymova@satbayev.university::116eda05-19b7-4ab1-b111-75ad639c04ed" providerId="AD" clId="Web-{D7CB3F42-DEB7-5BAD-555B-256AEF50D089}" dt="2022-07-18T11:16:44.673" v="658"/>
          <ac:spMkLst>
            <pc:docMk/>
            <pc:sldMk cId="2874712059" sldId="1075"/>
            <ac:spMk id="5" creationId="{82DC6191-6DE8-15FA-8E80-CEAA8BCB572D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7:52.691" v="661" actId="20577"/>
          <ac:spMkLst>
            <pc:docMk/>
            <pc:sldMk cId="2874712059" sldId="1075"/>
            <ac:spMk id="9" creationId="{247BCAC2-4B0D-C24F-A1AA-5CFB26132E0B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18:58.021" v="685" actId="20577"/>
          <ac:spMkLst>
            <pc:docMk/>
            <pc:sldMk cId="2874712059" sldId="1075"/>
            <ac:spMk id="62" creationId="{6FDB6615-546D-6440-BBC8-3C06990BF0E4}"/>
          </ac:spMkLst>
        </pc:spChg>
        <pc:spChg chg="del">
          <ac:chgData name="Aizhan Kassymova" userId="S::a.kassymova@satbayev.university::116eda05-19b7-4ab1-b111-75ad639c04ed" providerId="AD" clId="Web-{D7CB3F42-DEB7-5BAD-555B-256AEF50D089}" dt="2022-07-18T11:16:44.251" v="657"/>
          <ac:spMkLst>
            <pc:docMk/>
            <pc:sldMk cId="2874712059" sldId="1075"/>
            <ac:spMk id="65" creationId="{7E482904-1521-274F-AE73-DF7E96ACE75C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0:57.557" v="724" actId="20577"/>
          <ac:spMkLst>
            <pc:docMk/>
            <pc:sldMk cId="2874712059" sldId="1075"/>
            <ac:spMk id="74" creationId="{CCB0A876-D266-4A45-A302-8A1ECD42C715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0:12.633" v="704" actId="1076"/>
          <ac:spMkLst>
            <pc:docMk/>
            <pc:sldMk cId="2874712059" sldId="1075"/>
            <ac:spMk id="76" creationId="{8BC58F30-FF48-FF4E-819B-1E40B909576D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0:31.087" v="713" actId="1076"/>
          <ac:spMkLst>
            <pc:docMk/>
            <pc:sldMk cId="2874712059" sldId="1075"/>
            <ac:spMk id="80" creationId="{F8F4F9A2-8F8A-0A49-A582-7B28C50C8027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1:19.964" v="740" actId="1076"/>
          <ac:spMkLst>
            <pc:docMk/>
            <pc:sldMk cId="2874712059" sldId="1075"/>
            <ac:spMk id="84" creationId="{24A3B2D9-8989-434A-9FC2-223A7BF47D9C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1:38.027" v="751" actId="1076"/>
          <ac:spMkLst>
            <pc:docMk/>
            <pc:sldMk cId="2874712059" sldId="1075"/>
            <ac:spMk id="85" creationId="{5F7EC06B-E293-DF46-888B-439F61ED3140}"/>
          </ac:spMkLst>
        </pc:spChg>
        <pc:spChg chg="mod">
          <ac:chgData name="Aizhan Kassymova" userId="S::a.kassymova@satbayev.university::116eda05-19b7-4ab1-b111-75ad639c04ed" providerId="AD" clId="Web-{D7CB3F42-DEB7-5BAD-555B-256AEF50D089}" dt="2022-07-18T11:21:42.371" v="752" actId="1076"/>
          <ac:spMkLst>
            <pc:docMk/>
            <pc:sldMk cId="2874712059" sldId="1075"/>
            <ac:spMk id="86" creationId="{29F1D00D-DC1A-684B-8E6D-3829DD416398}"/>
          </ac:spMkLst>
        </pc:spChg>
      </pc:sldChg>
      <pc:sldChg chg="ord modNotes">
        <pc:chgData name="Aizhan Kassymova" userId="S::a.kassymova@satbayev.university::116eda05-19b7-4ab1-b111-75ad639c04ed" providerId="AD" clId="Web-{D7CB3F42-DEB7-5BAD-555B-256AEF50D089}" dt="2022-07-18T09:23:56.327" v="240"/>
        <pc:sldMkLst>
          <pc:docMk/>
          <pc:sldMk cId="511336183" sldId="1170"/>
        </pc:sldMkLst>
      </pc:sldChg>
      <pc:sldChg chg="modSp modNotes">
        <pc:chgData name="Aizhan Kassymova" userId="S::a.kassymova@satbayev.university::116eda05-19b7-4ab1-b111-75ad639c04ed" providerId="AD" clId="Web-{D7CB3F42-DEB7-5BAD-555B-256AEF50D089}" dt="2022-07-18T07:59:11.844" v="152"/>
        <pc:sldMkLst>
          <pc:docMk/>
          <pc:sldMk cId="3814211440" sldId="1171"/>
        </pc:sldMkLst>
        <pc:spChg chg="mod">
          <ac:chgData name="Aizhan Kassymova" userId="S::a.kassymova@satbayev.university::116eda05-19b7-4ab1-b111-75ad639c04ed" providerId="AD" clId="Web-{D7CB3F42-DEB7-5BAD-555B-256AEF50D089}" dt="2022-07-18T07:52:29.359" v="116" actId="20577"/>
          <ac:spMkLst>
            <pc:docMk/>
            <pc:sldMk cId="3814211440" sldId="1171"/>
            <ac:spMk id="12" creationId="{99205150-A642-0847-95C4-8C48A24DAC8A}"/>
          </ac:spMkLst>
        </pc:spChg>
      </pc:sldChg>
      <pc:sldChg chg="modNotes">
        <pc:chgData name="Aizhan Kassymova" userId="S::a.kassymova@satbayev.university::116eda05-19b7-4ab1-b111-75ad639c04ed" providerId="AD" clId="Web-{D7CB3F42-DEB7-5BAD-555B-256AEF50D089}" dt="2022-07-18T08:02:59.087" v="157"/>
        <pc:sldMkLst>
          <pc:docMk/>
          <pc:sldMk cId="2885702084" sldId="1172"/>
        </pc:sldMkLst>
      </pc:sldChg>
      <pc:sldChg chg="modNotes">
        <pc:chgData name="Aizhan Kassymova" userId="S::a.kassymova@satbayev.university::116eda05-19b7-4ab1-b111-75ad639c04ed" providerId="AD" clId="Web-{D7CB3F42-DEB7-5BAD-555B-256AEF50D089}" dt="2022-07-18T08:15:29.569" v="182"/>
        <pc:sldMkLst>
          <pc:docMk/>
          <pc:sldMk cId="1781887903" sldId="1173"/>
        </pc:sldMkLst>
      </pc:sldChg>
      <pc:sldChg chg="modNotes">
        <pc:chgData name="Aizhan Kassymova" userId="S::a.kassymova@satbayev.university::116eda05-19b7-4ab1-b111-75ad639c04ed" providerId="AD" clId="Web-{D7CB3F42-DEB7-5BAD-555B-256AEF50D089}" dt="2022-07-18T08:15:41.335" v="184"/>
        <pc:sldMkLst>
          <pc:docMk/>
          <pc:sldMk cId="524292350" sldId="1174"/>
        </pc:sldMkLst>
      </pc:sldChg>
      <pc:sldChg chg="del modNotes">
        <pc:chgData name="Aizhan Kassymova" userId="S::a.kassymova@satbayev.university::116eda05-19b7-4ab1-b111-75ad639c04ed" providerId="AD" clId="Web-{D7CB3F42-DEB7-5BAD-555B-256AEF50D089}" dt="2022-07-18T08:21:56.069" v="187"/>
        <pc:sldMkLst>
          <pc:docMk/>
          <pc:sldMk cId="1288379242" sldId="1175"/>
        </pc:sldMkLst>
      </pc:sldChg>
    </pc:docChg>
  </pc:docChgLst>
  <pc:docChgLst>
    <pc:chgData name="Aizhan Kassymova" userId="116eda05-19b7-4ab1-b111-75ad639c04ed" providerId="ADAL" clId="{481AF113-4C93-4F4A-9E62-C6ADB38EE59E}"/>
    <pc:docChg chg="undo custSel addSld delSld modSld delMainMaster">
      <pc:chgData name="Aizhan Kassymova" userId="116eda05-19b7-4ab1-b111-75ad639c04ed" providerId="ADAL" clId="{481AF113-4C93-4F4A-9E62-C6ADB38EE59E}" dt="2022-07-19T17:39:06.200" v="7411" actId="2696"/>
      <pc:docMkLst>
        <pc:docMk/>
      </pc:docMkLst>
      <pc:sldChg chg="modSp mod">
        <pc:chgData name="Aizhan Kassymova" userId="116eda05-19b7-4ab1-b111-75ad639c04ed" providerId="ADAL" clId="{481AF113-4C93-4F4A-9E62-C6ADB38EE59E}" dt="2022-07-16T07:44:20.694" v="23" actId="255"/>
        <pc:sldMkLst>
          <pc:docMk/>
          <pc:sldMk cId="618695574" sldId="256"/>
        </pc:sldMkLst>
        <pc:spChg chg="mod">
          <ac:chgData name="Aizhan Kassymova" userId="116eda05-19b7-4ab1-b111-75ad639c04ed" providerId="ADAL" clId="{481AF113-4C93-4F4A-9E62-C6ADB38EE59E}" dt="2022-07-16T07:44:20.694" v="23" actId="255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116eda05-19b7-4ab1-b111-75ad639c04ed" providerId="ADAL" clId="{481AF113-4C93-4F4A-9E62-C6ADB38EE59E}" dt="2022-07-16T07:48:38.911" v="86" actId="2696"/>
        <pc:sldMkLst>
          <pc:docMk/>
          <pc:sldMk cId="3878279891" sldId="415"/>
        </pc:sldMkLst>
      </pc:sldChg>
      <pc:sldChg chg="modSp mod modNotesTx">
        <pc:chgData name="Aizhan Kassymova" userId="116eda05-19b7-4ab1-b111-75ad639c04ed" providerId="ADAL" clId="{481AF113-4C93-4F4A-9E62-C6ADB38EE59E}" dt="2022-07-16T08:23:27.707" v="131" actId="20577"/>
        <pc:sldMkLst>
          <pc:docMk/>
          <pc:sldMk cId="3896205319" sldId="973"/>
        </pc:sldMkLst>
        <pc:spChg chg="mod">
          <ac:chgData name="Aizhan Kassymova" userId="116eda05-19b7-4ab1-b111-75ad639c04ed" providerId="ADAL" clId="{481AF113-4C93-4F4A-9E62-C6ADB38EE59E}" dt="2022-07-16T07:45:47.259" v="41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116eda05-19b7-4ab1-b111-75ad639c04ed" providerId="ADAL" clId="{481AF113-4C93-4F4A-9E62-C6ADB38EE59E}" dt="2022-07-16T07:48:34.876" v="79" actId="2696"/>
        <pc:sldMkLst>
          <pc:docMk/>
          <pc:sldMk cId="3559371383" sldId="993"/>
        </pc:sldMkLst>
      </pc:sldChg>
      <pc:sldChg chg="del">
        <pc:chgData name="Aizhan Kassymova" userId="116eda05-19b7-4ab1-b111-75ad639c04ed" providerId="ADAL" clId="{481AF113-4C93-4F4A-9E62-C6ADB38EE59E}" dt="2022-07-16T07:48:34.183" v="78" actId="2696"/>
        <pc:sldMkLst>
          <pc:docMk/>
          <pc:sldMk cId="3215806968" sldId="994"/>
        </pc:sldMkLst>
      </pc:sldChg>
      <pc:sldChg chg="del">
        <pc:chgData name="Aizhan Kassymova" userId="116eda05-19b7-4ab1-b111-75ad639c04ed" providerId="ADAL" clId="{481AF113-4C93-4F4A-9E62-C6ADB38EE59E}" dt="2022-07-16T07:48:33.582" v="77" actId="2696"/>
        <pc:sldMkLst>
          <pc:docMk/>
          <pc:sldMk cId="519445649" sldId="995"/>
        </pc:sldMkLst>
      </pc:sldChg>
      <pc:sldChg chg="del">
        <pc:chgData name="Aizhan Kassymova" userId="116eda05-19b7-4ab1-b111-75ad639c04ed" providerId="ADAL" clId="{481AF113-4C93-4F4A-9E62-C6ADB38EE59E}" dt="2022-07-16T07:48:32.440" v="75" actId="2696"/>
        <pc:sldMkLst>
          <pc:docMk/>
          <pc:sldMk cId="1724717735" sldId="996"/>
        </pc:sldMkLst>
      </pc:sldChg>
      <pc:sldChg chg="del">
        <pc:chgData name="Aizhan Kassymova" userId="116eda05-19b7-4ab1-b111-75ad639c04ed" providerId="ADAL" clId="{481AF113-4C93-4F4A-9E62-C6ADB38EE59E}" dt="2022-07-16T07:48:32.985" v="76" actId="2696"/>
        <pc:sldMkLst>
          <pc:docMk/>
          <pc:sldMk cId="396709274" sldId="998"/>
        </pc:sldMkLst>
      </pc:sldChg>
      <pc:sldChg chg="del">
        <pc:chgData name="Aizhan Kassymova" userId="116eda05-19b7-4ab1-b111-75ad639c04ed" providerId="ADAL" clId="{481AF113-4C93-4F4A-9E62-C6ADB38EE59E}" dt="2022-07-16T07:48:31.908" v="74" actId="2696"/>
        <pc:sldMkLst>
          <pc:docMk/>
          <pc:sldMk cId="2473510013" sldId="1002"/>
        </pc:sldMkLst>
      </pc:sldChg>
      <pc:sldChg chg="del">
        <pc:chgData name="Aizhan Kassymova" userId="116eda05-19b7-4ab1-b111-75ad639c04ed" providerId="ADAL" clId="{481AF113-4C93-4F4A-9E62-C6ADB38EE59E}" dt="2022-07-16T07:48:31.348" v="73" actId="2696"/>
        <pc:sldMkLst>
          <pc:docMk/>
          <pc:sldMk cId="1806603704" sldId="1003"/>
        </pc:sldMkLst>
      </pc:sldChg>
      <pc:sldChg chg="del">
        <pc:chgData name="Aizhan Kassymova" userId="116eda05-19b7-4ab1-b111-75ad639c04ed" providerId="ADAL" clId="{481AF113-4C93-4F4A-9E62-C6ADB38EE59E}" dt="2022-07-16T07:48:30.714" v="72" actId="2696"/>
        <pc:sldMkLst>
          <pc:docMk/>
          <pc:sldMk cId="1361521299" sldId="1004"/>
        </pc:sldMkLst>
      </pc:sldChg>
      <pc:sldChg chg="del">
        <pc:chgData name="Aizhan Kassymova" userId="116eda05-19b7-4ab1-b111-75ad639c04ed" providerId="ADAL" clId="{481AF113-4C93-4F4A-9E62-C6ADB38EE59E}" dt="2022-07-16T07:48:43.164" v="91" actId="2696"/>
        <pc:sldMkLst>
          <pc:docMk/>
          <pc:sldMk cId="4011593193" sldId="1005"/>
        </pc:sldMkLst>
      </pc:sldChg>
      <pc:sldChg chg="del">
        <pc:chgData name="Aizhan Kassymova" userId="116eda05-19b7-4ab1-b111-75ad639c04ed" providerId="ADAL" clId="{481AF113-4C93-4F4A-9E62-C6ADB38EE59E}" dt="2022-07-16T07:48:42.545" v="90" actId="2696"/>
        <pc:sldMkLst>
          <pc:docMk/>
          <pc:sldMk cId="421856067" sldId="1006"/>
        </pc:sldMkLst>
      </pc:sldChg>
      <pc:sldChg chg="del">
        <pc:chgData name="Aizhan Kassymova" userId="116eda05-19b7-4ab1-b111-75ad639c04ed" providerId="ADAL" clId="{481AF113-4C93-4F4A-9E62-C6ADB38EE59E}" dt="2022-07-16T07:48:41.883" v="89" actId="2696"/>
        <pc:sldMkLst>
          <pc:docMk/>
          <pc:sldMk cId="2199283685" sldId="1007"/>
        </pc:sldMkLst>
      </pc:sldChg>
      <pc:sldChg chg="del">
        <pc:chgData name="Aizhan Kassymova" userId="116eda05-19b7-4ab1-b111-75ad639c04ed" providerId="ADAL" clId="{481AF113-4C93-4F4A-9E62-C6ADB38EE59E}" dt="2022-07-16T07:48:41.220" v="88" actId="2696"/>
        <pc:sldMkLst>
          <pc:docMk/>
          <pc:sldMk cId="2039105488" sldId="1008"/>
        </pc:sldMkLst>
      </pc:sldChg>
      <pc:sldChg chg="del">
        <pc:chgData name="Aizhan Kassymova" userId="116eda05-19b7-4ab1-b111-75ad639c04ed" providerId="ADAL" clId="{481AF113-4C93-4F4A-9E62-C6ADB38EE59E}" dt="2022-07-16T07:48:40.193" v="87" actId="2696"/>
        <pc:sldMkLst>
          <pc:docMk/>
          <pc:sldMk cId="622832814" sldId="1009"/>
        </pc:sldMkLst>
      </pc:sldChg>
      <pc:sldChg chg="del">
        <pc:chgData name="Aizhan Kassymova" userId="116eda05-19b7-4ab1-b111-75ad639c04ed" providerId="ADAL" clId="{481AF113-4C93-4F4A-9E62-C6ADB38EE59E}" dt="2022-07-16T07:48:38.029" v="84" actId="2696"/>
        <pc:sldMkLst>
          <pc:docMk/>
          <pc:sldMk cId="2628641788" sldId="1010"/>
        </pc:sldMkLst>
      </pc:sldChg>
      <pc:sldChg chg="del">
        <pc:chgData name="Aizhan Kassymova" userId="116eda05-19b7-4ab1-b111-75ad639c04ed" providerId="ADAL" clId="{481AF113-4C93-4F4A-9E62-C6ADB38EE59E}" dt="2022-07-16T07:48:36.979" v="83" actId="2696"/>
        <pc:sldMkLst>
          <pc:docMk/>
          <pc:sldMk cId="4140032516" sldId="1011"/>
        </pc:sldMkLst>
      </pc:sldChg>
      <pc:sldChg chg="del">
        <pc:chgData name="Aizhan Kassymova" userId="116eda05-19b7-4ab1-b111-75ad639c04ed" providerId="ADAL" clId="{481AF113-4C93-4F4A-9E62-C6ADB38EE59E}" dt="2022-07-16T07:48:36.730" v="82" actId="2696"/>
        <pc:sldMkLst>
          <pc:docMk/>
          <pc:sldMk cId="3516260518" sldId="1012"/>
        </pc:sldMkLst>
      </pc:sldChg>
      <pc:sldChg chg="del">
        <pc:chgData name="Aizhan Kassymova" userId="116eda05-19b7-4ab1-b111-75ad639c04ed" providerId="ADAL" clId="{481AF113-4C93-4F4A-9E62-C6ADB38EE59E}" dt="2022-07-16T07:48:36.009" v="81" actId="2696"/>
        <pc:sldMkLst>
          <pc:docMk/>
          <pc:sldMk cId="2500415789" sldId="1013"/>
        </pc:sldMkLst>
      </pc:sldChg>
      <pc:sldChg chg="del">
        <pc:chgData name="Aizhan Kassymova" userId="116eda05-19b7-4ab1-b111-75ad639c04ed" providerId="ADAL" clId="{481AF113-4C93-4F4A-9E62-C6ADB38EE59E}" dt="2022-07-16T07:48:35.493" v="80" actId="2696"/>
        <pc:sldMkLst>
          <pc:docMk/>
          <pc:sldMk cId="3538661402" sldId="1014"/>
        </pc:sldMkLst>
      </pc:sldChg>
      <pc:sldChg chg="del">
        <pc:chgData name="Aizhan Kassymova" userId="116eda05-19b7-4ab1-b111-75ad639c04ed" providerId="ADAL" clId="{481AF113-4C93-4F4A-9E62-C6ADB38EE59E}" dt="2022-07-16T07:48:38.415" v="85" actId="2696"/>
        <pc:sldMkLst>
          <pc:docMk/>
          <pc:sldMk cId="2424358755" sldId="1016"/>
        </pc:sldMkLst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4280837052" sldId="1042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4280837052" sldId="1042"/>
            <ac:spMk id="3" creationId="{3B8A7DC3-C885-F84E-9572-316B746437B7}"/>
          </ac:spMkLst>
        </pc:spChg>
      </pc:sldChg>
      <pc:sldChg chg="modSp add mod modAnim">
        <pc:chgData name="Aizhan Kassymova" userId="116eda05-19b7-4ab1-b111-75ad639c04ed" providerId="ADAL" clId="{481AF113-4C93-4F4A-9E62-C6ADB38EE59E}" dt="2022-07-17T10:45:53.524" v="5746" actId="20577"/>
        <pc:sldMkLst>
          <pc:docMk/>
          <pc:sldMk cId="636725116" sldId="1068"/>
        </pc:sldMkLst>
        <pc:spChg chg="mod">
          <ac:chgData name="Aizhan Kassymova" userId="116eda05-19b7-4ab1-b111-75ad639c04ed" providerId="ADAL" clId="{481AF113-4C93-4F4A-9E62-C6ADB38EE59E}" dt="2022-07-17T10:45:30.975" v="5723" actId="20577"/>
          <ac:spMkLst>
            <pc:docMk/>
            <pc:sldMk cId="636725116" sldId="1068"/>
            <ac:spMk id="8" creationId="{2AB7AFB9-05B7-8F45-B2AB-A2B2DBC22CCE}"/>
          </ac:spMkLst>
        </pc:spChg>
        <pc:spChg chg="mod">
          <ac:chgData name="Aizhan Kassymova" userId="116eda05-19b7-4ab1-b111-75ad639c04ed" providerId="ADAL" clId="{481AF113-4C93-4F4A-9E62-C6ADB38EE59E}" dt="2022-07-17T10:40:12.989" v="5421" actId="20577"/>
          <ac:spMkLst>
            <pc:docMk/>
            <pc:sldMk cId="636725116" sldId="1068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636725116" sldId="1068"/>
            <ac:spMk id="10" creationId="{31E9D565-6810-E44B-9B1D-6FAB7B7F8E1A}"/>
          </ac:spMkLst>
        </pc:spChg>
        <pc:spChg chg="mod">
          <ac:chgData name="Aizhan Kassymova" userId="116eda05-19b7-4ab1-b111-75ad639c04ed" providerId="ADAL" clId="{481AF113-4C93-4F4A-9E62-C6ADB38EE59E}" dt="2022-07-17T10:45:45.193" v="5733" actId="20577"/>
          <ac:spMkLst>
            <pc:docMk/>
            <pc:sldMk cId="636725116" sldId="1068"/>
            <ac:spMk id="17" creationId="{4D5B851A-267A-1546-B45E-931C3F7AF0F8}"/>
          </ac:spMkLst>
        </pc:spChg>
        <pc:spChg chg="mod">
          <ac:chgData name="Aizhan Kassymova" userId="116eda05-19b7-4ab1-b111-75ad639c04ed" providerId="ADAL" clId="{481AF113-4C93-4F4A-9E62-C6ADB38EE59E}" dt="2022-07-17T10:45:53.524" v="5746" actId="20577"/>
          <ac:spMkLst>
            <pc:docMk/>
            <pc:sldMk cId="636725116" sldId="1068"/>
            <ac:spMk id="18" creationId="{4EA9C80E-6BB3-B44E-A522-3C7B027B4CFC}"/>
          </ac:spMkLst>
        </pc:spChg>
      </pc:sldChg>
      <pc:sldChg chg="modSp add mod modAnim">
        <pc:chgData name="Aizhan Kassymova" userId="116eda05-19b7-4ab1-b111-75ad639c04ed" providerId="ADAL" clId="{481AF113-4C93-4F4A-9E62-C6ADB38EE59E}" dt="2022-07-17T10:52:42.762" v="6046" actId="1076"/>
        <pc:sldMkLst>
          <pc:docMk/>
          <pc:sldMk cId="3754433943" sldId="1069"/>
        </pc:sldMkLst>
        <pc:spChg chg="mod">
          <ac:chgData name="Aizhan Kassymova" userId="116eda05-19b7-4ab1-b111-75ad639c04ed" providerId="ADAL" clId="{481AF113-4C93-4F4A-9E62-C6ADB38EE59E}" dt="2022-07-17T10:46:10.306" v="5761" actId="20577"/>
          <ac:spMkLst>
            <pc:docMk/>
            <pc:sldMk cId="3754433943" sldId="1069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754433943" sldId="1069"/>
            <ac:spMk id="59" creationId="{C473C8CC-FB59-904B-86D0-BFB6A614029E}"/>
          </ac:spMkLst>
        </pc:spChg>
        <pc:spChg chg="mod">
          <ac:chgData name="Aizhan Kassymova" userId="116eda05-19b7-4ab1-b111-75ad639c04ed" providerId="ADAL" clId="{481AF113-4C93-4F4A-9E62-C6ADB38EE59E}" dt="2022-07-17T10:49:42.550" v="5900" actId="20577"/>
          <ac:spMkLst>
            <pc:docMk/>
            <pc:sldMk cId="3754433943" sldId="1069"/>
            <ac:spMk id="71" creationId="{D0A9535F-9718-644A-A429-D02A2397C27B}"/>
          </ac:spMkLst>
        </pc:spChg>
        <pc:spChg chg="mod">
          <ac:chgData name="Aizhan Kassymova" userId="116eda05-19b7-4ab1-b111-75ad639c04ed" providerId="ADAL" clId="{481AF113-4C93-4F4A-9E62-C6ADB38EE59E}" dt="2022-07-17T10:52:02.493" v="6000" actId="1076"/>
          <ac:spMkLst>
            <pc:docMk/>
            <pc:sldMk cId="3754433943" sldId="1069"/>
            <ac:spMk id="72" creationId="{EE5DED9F-E1C4-F34D-899C-5E5BAFDADC9E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73" creationId="{1DB0406D-8424-A242-88CD-CF99DD0C8226}"/>
          </ac:spMkLst>
        </pc:spChg>
        <pc:spChg chg="mod">
          <ac:chgData name="Aizhan Kassymova" userId="116eda05-19b7-4ab1-b111-75ad639c04ed" providerId="ADAL" clId="{481AF113-4C93-4F4A-9E62-C6ADB38EE59E}" dt="2022-07-17T10:52:42.762" v="6046" actId="1076"/>
          <ac:spMkLst>
            <pc:docMk/>
            <pc:sldMk cId="3754433943" sldId="1069"/>
            <ac:spMk id="74" creationId="{61B2A806-9EFC-9449-97BE-336492E83009}"/>
          </ac:spMkLst>
        </pc:spChg>
        <pc:spChg chg="mod">
          <ac:chgData name="Aizhan Kassymova" userId="116eda05-19b7-4ab1-b111-75ad639c04ed" providerId="ADAL" clId="{481AF113-4C93-4F4A-9E62-C6ADB38EE59E}" dt="2022-07-17T10:50:00.087" v="5913" actId="20577"/>
          <ac:spMkLst>
            <pc:docMk/>
            <pc:sldMk cId="3754433943" sldId="1069"/>
            <ac:spMk id="77" creationId="{AFF1AA49-1EC5-FD4D-A4C7-4E97FBE86C40}"/>
          </ac:spMkLst>
        </pc:spChg>
        <pc:spChg chg="mod">
          <ac:chgData name="Aizhan Kassymova" userId="116eda05-19b7-4ab1-b111-75ad639c04ed" providerId="ADAL" clId="{481AF113-4C93-4F4A-9E62-C6ADB38EE59E}" dt="2022-07-17T10:50:08.828" v="5926" actId="20577"/>
          <ac:spMkLst>
            <pc:docMk/>
            <pc:sldMk cId="3754433943" sldId="1069"/>
            <ac:spMk id="80" creationId="{8A281BFE-8385-CA42-BA62-2631AB1C4BEF}"/>
          </ac:spMkLst>
        </pc:spChg>
        <pc:spChg chg="mod">
          <ac:chgData name="Aizhan Kassymova" userId="116eda05-19b7-4ab1-b111-75ad639c04ed" providerId="ADAL" clId="{481AF113-4C93-4F4A-9E62-C6ADB38EE59E}" dt="2022-07-17T10:50:19.085" v="5939" actId="20577"/>
          <ac:spMkLst>
            <pc:docMk/>
            <pc:sldMk cId="3754433943" sldId="1069"/>
            <ac:spMk id="83" creationId="{96F64D17-51D6-0A4A-BDA6-07C403F43898}"/>
          </ac:spMkLst>
        </pc:spChg>
        <pc:spChg chg="mod">
          <ac:chgData name="Aizhan Kassymova" userId="116eda05-19b7-4ab1-b111-75ad639c04ed" providerId="ADAL" clId="{481AF113-4C93-4F4A-9E62-C6ADB38EE59E}" dt="2022-07-17T10:50:27.485" v="5952" actId="20577"/>
          <ac:spMkLst>
            <pc:docMk/>
            <pc:sldMk cId="3754433943" sldId="1069"/>
            <ac:spMk id="86" creationId="{98847E99-AF68-1F43-AC46-9AD80D6458C5}"/>
          </ac:spMkLst>
        </pc:spChg>
        <pc:spChg chg="mod">
          <ac:chgData name="Aizhan Kassymova" userId="116eda05-19b7-4ab1-b111-75ad639c04ed" providerId="ADAL" clId="{481AF113-4C93-4F4A-9E62-C6ADB38EE59E}" dt="2022-07-17T10:52:02.493" v="6000" actId="1076"/>
          <ac:spMkLst>
            <pc:docMk/>
            <pc:sldMk cId="3754433943" sldId="1069"/>
            <ac:spMk id="90" creationId="{42A6104A-05E4-B94E-8AC8-1F8524B85F70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2" creationId="{30FC1D0E-933E-6B40-9A42-0E9717238432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3" creationId="{B5655423-6CF0-CD49-B3A9-063B782C1F8A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4" creationId="{A0AC0D67-FA58-B147-A1DC-191134726C5A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5" creationId="{DE00B670-08D8-5142-A593-67DE6409B9C4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6" creationId="{C0F46C25-0562-1D41-A932-B4DCFBC60F32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98" creationId="{5D3DFADC-1C8D-AF4C-85AA-0F7A2C55C87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0" creationId="{85C735FA-9571-F248-9BA5-6CDBDBE01BD6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1" creationId="{5812C6A4-3EC0-A249-9E63-F46527542665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3" creationId="{7CC2BA69-A482-5D4B-8CA5-B5AC73726D7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5" creationId="{5D47278C-43D3-204F-86FD-15B20209028D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6" creationId="{C4685EB6-AA09-4243-9AED-1759E88D18E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7" creationId="{F8013113-6639-D746-8787-464D70E731D8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8" creationId="{BAF4B182-B231-9044-AFF9-C80B2E27F7AF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09" creationId="{5BF1720C-9B23-A442-9078-1CB2D3EAD126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0" creationId="{5C72D219-90B2-E948-8C51-2DF4C76E6710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1" creationId="{83107432-CCDD-3F4A-A673-5C965AB6622C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2" creationId="{93D83AE9-CB35-4043-B0A0-1FFA790871DB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3" creationId="{C8BA1D5C-380B-5844-9DFE-FB0350399A3E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4" creationId="{EF0EACD3-D07B-0F4F-BB94-4F2D63912972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5" creationId="{C545DB8D-EFCD-9A46-858D-A246B93C7BA5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6" creationId="{9EDB1FCF-F653-F642-8D80-BF382D9E0C35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7" creationId="{609BFCAD-4861-EE43-8362-EA6C48556301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8" creationId="{042898BA-1F4B-D343-83D2-32F6B871E166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19" creationId="{43D7819E-9A5B-E741-ACC4-82E6487AE398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0" creationId="{82D153A1-613C-9C4E-A2C0-B1C929BC01CE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1" creationId="{F147FCC4-6131-8F44-A906-F0D80C4D7263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2" creationId="{B3A024BC-0571-B343-B957-96A9956CB100}"/>
          </ac:spMkLst>
        </pc:spChg>
        <pc:spChg chg="mod">
          <ac:chgData name="Aizhan Kassymova" userId="116eda05-19b7-4ab1-b111-75ad639c04ed" providerId="ADAL" clId="{481AF113-4C93-4F4A-9E62-C6ADB38EE59E}" dt="2022-07-17T10:51:20.564" v="5961" actId="1076"/>
          <ac:spMkLst>
            <pc:docMk/>
            <pc:sldMk cId="3754433943" sldId="1069"/>
            <ac:spMk id="123" creationId="{BCE631BE-5109-0446-9778-CCBD1DF0A6B3}"/>
          </ac:spMkLst>
        </pc:spChg>
        <pc:grpChg chg="mod">
          <ac:chgData name="Aizhan Kassymova" userId="116eda05-19b7-4ab1-b111-75ad639c04ed" providerId="ADAL" clId="{481AF113-4C93-4F4A-9E62-C6ADB38EE59E}" dt="2022-07-17T10:52:02.493" v="6000" actId="1076"/>
          <ac:grpSpMkLst>
            <pc:docMk/>
            <pc:sldMk cId="3754433943" sldId="1069"/>
            <ac:grpSpMk id="2" creationId="{E5E3F8E5-5BB6-9F4D-BD7D-96E3FCFF937E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3" creationId="{046FA54E-9DBE-BF46-9FA4-0BD5D56FE85D}"/>
          </ac:grpSpMkLst>
        </pc:grpChg>
        <pc:grpChg chg="mod">
          <ac:chgData name="Aizhan Kassymova" userId="116eda05-19b7-4ab1-b111-75ad639c04ed" providerId="ADAL" clId="{481AF113-4C93-4F4A-9E62-C6ADB38EE59E}" dt="2022-07-17T10:52:42.762" v="6046" actId="1076"/>
          <ac:grpSpMkLst>
            <pc:docMk/>
            <pc:sldMk cId="3754433943" sldId="1069"/>
            <ac:grpSpMk id="4" creationId="{067724E3-B9EF-784C-81CF-0208D90CEEBE}"/>
          </ac:grpSpMkLst>
        </pc:grpChg>
        <pc:grpChg chg="mod">
          <ac:chgData name="Aizhan Kassymova" userId="116eda05-19b7-4ab1-b111-75ad639c04ed" providerId="ADAL" clId="{481AF113-4C93-4F4A-9E62-C6ADB38EE59E}" dt="2022-07-17T10:52:02.493" v="6000" actId="1076"/>
          <ac:grpSpMkLst>
            <pc:docMk/>
            <pc:sldMk cId="3754433943" sldId="1069"/>
            <ac:grpSpMk id="88" creationId="{9EAD6FC3-A72E-8241-AA6C-FE53B680C4A5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91" creationId="{1578750D-9ADE-FF47-A035-3F58F7F95E77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97" creationId="{42D2ADD9-FBDF-B348-8727-B1428057A192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99" creationId="{C1D33EC1-1E29-8544-B98D-73191F02F73D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102" creationId="{7E620A9B-CBE1-F240-88FD-585574663314}"/>
          </ac:grpSpMkLst>
        </pc:grpChg>
        <pc:grpChg chg="mod">
          <ac:chgData name="Aizhan Kassymova" userId="116eda05-19b7-4ab1-b111-75ad639c04ed" providerId="ADAL" clId="{481AF113-4C93-4F4A-9E62-C6ADB38EE59E}" dt="2022-07-17T10:51:20.564" v="5961" actId="1076"/>
          <ac:grpSpMkLst>
            <pc:docMk/>
            <pc:sldMk cId="3754433943" sldId="1069"/>
            <ac:grpSpMk id="104" creationId="{F21B3CA3-EDB9-ED4A-9790-00B6351372FF}"/>
          </ac:grpSpMkLst>
        </pc:grpChg>
        <pc:picChg chg="mod">
          <ac:chgData name="Aizhan Kassymova" userId="116eda05-19b7-4ab1-b111-75ad639c04ed" providerId="ADAL" clId="{481AF113-4C93-4F4A-9E62-C6ADB38EE59E}" dt="2022-07-17T10:52:42.762" v="6046" actId="1076"/>
          <ac:picMkLst>
            <pc:docMk/>
            <pc:sldMk cId="3754433943" sldId="1069"/>
            <ac:picMk id="87" creationId="{D1E934F1-FF6C-B341-A221-38110724ACAA}"/>
          </ac:picMkLst>
        </pc:picChg>
        <pc:picChg chg="mod">
          <ac:chgData name="Aizhan Kassymova" userId="116eda05-19b7-4ab1-b111-75ad639c04ed" providerId="ADAL" clId="{481AF113-4C93-4F4A-9E62-C6ADB38EE59E}" dt="2022-07-17T10:52:02.493" v="6000" actId="1076"/>
          <ac:picMkLst>
            <pc:docMk/>
            <pc:sldMk cId="3754433943" sldId="1069"/>
            <ac:picMk id="89" creationId="{1ADDC1FA-6D07-3F4E-8F74-21843504B201}"/>
          </ac:picMkLst>
        </pc:pic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826131497" sldId="1070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826131497" sldId="1070"/>
            <ac:spMk id="11" creationId="{F43C0D7C-054F-1B4F-AC91-25A09EF9905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141566410" sldId="1072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141566410" sldId="1072"/>
            <ac:spMk id="5" creationId="{D55A10CF-7248-164C-A5EF-FC5AA96E9417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805243786" sldId="1073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805243786" sldId="1073"/>
            <ac:spMk id="59" creationId="{FD2215CF-ECE6-6746-8DE5-3833EE2398C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163266440" sldId="1074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163266440" sldId="1074"/>
            <ac:spMk id="62" creationId="{805F15D5-7E9E-E54C-BDFB-FEFBBAA1DBA2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874712059" sldId="1075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874712059" sldId="1075"/>
            <ac:spMk id="65" creationId="{7E482904-1521-274F-AE73-DF7E96ACE75C}"/>
          </ac:spMkLst>
        </pc:spChg>
      </pc:sldChg>
      <pc:sldChg chg="addSp delSp modSp add mod modNotesTx">
        <pc:chgData name="Aizhan Kassymova" userId="116eda05-19b7-4ab1-b111-75ad639c04ed" providerId="ADAL" clId="{481AF113-4C93-4F4A-9E62-C6ADB38EE59E}" dt="2022-07-19T13:56:53.125" v="7169" actId="20577"/>
        <pc:sldMkLst>
          <pc:docMk/>
          <pc:sldMk cId="4262596577" sldId="1076"/>
        </pc:sldMkLst>
        <pc:spChg chg="del mod">
          <ac:chgData name="Aizhan Kassymova" userId="116eda05-19b7-4ab1-b111-75ad639c04ed" providerId="ADAL" clId="{481AF113-4C93-4F4A-9E62-C6ADB38EE59E}" dt="2022-07-19T13:28:20.647" v="6203" actId="478"/>
          <ac:spMkLst>
            <pc:docMk/>
            <pc:sldMk cId="4262596577" sldId="1076"/>
            <ac:spMk id="5" creationId="{2C9DB959-15FC-7A47-B54E-965B407AAA51}"/>
          </ac:spMkLst>
        </pc:spChg>
        <pc:spChg chg="mod">
          <ac:chgData name="Aizhan Kassymova" userId="116eda05-19b7-4ab1-b111-75ad639c04ed" providerId="ADAL" clId="{481AF113-4C93-4F4A-9E62-C6ADB38EE59E}" dt="2022-07-19T13:26:54.556" v="6184" actId="255"/>
          <ac:spMkLst>
            <pc:docMk/>
            <pc:sldMk cId="4262596577" sldId="1076"/>
            <ac:spMk id="6" creationId="{FB14C937-79C9-6642-8B0C-15F130B4AF98}"/>
          </ac:spMkLst>
        </pc:spChg>
        <pc:spChg chg="mod">
          <ac:chgData name="Aizhan Kassymova" userId="116eda05-19b7-4ab1-b111-75ad639c04ed" providerId="ADAL" clId="{481AF113-4C93-4F4A-9E62-C6ADB38EE59E}" dt="2022-07-19T13:28:13.270" v="6202" actId="255"/>
          <ac:spMkLst>
            <pc:docMk/>
            <pc:sldMk cId="4262596577" sldId="1076"/>
            <ac:spMk id="7" creationId="{996C596E-CBDC-1641-AE54-06AC7ADF3759}"/>
          </ac:spMkLst>
        </pc:spChg>
        <pc:spChg chg="add mod">
          <ac:chgData name="Aizhan Kassymova" userId="116eda05-19b7-4ab1-b111-75ad639c04ed" providerId="ADAL" clId="{481AF113-4C93-4F4A-9E62-C6ADB38EE59E}" dt="2022-07-19T13:28:21.338" v="6204"/>
          <ac:spMkLst>
            <pc:docMk/>
            <pc:sldMk cId="4262596577" sldId="1076"/>
            <ac:spMk id="8" creationId="{1FF9CB9B-6910-CE8A-311B-AF440024B47E}"/>
          </ac:spMkLst>
        </pc:spChg>
        <pc:spChg chg="mod">
          <ac:chgData name="Aizhan Kassymova" userId="116eda05-19b7-4ab1-b111-75ad639c04ed" providerId="ADAL" clId="{481AF113-4C93-4F4A-9E62-C6ADB38EE59E}" dt="2022-07-19T13:25:18.735" v="6067" actId="20577"/>
          <ac:spMkLst>
            <pc:docMk/>
            <pc:sldMk cId="4262596577" sldId="1076"/>
            <ac:spMk id="9" creationId="{247BCAC2-4B0D-C24F-A1AA-5CFB26132E0B}"/>
          </ac:spMkLst>
        </pc:spChg>
      </pc:sldChg>
      <pc:sldChg chg="addSp delSp modSp add mod modNotesTx">
        <pc:chgData name="Aizhan Kassymova" userId="116eda05-19b7-4ab1-b111-75ad639c04ed" providerId="ADAL" clId="{481AF113-4C93-4F4A-9E62-C6ADB38EE59E}" dt="2022-07-19T17:27:41.078" v="7316" actId="20577"/>
        <pc:sldMkLst>
          <pc:docMk/>
          <pc:sldMk cId="1958584799" sldId="1077"/>
        </pc:sldMkLst>
        <pc:spChg chg="mod">
          <ac:chgData name="Aizhan Kassymova" userId="116eda05-19b7-4ab1-b111-75ad639c04ed" providerId="ADAL" clId="{481AF113-4C93-4F4A-9E62-C6ADB38EE59E}" dt="2022-07-19T13:29:53.370" v="6332" actId="20577"/>
          <ac:spMkLst>
            <pc:docMk/>
            <pc:sldMk cId="1958584799" sldId="1077"/>
            <ac:spMk id="8" creationId="{321ECE79-BBE4-B646-A84C-F451AD02B983}"/>
          </ac:spMkLst>
        </pc:spChg>
        <pc:spChg chg="mod">
          <ac:chgData name="Aizhan Kassymova" userId="116eda05-19b7-4ab1-b111-75ad639c04ed" providerId="ADAL" clId="{481AF113-4C93-4F4A-9E62-C6ADB38EE59E}" dt="2022-07-19T13:29:02.327" v="6227" actId="20577"/>
          <ac:spMkLst>
            <pc:docMk/>
            <pc:sldMk cId="1958584799" sldId="1077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30:26.109" v="6369" actId="20577"/>
          <ac:spMkLst>
            <pc:docMk/>
            <pc:sldMk cId="1958584799" sldId="1077"/>
            <ac:spMk id="10" creationId="{B6C3DB56-846D-8E43-9453-A014201ECCAE}"/>
          </ac:spMkLst>
        </pc:spChg>
        <pc:spChg chg="mod">
          <ac:chgData name="Aizhan Kassymova" userId="116eda05-19b7-4ab1-b111-75ad639c04ed" providerId="ADAL" clId="{481AF113-4C93-4F4A-9E62-C6ADB38EE59E}" dt="2022-07-19T13:43:17.409" v="6839" actId="1076"/>
          <ac:spMkLst>
            <pc:docMk/>
            <pc:sldMk cId="1958584799" sldId="1077"/>
            <ac:spMk id="14" creationId="{6CA9B985-18B2-6347-8689-E6656C025475}"/>
          </ac:spMkLst>
        </pc:spChg>
        <pc:spChg chg="mod">
          <ac:chgData name="Aizhan Kassymova" userId="116eda05-19b7-4ab1-b111-75ad639c04ed" providerId="ADAL" clId="{481AF113-4C93-4F4A-9E62-C6ADB38EE59E}" dt="2022-07-19T13:43:17.409" v="6839" actId="1076"/>
          <ac:spMkLst>
            <pc:docMk/>
            <pc:sldMk cId="1958584799" sldId="1077"/>
            <ac:spMk id="15" creationId="{DED6E2F1-61E7-E241-8E2D-ADEC5E8A8091}"/>
          </ac:spMkLst>
        </pc:spChg>
        <pc:spChg chg="mod">
          <ac:chgData name="Aizhan Kassymova" userId="116eda05-19b7-4ab1-b111-75ad639c04ed" providerId="ADAL" clId="{481AF113-4C93-4F4A-9E62-C6ADB38EE59E}" dt="2022-07-19T13:30:37.183" v="6393" actId="20577"/>
          <ac:spMkLst>
            <pc:docMk/>
            <pc:sldMk cId="1958584799" sldId="1077"/>
            <ac:spMk id="18" creationId="{6AE4689D-D5B0-114C-898E-652FE1146212}"/>
          </ac:spMkLst>
        </pc:spChg>
        <pc:spChg chg="mod">
          <ac:chgData name="Aizhan Kassymova" userId="116eda05-19b7-4ab1-b111-75ad639c04ed" providerId="ADAL" clId="{481AF113-4C93-4F4A-9E62-C6ADB38EE59E}" dt="2022-07-19T13:30:48.581" v="6416" actId="20577"/>
          <ac:spMkLst>
            <pc:docMk/>
            <pc:sldMk cId="1958584799" sldId="1077"/>
            <ac:spMk id="19" creationId="{BF17A6F8-488B-914D-8FD5-D0101F59C47F}"/>
          </ac:spMkLst>
        </pc:spChg>
        <pc:spChg chg="del">
          <ac:chgData name="Aizhan Kassymova" userId="116eda05-19b7-4ab1-b111-75ad639c04ed" providerId="ADAL" clId="{481AF113-4C93-4F4A-9E62-C6ADB38EE59E}" dt="2022-07-19T13:28:32.825" v="6207" actId="478"/>
          <ac:spMkLst>
            <pc:docMk/>
            <pc:sldMk cId="1958584799" sldId="1077"/>
            <ac:spMk id="21" creationId="{EF5DEF07-DC95-F343-B9CA-F9BD40638A1C}"/>
          </ac:spMkLst>
        </pc:spChg>
        <pc:spChg chg="del mod">
          <ac:chgData name="Aizhan Kassymova" userId="116eda05-19b7-4ab1-b111-75ad639c04ed" providerId="ADAL" clId="{481AF113-4C93-4F4A-9E62-C6ADB38EE59E}" dt="2022-07-19T13:28:28.213" v="6205" actId="478"/>
          <ac:spMkLst>
            <pc:docMk/>
            <pc:sldMk cId="1958584799" sldId="1077"/>
            <ac:spMk id="22" creationId="{C3381709-4DCC-204B-A742-66F4884C7AF0}"/>
          </ac:spMkLst>
        </pc:spChg>
        <pc:spChg chg="add mod">
          <ac:chgData name="Aizhan Kassymova" userId="116eda05-19b7-4ab1-b111-75ad639c04ed" providerId="ADAL" clId="{481AF113-4C93-4F4A-9E62-C6ADB38EE59E}" dt="2022-07-19T13:28:29.249" v="6206"/>
          <ac:spMkLst>
            <pc:docMk/>
            <pc:sldMk cId="1958584799" sldId="1077"/>
            <ac:spMk id="23" creationId="{4C3CB0D1-0B67-1977-E244-3F9276A7B7F6}"/>
          </ac:spMkLst>
        </pc:spChg>
        <pc:spChg chg="add mod">
          <ac:chgData name="Aizhan Kassymova" userId="116eda05-19b7-4ab1-b111-75ad639c04ed" providerId="ADAL" clId="{481AF113-4C93-4F4A-9E62-C6ADB38EE59E}" dt="2022-07-19T13:43:37.962" v="6859" actId="1076"/>
          <ac:spMkLst>
            <pc:docMk/>
            <pc:sldMk cId="1958584799" sldId="1077"/>
            <ac:spMk id="27" creationId="{8739B433-9D8F-E674-BABF-8E2854DB8A61}"/>
          </ac:spMkLst>
        </pc:spChg>
        <pc:grpChg chg="mod">
          <ac:chgData name="Aizhan Kassymova" userId="116eda05-19b7-4ab1-b111-75ad639c04ed" providerId="ADAL" clId="{481AF113-4C93-4F4A-9E62-C6ADB38EE59E}" dt="2022-07-19T13:43:17.409" v="6839" actId="1076"/>
          <ac:grpSpMkLst>
            <pc:docMk/>
            <pc:sldMk cId="1958584799" sldId="1077"/>
            <ac:grpSpMk id="11" creationId="{A7CEE239-9E6A-4845-9F03-74B240F246F8}"/>
          </ac:grpSpMkLst>
        </pc:grpChg>
        <pc:picChg chg="add del mod">
          <ac:chgData name="Aizhan Kassymova" userId="116eda05-19b7-4ab1-b111-75ad639c04ed" providerId="ADAL" clId="{481AF113-4C93-4F4A-9E62-C6ADB38EE59E}" dt="2022-07-19T13:42:38.631" v="6835" actId="478"/>
          <ac:picMkLst>
            <pc:docMk/>
            <pc:sldMk cId="1958584799" sldId="1077"/>
            <ac:picMk id="12" creationId="{542175A0-D60C-65A0-28CE-9D4002872DFB}"/>
          </ac:picMkLst>
        </pc:picChg>
        <pc:picChg chg="add mod">
          <ac:chgData name="Aizhan Kassymova" userId="116eda05-19b7-4ab1-b111-75ad639c04ed" providerId="ADAL" clId="{481AF113-4C93-4F4A-9E62-C6ADB38EE59E}" dt="2022-07-19T13:43:11.436" v="6838" actId="14100"/>
          <ac:picMkLst>
            <pc:docMk/>
            <pc:sldMk cId="1958584799" sldId="1077"/>
            <ac:picMk id="26" creationId="{216BCB0E-481F-324C-10D1-E13F163F8AA6}"/>
          </ac:picMkLst>
        </pc:picChg>
      </pc:sldChg>
      <pc:sldChg chg="addSp delSp modSp add mod modNotesTx">
        <pc:chgData name="Aizhan Kassymova" userId="116eda05-19b7-4ab1-b111-75ad639c04ed" providerId="ADAL" clId="{481AF113-4C93-4F4A-9E62-C6ADB38EE59E}" dt="2022-07-19T17:28:56.405" v="7325" actId="20577"/>
        <pc:sldMkLst>
          <pc:docMk/>
          <pc:sldMk cId="3719365902" sldId="1078"/>
        </pc:sldMkLst>
        <pc:spChg chg="mod">
          <ac:chgData name="Aizhan Kassymova" userId="116eda05-19b7-4ab1-b111-75ad639c04ed" providerId="ADAL" clId="{481AF113-4C93-4F4A-9E62-C6ADB38EE59E}" dt="2022-07-19T13:31:40.375" v="6446" actId="20577"/>
          <ac:spMkLst>
            <pc:docMk/>
            <pc:sldMk cId="3719365902" sldId="1078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31:49.453" v="6461" actId="20577"/>
          <ac:spMkLst>
            <pc:docMk/>
            <pc:sldMk cId="3719365902" sldId="1078"/>
            <ac:spMk id="22" creationId="{CAB95007-032C-1849-B460-3E4D669013E8}"/>
          </ac:spMkLst>
        </pc:spChg>
        <pc:spChg chg="mod">
          <ac:chgData name="Aizhan Kassymova" userId="116eda05-19b7-4ab1-b111-75ad639c04ed" providerId="ADAL" clId="{481AF113-4C93-4F4A-9E62-C6ADB38EE59E}" dt="2022-07-19T13:31:58.709" v="6478" actId="20577"/>
          <ac:spMkLst>
            <pc:docMk/>
            <pc:sldMk cId="3719365902" sldId="1078"/>
            <ac:spMk id="23" creationId="{0CB38CB5-45F7-C847-AE71-4F4C5B6FDC22}"/>
          </ac:spMkLst>
        </pc:spChg>
        <pc:spChg chg="mod">
          <ac:chgData name="Aizhan Kassymova" userId="116eda05-19b7-4ab1-b111-75ad639c04ed" providerId="ADAL" clId="{481AF113-4C93-4F4A-9E62-C6ADB38EE59E}" dt="2022-07-19T13:33:28.006" v="6576" actId="20577"/>
          <ac:spMkLst>
            <pc:docMk/>
            <pc:sldMk cId="3719365902" sldId="1078"/>
            <ac:spMk id="27" creationId="{548D8BC5-234B-1340-9AE4-2B7B4CCDF55A}"/>
          </ac:spMkLst>
        </pc:spChg>
        <pc:spChg chg="mod">
          <ac:chgData name="Aizhan Kassymova" userId="116eda05-19b7-4ab1-b111-75ad639c04ed" providerId="ADAL" clId="{481AF113-4C93-4F4A-9E62-C6ADB38EE59E}" dt="2022-07-19T13:32:05.024" v="6483" actId="20577"/>
          <ac:spMkLst>
            <pc:docMk/>
            <pc:sldMk cId="3719365902" sldId="1078"/>
            <ac:spMk id="35" creationId="{101CD148-0CB6-B64C-B622-686BDB7E0577}"/>
          </ac:spMkLst>
        </pc:spChg>
        <pc:spChg chg="mod">
          <ac:chgData name="Aizhan Kassymova" userId="116eda05-19b7-4ab1-b111-75ad639c04ed" providerId="ADAL" clId="{481AF113-4C93-4F4A-9E62-C6ADB38EE59E}" dt="2022-07-19T13:32:08.982" v="6489" actId="20577"/>
          <ac:spMkLst>
            <pc:docMk/>
            <pc:sldMk cId="3719365902" sldId="1078"/>
            <ac:spMk id="40" creationId="{D3CF33E6-800C-C34A-9A2F-34E6C60D755D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3" creationId="{37CAD855-2626-9B4A-87B5-BBFB2178C732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4" creationId="{3882514C-0ADC-584D-AAA4-E4882A2DEA38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5" creationId="{688D6AB7-0894-2D4A-9EE3-CF8BFFA30627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6" creationId="{8B2EC183-EB51-C64D-B126-461EEABB1EBF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7" creationId="{4DE50D57-00F5-134E-8F40-FDF96483157C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8" creationId="{54D07A27-F429-7046-9310-3A09B05FC60A}"/>
          </ac:spMkLst>
        </pc:spChg>
        <pc:spChg chg="mod">
          <ac:chgData name="Aizhan Kassymova" userId="116eda05-19b7-4ab1-b111-75ad639c04ed" providerId="ADAL" clId="{481AF113-4C93-4F4A-9E62-C6ADB38EE59E}" dt="2022-07-19T13:32:27.192" v="6519" actId="1076"/>
          <ac:spMkLst>
            <pc:docMk/>
            <pc:sldMk cId="3719365902" sldId="1078"/>
            <ac:spMk id="49" creationId="{C2EDB89B-2549-D34E-89E0-D083A1B07D60}"/>
          </ac:spMkLst>
        </pc:spChg>
        <pc:spChg chg="mod">
          <ac:chgData name="Aizhan Kassymova" userId="116eda05-19b7-4ab1-b111-75ad639c04ed" providerId="ADAL" clId="{481AF113-4C93-4F4A-9E62-C6ADB38EE59E}" dt="2022-07-19T13:32:31.415" v="6520" actId="255"/>
          <ac:spMkLst>
            <pc:docMk/>
            <pc:sldMk cId="3719365902" sldId="1078"/>
            <ac:spMk id="50" creationId="{C7C20190-6015-D24C-8172-D12AE7AC2A4E}"/>
          </ac:spMkLst>
        </pc:spChg>
        <pc:spChg chg="mod">
          <ac:chgData name="Aizhan Kassymova" userId="116eda05-19b7-4ab1-b111-75ad639c04ed" providerId="ADAL" clId="{481AF113-4C93-4F4A-9E62-C6ADB38EE59E}" dt="2022-07-19T13:32:54.352" v="6543" actId="255"/>
          <ac:spMkLst>
            <pc:docMk/>
            <pc:sldMk cId="3719365902" sldId="1078"/>
            <ac:spMk id="51" creationId="{9D74CC94-6309-9D4E-AC17-7834303D292A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3" creationId="{03037660-A975-AC41-9666-AFCCB3A0B935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4" creationId="{7DAB01D5-4A4C-0848-8E97-EACA6A36C3AD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5" creationId="{12F13F26-AF12-FB44-9B51-D0B6944C6D9C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6" creationId="{781CA89B-E86B-F843-A1BF-431E5679227B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7" creationId="{74911CA3-EBEB-B142-B4CE-F45E577120E5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8" creationId="{D0CB791B-5400-C244-A515-F158CF9A23BC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59" creationId="{E5D6E821-F80C-7046-BF97-7FA229C97D7C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60" creationId="{5F6B0327-AD11-4545-B4F6-735084B855B5}"/>
          </ac:spMkLst>
        </pc:spChg>
        <pc:spChg chg="mod">
          <ac:chgData name="Aizhan Kassymova" userId="116eda05-19b7-4ab1-b111-75ad639c04ed" providerId="ADAL" clId="{481AF113-4C93-4F4A-9E62-C6ADB38EE59E}" dt="2022-07-19T13:33:08.790" v="6553" actId="1076"/>
          <ac:spMkLst>
            <pc:docMk/>
            <pc:sldMk cId="3719365902" sldId="1078"/>
            <ac:spMk id="61" creationId="{95580CF6-5A42-2640-82F1-B4775A0714B8}"/>
          </ac:spMkLst>
        </pc:spChg>
        <pc:spChg chg="mod">
          <ac:chgData name="Aizhan Kassymova" userId="116eda05-19b7-4ab1-b111-75ad639c04ed" providerId="ADAL" clId="{481AF113-4C93-4F4A-9E62-C6ADB38EE59E}" dt="2022-07-19T13:33:21.153" v="6570" actId="20577"/>
          <ac:spMkLst>
            <pc:docMk/>
            <pc:sldMk cId="3719365902" sldId="1078"/>
            <ac:spMk id="78" creationId="{15C2EA86-0F4F-3247-A569-CE038874C470}"/>
          </ac:spMkLst>
        </pc:spChg>
        <pc:spChg chg="del mod">
          <ac:chgData name="Aizhan Kassymova" userId="116eda05-19b7-4ab1-b111-75ad639c04ed" providerId="ADAL" clId="{481AF113-4C93-4F4A-9E62-C6ADB38EE59E}" dt="2022-07-19T13:38:16.341" v="6802" actId="478"/>
          <ac:spMkLst>
            <pc:docMk/>
            <pc:sldMk cId="3719365902" sldId="1078"/>
            <ac:spMk id="87" creationId="{09896B4E-767E-074F-8EDA-CDA62F290479}"/>
          </ac:spMkLst>
        </pc:spChg>
        <pc:spChg chg="add mod">
          <ac:chgData name="Aizhan Kassymova" userId="116eda05-19b7-4ab1-b111-75ad639c04ed" providerId="ADAL" clId="{481AF113-4C93-4F4A-9E62-C6ADB38EE59E}" dt="2022-07-19T13:38:16.781" v="6803"/>
          <ac:spMkLst>
            <pc:docMk/>
            <pc:sldMk cId="3719365902" sldId="1078"/>
            <ac:spMk id="88" creationId="{51A4A38A-72FE-5065-FBF0-115B26B20F66}"/>
          </ac:spMkLst>
        </pc:spChg>
        <pc:grpChg chg="mod">
          <ac:chgData name="Aizhan Kassymova" userId="116eda05-19b7-4ab1-b111-75ad639c04ed" providerId="ADAL" clId="{481AF113-4C93-4F4A-9E62-C6ADB38EE59E}" dt="2022-07-19T13:32:27.192" v="6519" actId="1076"/>
          <ac:grpSpMkLst>
            <pc:docMk/>
            <pc:sldMk cId="3719365902" sldId="1078"/>
            <ac:grpSpMk id="42" creationId="{BF6F8085-A891-0844-94E6-578F3AFB50F3}"/>
          </ac:grpSpMkLst>
        </pc:grpChg>
        <pc:grpChg chg="mod">
          <ac:chgData name="Aizhan Kassymova" userId="116eda05-19b7-4ab1-b111-75ad639c04ed" providerId="ADAL" clId="{481AF113-4C93-4F4A-9E62-C6ADB38EE59E}" dt="2022-07-19T13:33:08.790" v="6553" actId="1076"/>
          <ac:grpSpMkLst>
            <pc:docMk/>
            <pc:sldMk cId="3719365902" sldId="1078"/>
            <ac:grpSpMk id="52" creationId="{F763EEE1-8E7B-574B-9B12-C02141AD6CEE}"/>
          </ac:grpSpMkLst>
        </pc:grpChg>
      </pc:sldChg>
      <pc:sldChg chg="addSp delSp modSp add mod modNotesTx">
        <pc:chgData name="Aizhan Kassymova" userId="116eda05-19b7-4ab1-b111-75ad639c04ed" providerId="ADAL" clId="{481AF113-4C93-4F4A-9E62-C6ADB38EE59E}" dt="2022-07-19T17:31:51.157" v="7338" actId="20577"/>
        <pc:sldMkLst>
          <pc:docMk/>
          <pc:sldMk cId="3691248169" sldId="1079"/>
        </pc:sldMkLst>
        <pc:spChg chg="del mod">
          <ac:chgData name="Aizhan Kassymova" userId="116eda05-19b7-4ab1-b111-75ad639c04ed" providerId="ADAL" clId="{481AF113-4C93-4F4A-9E62-C6ADB38EE59E}" dt="2022-07-19T13:38:20.182" v="6804" actId="478"/>
          <ac:spMkLst>
            <pc:docMk/>
            <pc:sldMk cId="3691248169" sldId="1079"/>
            <ac:spMk id="8" creationId="{40C538BA-1C71-0F4D-B753-A7D597D981F9}"/>
          </ac:spMkLst>
        </pc:spChg>
        <pc:spChg chg="mod">
          <ac:chgData name="Aizhan Kassymova" userId="116eda05-19b7-4ab1-b111-75ad639c04ed" providerId="ADAL" clId="{481AF113-4C93-4F4A-9E62-C6ADB38EE59E}" dt="2022-07-19T13:37:44.583" v="6797" actId="1076"/>
          <ac:spMkLst>
            <pc:docMk/>
            <pc:sldMk cId="3691248169" sldId="1079"/>
            <ac:spMk id="9" creationId="{247BCAC2-4B0D-C24F-A1AA-5CFB26132E0B}"/>
          </ac:spMkLst>
        </pc:spChg>
        <pc:spChg chg="add del mod">
          <ac:chgData name="Aizhan Kassymova" userId="116eda05-19b7-4ab1-b111-75ad639c04ed" providerId="ADAL" clId="{481AF113-4C93-4F4A-9E62-C6ADB38EE59E}" dt="2022-07-19T13:40:48.764" v="6828" actId="478"/>
          <ac:spMkLst>
            <pc:docMk/>
            <pc:sldMk cId="3691248169" sldId="1079"/>
            <ac:spMk id="10" creationId="{5648C332-7034-E6C7-BEF1-B67823592080}"/>
          </ac:spMkLst>
        </pc:spChg>
        <pc:spChg chg="mod">
          <ac:chgData name="Aizhan Kassymova" userId="116eda05-19b7-4ab1-b111-75ad639c04ed" providerId="ADAL" clId="{481AF113-4C93-4F4A-9E62-C6ADB38EE59E}" dt="2022-07-19T13:37:49.191" v="6798" actId="1076"/>
          <ac:spMkLst>
            <pc:docMk/>
            <pc:sldMk cId="3691248169" sldId="1079"/>
            <ac:spMk id="87" creationId="{25316CA5-99B5-7F45-AFB7-B3A2CBFABDDC}"/>
          </ac:spMkLst>
        </pc:spChg>
        <pc:spChg chg="mod">
          <ac:chgData name="Aizhan Kassymova" userId="116eda05-19b7-4ab1-b111-75ad639c04ed" providerId="ADAL" clId="{481AF113-4C93-4F4A-9E62-C6ADB38EE59E}" dt="2022-07-19T13:38:01.740" v="6800" actId="1076"/>
          <ac:spMkLst>
            <pc:docMk/>
            <pc:sldMk cId="3691248169" sldId="1079"/>
            <ac:spMk id="88" creationId="{EC7D421B-4EDF-C343-AB2D-4624467F5415}"/>
          </ac:spMkLst>
        </pc:spChg>
        <pc:spChg chg="mod">
          <ac:chgData name="Aizhan Kassymova" userId="116eda05-19b7-4ab1-b111-75ad639c04ed" providerId="ADAL" clId="{481AF113-4C93-4F4A-9E62-C6ADB38EE59E}" dt="2022-07-19T13:38:07.294" v="6801" actId="1076"/>
          <ac:spMkLst>
            <pc:docMk/>
            <pc:sldMk cId="3691248169" sldId="1079"/>
            <ac:spMk id="89" creationId="{B785588B-2DEA-474F-89CA-2613413F7528}"/>
          </ac:spMkLst>
        </pc:spChg>
        <pc:spChg chg="mod">
          <ac:chgData name="Aizhan Kassymova" userId="116eda05-19b7-4ab1-b111-75ad639c04ed" providerId="ADAL" clId="{481AF113-4C93-4F4A-9E62-C6ADB38EE59E}" dt="2022-07-19T13:37:41.774" v="6796" actId="1076"/>
          <ac:spMkLst>
            <pc:docMk/>
            <pc:sldMk cId="3691248169" sldId="1079"/>
            <ac:spMk id="90" creationId="{F9FB5262-4D63-A149-A391-3CDD424427AC}"/>
          </ac:spMkLst>
        </pc:spChg>
        <pc:spChg chg="mod">
          <ac:chgData name="Aizhan Kassymova" userId="116eda05-19b7-4ab1-b111-75ad639c04ed" providerId="ADAL" clId="{481AF113-4C93-4F4A-9E62-C6ADB38EE59E}" dt="2022-07-19T13:37:53.162" v="6799" actId="1076"/>
          <ac:spMkLst>
            <pc:docMk/>
            <pc:sldMk cId="3691248169" sldId="1079"/>
            <ac:spMk id="91" creationId="{2D3C6453-B336-C04B-8A91-4E7D3B632FEB}"/>
          </ac:spMkLst>
        </pc:spChg>
      </pc:sldChg>
      <pc:sldChg chg="addSp delSp modSp add mod modNotesTx">
        <pc:chgData name="Aizhan Kassymova" userId="116eda05-19b7-4ab1-b111-75ad639c04ed" providerId="ADAL" clId="{481AF113-4C93-4F4A-9E62-C6ADB38EE59E}" dt="2022-07-19T17:36:53.487" v="7410" actId="20577"/>
        <pc:sldMkLst>
          <pc:docMk/>
          <pc:sldMk cId="716890011" sldId="1080"/>
        </pc:sldMkLst>
        <pc:spChg chg="mod">
          <ac:chgData name="Aizhan Kassymova" userId="116eda05-19b7-4ab1-b111-75ad639c04ed" providerId="ADAL" clId="{481AF113-4C93-4F4A-9E62-C6ADB38EE59E}" dt="2022-07-19T17:32:44.024" v="7357" actId="20577"/>
          <ac:spMkLst>
            <pc:docMk/>
            <pc:sldMk cId="716890011" sldId="1080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481AF113-4C93-4F4A-9E62-C6ADB38EE59E}" dt="2022-07-19T13:40:55.691" v="6829" actId="478"/>
          <ac:spMkLst>
            <pc:docMk/>
            <pc:sldMk cId="716890011" sldId="1080"/>
            <ac:spMk id="16" creationId="{1A72BEEE-6164-8340-B1FC-05E6C79CF76A}"/>
          </ac:spMkLst>
        </pc:spChg>
        <pc:spChg chg="add mod">
          <ac:chgData name="Aizhan Kassymova" userId="116eda05-19b7-4ab1-b111-75ad639c04ed" providerId="ADAL" clId="{481AF113-4C93-4F4A-9E62-C6ADB38EE59E}" dt="2022-07-19T13:40:57.150" v="6830"/>
          <ac:spMkLst>
            <pc:docMk/>
            <pc:sldMk cId="716890011" sldId="1080"/>
            <ac:spMk id="17" creationId="{CB0765CE-A5DA-05EB-3C75-61B32030ECA7}"/>
          </ac:spMkLst>
        </pc:spChg>
        <pc:spChg chg="add mod">
          <ac:chgData name="Aizhan Kassymova" userId="116eda05-19b7-4ab1-b111-75ad639c04ed" providerId="ADAL" clId="{481AF113-4C93-4F4A-9E62-C6ADB38EE59E}" dt="2022-07-19T13:45:30.700" v="6908" actId="1076"/>
          <ac:spMkLst>
            <pc:docMk/>
            <pc:sldMk cId="716890011" sldId="1080"/>
            <ac:spMk id="18" creationId="{F2DE6D33-A029-DAF5-12B5-8E6E48AB670B}"/>
          </ac:spMkLst>
        </pc:spChg>
        <pc:spChg chg="add mod">
          <ac:chgData name="Aizhan Kassymova" userId="116eda05-19b7-4ab1-b111-75ad639c04ed" providerId="ADAL" clId="{481AF113-4C93-4F4A-9E62-C6ADB38EE59E}" dt="2022-07-19T13:45:47.197" v="6928" actId="1076"/>
          <ac:spMkLst>
            <pc:docMk/>
            <pc:sldMk cId="716890011" sldId="1080"/>
            <ac:spMk id="19" creationId="{AB09D7F1-C2C1-30FD-02E5-1FB585BB76A8}"/>
          </ac:spMkLst>
        </pc:spChg>
        <pc:spChg chg="mod">
          <ac:chgData name="Aizhan Kassymova" userId="116eda05-19b7-4ab1-b111-75ad639c04ed" providerId="ADAL" clId="{481AF113-4C93-4F4A-9E62-C6ADB38EE59E}" dt="2022-07-19T13:40:30.348" v="6826"/>
          <ac:spMkLst>
            <pc:docMk/>
            <pc:sldMk cId="716890011" sldId="1080"/>
            <ac:spMk id="87" creationId="{A994AECC-DC16-7847-B8EE-F2F612ABB287}"/>
          </ac:spMkLst>
        </pc:spChg>
        <pc:spChg chg="del">
          <ac:chgData name="Aizhan Kassymova" userId="116eda05-19b7-4ab1-b111-75ad639c04ed" providerId="ADAL" clId="{481AF113-4C93-4F4A-9E62-C6ADB38EE59E}" dt="2022-07-19T13:44:16.031" v="6862" actId="478"/>
          <ac:spMkLst>
            <pc:docMk/>
            <pc:sldMk cId="716890011" sldId="1080"/>
            <ac:spMk id="93" creationId="{AE1D96B5-48F4-B842-9424-43BC570F6345}"/>
          </ac:spMkLst>
        </pc:spChg>
        <pc:picChg chg="add mod">
          <ac:chgData name="Aizhan Kassymova" userId="116eda05-19b7-4ab1-b111-75ad639c04ed" providerId="ADAL" clId="{481AF113-4C93-4F4A-9E62-C6ADB38EE59E}" dt="2022-07-19T13:44:30.632" v="6865" actId="1076"/>
          <ac:picMkLst>
            <pc:docMk/>
            <pc:sldMk cId="716890011" sldId="1080"/>
            <ac:picMk id="4" creationId="{795A14A3-2FD6-4CCD-AAB2-661C464E59AD}"/>
          </ac:picMkLst>
        </pc:picChg>
      </pc:sldChg>
      <pc:sldChg chg="addSp delSp modSp add mod">
        <pc:chgData name="Aizhan Kassymova" userId="116eda05-19b7-4ab1-b111-75ad639c04ed" providerId="ADAL" clId="{481AF113-4C93-4F4A-9E62-C6ADB38EE59E}" dt="2022-07-19T13:49:07.147" v="7045"/>
        <pc:sldMkLst>
          <pc:docMk/>
          <pc:sldMk cId="4206515814" sldId="1081"/>
        </pc:sldMkLst>
        <pc:spChg chg="del mod">
          <ac:chgData name="Aizhan Kassymova" userId="116eda05-19b7-4ab1-b111-75ad639c04ed" providerId="ADAL" clId="{481AF113-4C93-4F4A-9E62-C6ADB38EE59E}" dt="2022-07-19T13:49:06.676" v="7044" actId="478"/>
          <ac:spMkLst>
            <pc:docMk/>
            <pc:sldMk cId="4206515814" sldId="1081"/>
            <ac:spMk id="5" creationId="{2F3EBF3D-1991-B942-BC94-7A161F52592B}"/>
          </ac:spMkLst>
        </pc:spChg>
        <pc:spChg chg="add mod">
          <ac:chgData name="Aizhan Kassymova" userId="116eda05-19b7-4ab1-b111-75ad639c04ed" providerId="ADAL" clId="{481AF113-4C93-4F4A-9E62-C6ADB38EE59E}" dt="2022-07-19T13:49:07.147" v="7045"/>
          <ac:spMkLst>
            <pc:docMk/>
            <pc:sldMk cId="4206515814" sldId="1081"/>
            <ac:spMk id="6" creationId="{1316EAC4-3677-8808-43BC-CA382489C422}"/>
          </ac:spMkLst>
        </pc:spChg>
        <pc:spChg chg="mod">
          <ac:chgData name="Aizhan Kassymova" userId="116eda05-19b7-4ab1-b111-75ad639c04ed" providerId="ADAL" clId="{481AF113-4C93-4F4A-9E62-C6ADB38EE59E}" dt="2022-07-19T13:48:52.084" v="7041" actId="1076"/>
          <ac:spMkLst>
            <pc:docMk/>
            <pc:sldMk cId="4206515814" sldId="1081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48:57.747" v="7043" actId="1076"/>
          <ac:spMkLst>
            <pc:docMk/>
            <pc:sldMk cId="4206515814" sldId="1081"/>
            <ac:spMk id="12" creationId="{D7D9FAF8-ACB6-2648-AF49-4F1CA2DD361E}"/>
          </ac:spMkLst>
        </pc:spChg>
        <pc:spChg chg="mod">
          <ac:chgData name="Aizhan Kassymova" userId="116eda05-19b7-4ab1-b111-75ad639c04ed" providerId="ADAL" clId="{481AF113-4C93-4F4A-9E62-C6ADB38EE59E}" dt="2022-07-19T13:48:54.904" v="7042" actId="1076"/>
          <ac:spMkLst>
            <pc:docMk/>
            <pc:sldMk cId="4206515814" sldId="1081"/>
            <ac:spMk id="13" creationId="{8C98F9E3-E57A-7844-89F3-A6331B046576}"/>
          </ac:spMkLst>
        </pc:spChg>
      </pc:sldChg>
      <pc:sldChg chg="modSp add del mod">
        <pc:chgData name="Aizhan Kassymova" userId="116eda05-19b7-4ab1-b111-75ad639c04ed" providerId="ADAL" clId="{481AF113-4C93-4F4A-9E62-C6ADB38EE59E}" dt="2022-07-19T17:39:06.200" v="7411" actId="2696"/>
        <pc:sldMkLst>
          <pc:docMk/>
          <pc:sldMk cId="3313424199" sldId="1082"/>
        </pc:sldMkLst>
        <pc:spChg chg="mod">
          <ac:chgData name="Aizhan Kassymova" userId="116eda05-19b7-4ab1-b111-75ad639c04ed" providerId="ADAL" clId="{481AF113-4C93-4F4A-9E62-C6ADB38EE59E}" dt="2022-07-19T13:49:46.112" v="7091" actId="20577"/>
          <ac:spMkLst>
            <pc:docMk/>
            <pc:sldMk cId="3313424199" sldId="1082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313424199" sldId="1082"/>
            <ac:spMk id="13" creationId="{C4905279-7B20-4F4C-AC34-18EB5C18F599}"/>
          </ac:spMkLst>
        </pc:spChg>
      </pc:sldChg>
      <pc:sldChg chg="modSp add mod modAnim">
        <pc:chgData name="Aizhan Kassymova" userId="116eda05-19b7-4ab1-b111-75ad639c04ed" providerId="ADAL" clId="{481AF113-4C93-4F4A-9E62-C6ADB38EE59E}" dt="2022-07-19T13:53:26.117" v="7155" actId="20577"/>
        <pc:sldMkLst>
          <pc:docMk/>
          <pc:sldMk cId="2645911935" sldId="1083"/>
        </pc:sldMkLst>
        <pc:spChg chg="mod">
          <ac:chgData name="Aizhan Kassymova" userId="116eda05-19b7-4ab1-b111-75ad639c04ed" providerId="ADAL" clId="{481AF113-4C93-4F4A-9E62-C6ADB38EE59E}" dt="2022-07-19T13:50:34.425" v="7139" actId="20577"/>
          <ac:spMkLst>
            <pc:docMk/>
            <pc:sldMk cId="2645911935" sldId="1083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9T13:53:07.806" v="7153" actId="20577"/>
          <ac:spMkLst>
            <pc:docMk/>
            <pc:sldMk cId="2645911935" sldId="1083"/>
            <ac:spMk id="12" creationId="{3635EFC9-A521-0240-B257-CD458B330808}"/>
          </ac:spMkLst>
        </pc:spChg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645911935" sldId="1083"/>
            <ac:spMk id="90" creationId="{FF729FF4-43F7-A040-B78F-BE4EC8E9855E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47584997" sldId="1084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47584997" sldId="1084"/>
            <ac:spMk id="5" creationId="{A52BCA24-99F8-C342-B95E-EB6833D8CAE2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680331947" sldId="1085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680331947" sldId="1085"/>
            <ac:spMk id="92" creationId="{5F971824-E93B-A24D-9AB3-D5859F34EEA6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696498074" sldId="1086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696498074" sldId="1086"/>
            <ac:spMk id="7" creationId="{4CE1477A-D004-E440-8562-59DA6EAD8E6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2564792084" sldId="1087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2564792084" sldId="1087"/>
            <ac:spMk id="100" creationId="{AAEEF6BD-F1CB-4A4C-82D3-5C6EE9E6D0EF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111243331" sldId="1088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111243331" sldId="1088"/>
            <ac:spMk id="10" creationId="{293899FF-7A74-EF40-AE83-53C00627833D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161562777" sldId="1089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161562777" sldId="1089"/>
            <ac:spMk id="216" creationId="{FE5CDB2C-98A2-A94B-BF70-466F1E231685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80718295" sldId="1093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80718295" sldId="1093"/>
            <ac:spMk id="252" creationId="{CD12BA19-40D2-F44B-8E23-E4E6B15A6DE1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849931567" sldId="1095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849931567" sldId="1095"/>
            <ac:spMk id="231" creationId="{FF0ECF32-52FF-7941-8B38-AE471D68A419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322648603" sldId="1096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322648603" sldId="1096"/>
            <ac:spMk id="56" creationId="{8064881B-A35A-8B40-BFE6-0E4FAAB88AA2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261216072" sldId="1097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261216072" sldId="1097"/>
            <ac:spMk id="5" creationId="{A6F2E176-E832-C946-945A-E70AAE074BF6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751481068" sldId="1098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751481068" sldId="1098"/>
            <ac:spMk id="93" creationId="{04B1ED28-70FB-1F43-9411-4F7106AECB3D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4128955766" sldId="1099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4128955766" sldId="1099"/>
            <ac:spMk id="118" creationId="{566D02CB-0278-FB40-AE5B-D652B1719C9A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153470251" sldId="1100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153470251" sldId="1100"/>
            <ac:spMk id="6" creationId="{20476A41-E13C-BC40-A484-B8CD2CE4B461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365879432" sldId="1160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365879432" sldId="1160"/>
            <ac:spMk id="4" creationId="{B9970898-8B56-614D-BEEC-E655E686FD76}"/>
          </ac:spMkLst>
        </pc:spChg>
      </pc:sldChg>
      <pc:sldChg chg="addSp delSp modSp add del mod modAnim modNotesTx">
        <pc:chgData name="Aizhan Kassymova" userId="116eda05-19b7-4ab1-b111-75ad639c04ed" providerId="ADAL" clId="{481AF113-4C93-4F4A-9E62-C6ADB38EE59E}" dt="2022-07-16T09:03:33.026" v="2249" actId="20577"/>
        <pc:sldMkLst>
          <pc:docMk/>
          <pc:sldMk cId="3328518594" sldId="1162"/>
        </pc:sldMkLst>
        <pc:spChg chg="del mod">
          <ac:chgData name="Aizhan Kassymova" userId="116eda05-19b7-4ab1-b111-75ad639c04ed" providerId="ADAL" clId="{481AF113-4C93-4F4A-9E62-C6ADB38EE59E}" dt="2022-07-16T08:24:53.693" v="181" actId="478"/>
          <ac:spMkLst>
            <pc:docMk/>
            <pc:sldMk cId="3328518594" sldId="1162"/>
            <ac:spMk id="5" creationId="{995738BC-ECEC-DD4F-BBFF-ED532C8518FC}"/>
          </ac:spMkLst>
        </pc:spChg>
        <pc:spChg chg="add mod">
          <ac:chgData name="Aizhan Kassymova" userId="116eda05-19b7-4ab1-b111-75ad639c04ed" providerId="ADAL" clId="{481AF113-4C93-4F4A-9E62-C6ADB38EE59E}" dt="2022-07-16T08:24:54.112" v="182"/>
          <ac:spMkLst>
            <pc:docMk/>
            <pc:sldMk cId="3328518594" sldId="1162"/>
            <ac:spMk id="6" creationId="{375B8D67-AB57-FC28-F1E5-DEAAFD158613}"/>
          </ac:spMkLst>
        </pc:spChg>
        <pc:spChg chg="mod">
          <ac:chgData name="Aizhan Kassymova" userId="116eda05-19b7-4ab1-b111-75ad639c04ed" providerId="ADAL" clId="{481AF113-4C93-4F4A-9E62-C6ADB38EE59E}" dt="2022-07-16T08:29:24.991" v="189" actId="20577"/>
          <ac:spMkLst>
            <pc:docMk/>
            <pc:sldMk cId="3328518594" sldId="1162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08:30:46.741" v="308" actId="255"/>
          <ac:spMkLst>
            <pc:docMk/>
            <pc:sldMk cId="3328518594" sldId="1162"/>
            <ac:spMk id="10" creationId="{80CCA17D-ECA8-CE46-82AC-A0AF8C3B62BD}"/>
          </ac:spMkLst>
        </pc:spChg>
        <pc:spChg chg="mod">
          <ac:chgData name="Aizhan Kassymova" userId="116eda05-19b7-4ab1-b111-75ad639c04ed" providerId="ADAL" clId="{481AF113-4C93-4F4A-9E62-C6ADB38EE59E}" dt="2022-07-16T08:32:39.919" v="458" actId="20577"/>
          <ac:spMkLst>
            <pc:docMk/>
            <pc:sldMk cId="3328518594" sldId="1162"/>
            <ac:spMk id="11" creationId="{5FE695BD-369F-8C4A-ACAD-42671E1C0719}"/>
          </ac:spMkLst>
        </pc:spChg>
      </pc:sldChg>
      <pc:sldChg chg="addSp delSp modSp add mod delAnim modAnim modNotesTx">
        <pc:chgData name="Aizhan Kassymova" userId="116eda05-19b7-4ab1-b111-75ad639c04ed" providerId="ADAL" clId="{481AF113-4C93-4F4A-9E62-C6ADB38EE59E}" dt="2022-07-16T09:05:29.600" v="2271" actId="20577"/>
        <pc:sldMkLst>
          <pc:docMk/>
          <pc:sldMk cId="3081174506" sldId="1163"/>
        </pc:sldMkLst>
        <pc:spChg chg="del mod">
          <ac:chgData name="Aizhan Kassymova" userId="116eda05-19b7-4ab1-b111-75ad639c04ed" providerId="ADAL" clId="{481AF113-4C93-4F4A-9E62-C6ADB38EE59E}" dt="2022-07-16T09:04:36.724" v="2253" actId="478"/>
          <ac:spMkLst>
            <pc:docMk/>
            <pc:sldMk cId="3081174506" sldId="1163"/>
            <ac:spMk id="2" creationId="{9E044202-9730-3D4B-B0F0-0F87E127D55E}"/>
          </ac:spMkLst>
        </pc:spChg>
        <pc:spChg chg="mod">
          <ac:chgData name="Aizhan Kassymova" userId="116eda05-19b7-4ab1-b111-75ad639c04ed" providerId="ADAL" clId="{481AF113-4C93-4F4A-9E62-C6ADB38EE59E}" dt="2022-07-16T09:05:29.600" v="2271" actId="20577"/>
          <ac:spMkLst>
            <pc:docMk/>
            <pc:sldMk cId="3081174506" sldId="1163"/>
            <ac:spMk id="6" creationId="{8EDF5219-071B-3D4F-9DD6-1CD36C0FFD4F}"/>
          </ac:spMkLst>
        </pc:spChg>
        <pc:spChg chg="del mod">
          <ac:chgData name="Aizhan Kassymova" userId="116eda05-19b7-4ab1-b111-75ad639c04ed" providerId="ADAL" clId="{481AF113-4C93-4F4A-9E62-C6ADB38EE59E}" dt="2022-07-16T07:47:19.544" v="44" actId="478"/>
          <ac:spMkLst>
            <pc:docMk/>
            <pc:sldMk cId="3081174506" sldId="1163"/>
            <ac:spMk id="7" creationId="{ADE588D6-94A2-B04E-8537-8635EBD4C9EB}"/>
          </ac:spMkLst>
        </pc:spChg>
        <pc:spChg chg="add mod">
          <ac:chgData name="Aizhan Kassymova" userId="116eda05-19b7-4ab1-b111-75ad639c04ed" providerId="ADAL" clId="{481AF113-4C93-4F4A-9E62-C6ADB38EE59E}" dt="2022-07-16T07:47:24.618" v="46" actId="1076"/>
          <ac:spMkLst>
            <pc:docMk/>
            <pc:sldMk cId="3081174506" sldId="1163"/>
            <ac:spMk id="8" creationId="{951A53E8-DC8D-8EC9-0693-AE4BAD8AB817}"/>
          </ac:spMkLst>
        </pc:spChg>
        <pc:spChg chg="mod">
          <ac:chgData name="Aizhan Kassymova" userId="116eda05-19b7-4ab1-b111-75ad639c04ed" providerId="ADAL" clId="{481AF113-4C93-4F4A-9E62-C6ADB38EE59E}" dt="2022-07-16T08:33:03.388" v="486" actId="20577"/>
          <ac:spMkLst>
            <pc:docMk/>
            <pc:sldMk cId="3081174506" sldId="1163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09:05:23.567" v="2265" actId="20577"/>
          <ac:spMkLst>
            <pc:docMk/>
            <pc:sldMk cId="3081174506" sldId="1163"/>
            <ac:spMk id="10" creationId="{80CCA17D-ECA8-CE46-82AC-A0AF8C3B62BD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05:12.892" v="2287" actId="20577"/>
        <pc:sldMkLst>
          <pc:docMk/>
          <pc:sldMk cId="3055900667" sldId="1164"/>
        </pc:sldMkLst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572" creationId="{B2F29371-16FD-D244-80BF-A52E1D7F8B8A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575" creationId="{E66B124A-4E8B-D846-A7C2-C34B559B71F5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576" creationId="{80574F4D-DD94-2C4B-B4A1-D4DE0E2DC1B4}"/>
          </ac:spMkLst>
        </pc:spChg>
        <pc:spChg chg="mod">
          <ac:chgData name="Aizhan Kassymova" userId="116eda05-19b7-4ab1-b111-75ad639c04ed" providerId="ADAL" clId="{481AF113-4C93-4F4A-9E62-C6ADB38EE59E}" dt="2022-07-16T08:42:36.241" v="1187" actId="20577"/>
          <ac:spMkLst>
            <pc:docMk/>
            <pc:sldMk cId="3055900667" sldId="1164"/>
            <ac:spMk id="609" creationId="{2EABDC18-53BF-7B40-AB0D-A755F80C07B5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0" creationId="{E5CDD0A1-21E2-6748-A493-24F315669C41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1" creationId="{CDA63567-EA65-5A46-877E-710FE9AD1D49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3" creationId="{7FE7B44D-4874-7642-8A70-AE45F5B800EB}"/>
          </ac:spMkLst>
        </pc:spChg>
        <pc:spChg chg="mod">
          <ac:chgData name="Aizhan Kassymova" userId="116eda05-19b7-4ab1-b111-75ad639c04ed" providerId="ADAL" clId="{481AF113-4C93-4F4A-9E62-C6ADB38EE59E}" dt="2022-07-16T08:41:50.063" v="1177" actId="1076"/>
          <ac:spMkLst>
            <pc:docMk/>
            <pc:sldMk cId="3055900667" sldId="1164"/>
            <ac:spMk id="614" creationId="{9FBAE6C1-0ABD-B849-B7B3-8C34910CED0D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2" creationId="{875D12D0-0645-B449-8F48-0AC45EE18698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3" creationId="{F233A0F6-C3A3-1D47-A777-BFAC1494E380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4" creationId="{3B52AB0C-7235-834F-A249-28BBCC6D2BF8}"/>
          </ac:spMkLst>
        </pc:spChg>
        <pc:spChg chg="del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6" creationId="{9B5B5523-DD29-8F46-BF07-8ECCDD6C78D8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7" creationId="{00E57763-CBA1-1542-B749-A48E642E0072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39" creationId="{E4657539-B4FE-304C-816A-A074251ABAC4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40" creationId="{DE0F6076-B3CE-C540-BD00-B77A1E45F553}"/>
          </ac:spMkLst>
        </pc:spChg>
        <pc:spChg chg="mod">
          <ac:chgData name="Aizhan Kassymova" userId="116eda05-19b7-4ab1-b111-75ad639c04ed" providerId="ADAL" clId="{481AF113-4C93-4F4A-9E62-C6ADB38EE59E}" dt="2022-07-16T08:42:16.856" v="1182" actId="478"/>
          <ac:spMkLst>
            <pc:docMk/>
            <pc:sldMk cId="3055900667" sldId="1164"/>
            <ac:spMk id="641" creationId="{0111663E-DD9D-6043-8338-8C5285F74D65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3" creationId="{E92C3AA2-F23F-C148-8F92-1D04CB500882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4" creationId="{6330CAEB-E474-6241-9D9F-EEB5C5091601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5" creationId="{AFA24D83-EF79-8246-AE25-393D0CCB2393}"/>
          </ac:spMkLst>
        </pc:spChg>
        <pc:spChg chg="del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6" creationId="{3EEA565E-691A-5943-B9C1-2FBC1E5B7FC7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7" creationId="{8E2DC1D5-A1BA-E349-B4E3-5CB27DD1FF67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8" creationId="{0D97E1EE-0440-9746-9909-8846196F3349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49" creationId="{9453EBF5-7BBF-8943-8161-7DEB7997BF09}"/>
          </ac:spMkLst>
        </pc:spChg>
        <pc:spChg chg="mod">
          <ac:chgData name="Aizhan Kassymova" userId="116eda05-19b7-4ab1-b111-75ad639c04ed" providerId="ADAL" clId="{481AF113-4C93-4F4A-9E62-C6ADB38EE59E}" dt="2022-07-16T08:41:59.009" v="1178" actId="478"/>
          <ac:spMkLst>
            <pc:docMk/>
            <pc:sldMk cId="3055900667" sldId="1164"/>
            <ac:spMk id="650" creationId="{B9EE01B3-0624-134E-8FD0-E4ADEDFD26E0}"/>
          </ac:spMkLst>
        </pc:spChg>
        <pc:spChg chg="mod">
          <ac:chgData name="Aizhan Kassymova" userId="116eda05-19b7-4ab1-b111-75ad639c04ed" providerId="ADAL" clId="{481AF113-4C93-4F4A-9E62-C6ADB38EE59E}" dt="2022-07-16T08:43:29.171" v="1197" actId="1076"/>
          <ac:spMkLst>
            <pc:docMk/>
            <pc:sldMk cId="3055900667" sldId="1164"/>
            <ac:spMk id="654" creationId="{EDBA5A8F-4260-B240-9E01-AE8471BDC45B}"/>
          </ac:spMkLst>
        </pc:spChg>
        <pc:spChg chg="mod">
          <ac:chgData name="Aizhan Kassymova" userId="116eda05-19b7-4ab1-b111-75ad639c04ed" providerId="ADAL" clId="{481AF113-4C93-4F4A-9E62-C6ADB38EE59E}" dt="2022-07-16T08:43:10.315" v="1193" actId="1076"/>
          <ac:spMkLst>
            <pc:docMk/>
            <pc:sldMk cId="3055900667" sldId="1164"/>
            <ac:spMk id="656" creationId="{97C6B0DF-3B81-1046-A02E-98C8247EB000}"/>
          </ac:spMkLst>
        </pc:spChg>
        <pc:spChg chg="del mod">
          <ac:chgData name="Aizhan Kassymova" userId="116eda05-19b7-4ab1-b111-75ad639c04ed" providerId="ADAL" clId="{481AF113-4C93-4F4A-9E62-C6ADB38EE59E}" dt="2022-07-16T07:47:30.531" v="47" actId="478"/>
          <ac:spMkLst>
            <pc:docMk/>
            <pc:sldMk cId="3055900667" sldId="1164"/>
            <ac:spMk id="659" creationId="{76314F6E-363C-1941-BD9B-3234A7206E97}"/>
          </ac:spMkLst>
        </pc:spChg>
        <pc:spChg chg="add mod">
          <ac:chgData name="Aizhan Kassymova" userId="116eda05-19b7-4ab1-b111-75ad639c04ed" providerId="ADAL" clId="{481AF113-4C93-4F4A-9E62-C6ADB38EE59E}" dt="2022-07-16T08:42:55.677" v="1192" actId="1076"/>
          <ac:spMkLst>
            <pc:docMk/>
            <pc:sldMk cId="3055900667" sldId="1164"/>
            <ac:spMk id="660" creationId="{0E5302DF-14E3-FD53-4E42-AF2EB5CC40E5}"/>
          </ac:spMkLst>
        </pc:spChg>
        <pc:spChg chg="add mod">
          <ac:chgData name="Aizhan Kassymova" userId="116eda05-19b7-4ab1-b111-75ad639c04ed" providerId="ADAL" clId="{481AF113-4C93-4F4A-9E62-C6ADB38EE59E}" dt="2022-07-16T08:42:40.946" v="1189" actId="20577"/>
          <ac:spMkLst>
            <pc:docMk/>
            <pc:sldMk cId="3055900667" sldId="1164"/>
            <ac:spMk id="695" creationId="{11E6D47A-EDAA-E034-C5D7-1062DD676993}"/>
          </ac:spMkLst>
        </pc:spChg>
        <pc:spChg chg="add mod">
          <ac:chgData name="Aizhan Kassymova" userId="116eda05-19b7-4ab1-b111-75ad639c04ed" providerId="ADAL" clId="{481AF113-4C93-4F4A-9E62-C6ADB38EE59E}" dt="2022-07-16T08:42:44.836" v="1191" actId="20577"/>
          <ac:spMkLst>
            <pc:docMk/>
            <pc:sldMk cId="3055900667" sldId="1164"/>
            <ac:spMk id="696" creationId="{EB54F88B-A941-7C47-42B4-CFF344294FCF}"/>
          </ac:spMkLst>
        </pc:spChg>
        <pc:grpChg chg="mod">
          <ac:chgData name="Aizhan Kassymova" userId="116eda05-19b7-4ab1-b111-75ad639c04ed" providerId="ADAL" clId="{481AF113-4C93-4F4A-9E62-C6ADB38EE59E}" dt="2022-07-16T08:41:50.063" v="1177" actId="1076"/>
          <ac:grpSpMkLst>
            <pc:docMk/>
            <pc:sldMk cId="3055900667" sldId="1164"/>
            <ac:grpSpMk id="571" creationId="{580255E5-A809-CB45-994D-F69BD8D6F8D7}"/>
          </ac:grpSpMkLst>
        </pc:grpChg>
        <pc:grpChg chg="mod">
          <ac:chgData name="Aizhan Kassymova" userId="116eda05-19b7-4ab1-b111-75ad639c04ed" providerId="ADAL" clId="{481AF113-4C93-4F4A-9E62-C6ADB38EE59E}" dt="2022-07-16T08:42:16.856" v="1182" actId="478"/>
          <ac:grpSpMkLst>
            <pc:docMk/>
            <pc:sldMk cId="3055900667" sldId="1164"/>
            <ac:grpSpMk id="631" creationId="{14A407A0-EBD9-3449-9859-9B138D20D5AC}"/>
          </ac:grpSpMkLst>
        </pc:grpChg>
        <pc:grpChg chg="mod">
          <ac:chgData name="Aizhan Kassymova" userId="116eda05-19b7-4ab1-b111-75ad639c04ed" providerId="ADAL" clId="{481AF113-4C93-4F4A-9E62-C6ADB38EE59E}" dt="2022-07-16T08:41:59.009" v="1178" actId="478"/>
          <ac:grpSpMkLst>
            <pc:docMk/>
            <pc:sldMk cId="3055900667" sldId="1164"/>
            <ac:grpSpMk id="642" creationId="{F65FBC4E-EE37-D144-AFDB-E6C408428C1F}"/>
          </ac:grpSpMkLst>
        </pc:grpChg>
      </pc:sldChg>
      <pc:sldChg chg="addSp delSp modSp add mod modAnim modNotesTx">
        <pc:chgData name="Aizhan Kassymova" userId="116eda05-19b7-4ab1-b111-75ad639c04ed" providerId="ADAL" clId="{481AF113-4C93-4F4A-9E62-C6ADB38EE59E}" dt="2022-07-16T10:10:58.200" v="2332" actId="20577"/>
        <pc:sldMkLst>
          <pc:docMk/>
          <pc:sldMk cId="1821891346" sldId="1165"/>
        </pc:sldMkLst>
        <pc:spChg chg="del mod">
          <ac:chgData name="Aizhan Kassymova" userId="116eda05-19b7-4ab1-b111-75ad639c04ed" providerId="ADAL" clId="{481AF113-4C93-4F4A-9E62-C6ADB38EE59E}" dt="2022-07-16T07:47:36.730" v="49" actId="478"/>
          <ac:spMkLst>
            <pc:docMk/>
            <pc:sldMk cId="1821891346" sldId="1165"/>
            <ac:spMk id="571" creationId="{96ECE80E-E07E-F54F-B7D9-AC2C33DC5BD2}"/>
          </ac:spMkLst>
        </pc:spChg>
        <pc:spChg chg="add mod">
          <ac:chgData name="Aizhan Kassymova" userId="116eda05-19b7-4ab1-b111-75ad639c04ed" providerId="ADAL" clId="{481AF113-4C93-4F4A-9E62-C6ADB38EE59E}" dt="2022-07-16T07:47:37.311" v="50"/>
          <ac:spMkLst>
            <pc:docMk/>
            <pc:sldMk cId="1821891346" sldId="1165"/>
            <ac:spMk id="572" creationId="{39948672-A7D9-8C20-DA07-78FCB0ABFD13}"/>
          </ac:spMkLst>
        </pc:spChg>
        <pc:spChg chg="mod">
          <ac:chgData name="Aizhan Kassymova" userId="116eda05-19b7-4ab1-b111-75ad639c04ed" providerId="ADAL" clId="{481AF113-4C93-4F4A-9E62-C6ADB38EE59E}" dt="2022-07-16T08:44:03.061" v="1225" actId="20577"/>
          <ac:spMkLst>
            <pc:docMk/>
            <pc:sldMk cId="1821891346" sldId="1165"/>
            <ac:spMk id="654" creationId="{EDBA5A8F-4260-B240-9E01-AE8471BDC45B}"/>
          </ac:spMkLst>
        </pc:spChg>
        <pc:spChg chg="mod">
          <ac:chgData name="Aizhan Kassymova" userId="116eda05-19b7-4ab1-b111-75ad639c04ed" providerId="ADAL" clId="{481AF113-4C93-4F4A-9E62-C6ADB38EE59E}" dt="2022-07-16T08:47:21.751" v="1491" actId="1076"/>
          <ac:spMkLst>
            <pc:docMk/>
            <pc:sldMk cId="1821891346" sldId="1165"/>
            <ac:spMk id="656" creationId="{97C6B0DF-3B81-1046-A02E-98C8247EB000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16:30.870" v="2393" actId="20577"/>
        <pc:sldMkLst>
          <pc:docMk/>
          <pc:sldMk cId="1692208329" sldId="1166"/>
        </pc:sldMkLst>
        <pc:spChg chg="del mod">
          <ac:chgData name="Aizhan Kassymova" userId="116eda05-19b7-4ab1-b111-75ad639c04ed" providerId="ADAL" clId="{481AF113-4C93-4F4A-9E62-C6ADB38EE59E}" dt="2022-07-16T07:47:42.054" v="51" actId="478"/>
          <ac:spMkLst>
            <pc:docMk/>
            <pc:sldMk cId="1692208329" sldId="1166"/>
            <ac:spMk id="611" creationId="{BF49A24D-3811-4749-86AF-DF0821A52345}"/>
          </ac:spMkLst>
        </pc:spChg>
        <pc:spChg chg="add mod">
          <ac:chgData name="Aizhan Kassymova" userId="116eda05-19b7-4ab1-b111-75ad639c04ed" providerId="ADAL" clId="{481AF113-4C93-4F4A-9E62-C6ADB38EE59E}" dt="2022-07-16T07:47:42.524" v="52"/>
          <ac:spMkLst>
            <pc:docMk/>
            <pc:sldMk cId="1692208329" sldId="1166"/>
            <ac:spMk id="613" creationId="{B163798D-D7C7-3490-6E2E-1262A8404EA4}"/>
          </ac:spMkLst>
        </pc:spChg>
        <pc:spChg chg="mod">
          <ac:chgData name="Aizhan Kassymova" userId="116eda05-19b7-4ab1-b111-75ad639c04ed" providerId="ADAL" clId="{481AF113-4C93-4F4A-9E62-C6ADB38EE59E}" dt="2022-07-16T08:47:56.431" v="1521" actId="20577"/>
          <ac:spMkLst>
            <pc:docMk/>
            <pc:sldMk cId="1692208329" sldId="1166"/>
            <ac:spMk id="654" creationId="{EDBA5A8F-4260-B240-9E01-AE8471BDC45B}"/>
          </ac:spMkLst>
        </pc:spChg>
        <pc:spChg chg="mod">
          <ac:chgData name="Aizhan Kassymova" userId="116eda05-19b7-4ab1-b111-75ad639c04ed" providerId="ADAL" clId="{481AF113-4C93-4F4A-9E62-C6ADB38EE59E}" dt="2022-07-16T08:52:07.082" v="1917"/>
          <ac:spMkLst>
            <pc:docMk/>
            <pc:sldMk cId="1692208329" sldId="1166"/>
            <ac:spMk id="656" creationId="{97C6B0DF-3B81-1046-A02E-98C8247EB000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25:59.396" v="2428" actId="20577"/>
        <pc:sldMkLst>
          <pc:docMk/>
          <pc:sldMk cId="397073794" sldId="1167"/>
        </pc:sldMkLst>
        <pc:spChg chg="mod">
          <ac:chgData name="Aizhan Kassymova" userId="116eda05-19b7-4ab1-b111-75ad639c04ed" providerId="ADAL" clId="{481AF113-4C93-4F4A-9E62-C6ADB38EE59E}" dt="2022-07-16T08:57:35.110" v="2218" actId="1076"/>
          <ac:spMkLst>
            <pc:docMk/>
            <pc:sldMk cId="397073794" sldId="1167"/>
            <ac:spMk id="8" creationId="{96562BEA-C84E-254B-BD55-56C2EB6C5088}"/>
          </ac:spMkLst>
        </pc:spChg>
        <pc:spChg chg="mod">
          <ac:chgData name="Aizhan Kassymova" userId="116eda05-19b7-4ab1-b111-75ad639c04ed" providerId="ADAL" clId="{481AF113-4C93-4F4A-9E62-C6ADB38EE59E}" dt="2022-07-16T08:52:33.949" v="1942" actId="20577"/>
          <ac:spMkLst>
            <pc:docMk/>
            <pc:sldMk cId="397073794" sldId="1167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08:55:49.898" v="2079" actId="207"/>
          <ac:spMkLst>
            <pc:docMk/>
            <pc:sldMk cId="397073794" sldId="1167"/>
            <ac:spMk id="10" creationId="{80CCA17D-ECA8-CE46-82AC-A0AF8C3B62BD}"/>
          </ac:spMkLst>
        </pc:spChg>
        <pc:spChg chg="mod">
          <ac:chgData name="Aizhan Kassymova" userId="116eda05-19b7-4ab1-b111-75ad639c04ed" providerId="ADAL" clId="{481AF113-4C93-4F4A-9E62-C6ADB38EE59E}" dt="2022-07-16T08:58:56.206" v="2246" actId="1076"/>
          <ac:spMkLst>
            <pc:docMk/>
            <pc:sldMk cId="397073794" sldId="1167"/>
            <ac:spMk id="11" creationId="{8F7AD000-A388-6C4C-8C9C-158A86A0C51E}"/>
          </ac:spMkLst>
        </pc:spChg>
        <pc:spChg chg="mod">
          <ac:chgData name="Aizhan Kassymova" userId="116eda05-19b7-4ab1-b111-75ad639c04ed" providerId="ADAL" clId="{481AF113-4C93-4F4A-9E62-C6ADB38EE59E}" dt="2022-07-16T08:57:29.685" v="2217" actId="1076"/>
          <ac:spMkLst>
            <pc:docMk/>
            <pc:sldMk cId="397073794" sldId="1167"/>
            <ac:spMk id="12" creationId="{0414D3D5-1BB8-5844-8D2A-3C8E3E5DCA6A}"/>
          </ac:spMkLst>
        </pc:spChg>
        <pc:spChg chg="mod">
          <ac:chgData name="Aizhan Kassymova" userId="116eda05-19b7-4ab1-b111-75ad639c04ed" providerId="ADAL" clId="{481AF113-4C93-4F4A-9E62-C6ADB38EE59E}" dt="2022-07-16T08:57:29.685" v="2217" actId="1076"/>
          <ac:spMkLst>
            <pc:docMk/>
            <pc:sldMk cId="397073794" sldId="1167"/>
            <ac:spMk id="13" creationId="{FAA5D4F0-1DCB-7C49-A07F-4729B9F9DCA6}"/>
          </ac:spMkLst>
        </pc:spChg>
        <pc:spChg chg="del mod">
          <ac:chgData name="Aizhan Kassymova" userId="116eda05-19b7-4ab1-b111-75ad639c04ed" providerId="ADAL" clId="{481AF113-4C93-4F4A-9E62-C6ADB38EE59E}" dt="2022-07-16T07:47:48.362" v="54" actId="478"/>
          <ac:spMkLst>
            <pc:docMk/>
            <pc:sldMk cId="397073794" sldId="1167"/>
            <ac:spMk id="14" creationId="{126C885E-4769-8644-8E59-814749DC523B}"/>
          </ac:spMkLst>
        </pc:spChg>
        <pc:spChg chg="add mod">
          <ac:chgData name="Aizhan Kassymova" userId="116eda05-19b7-4ab1-b111-75ad639c04ed" providerId="ADAL" clId="{481AF113-4C93-4F4A-9E62-C6ADB38EE59E}" dt="2022-07-16T07:47:48.880" v="55"/>
          <ac:spMkLst>
            <pc:docMk/>
            <pc:sldMk cId="397073794" sldId="1167"/>
            <ac:spMk id="15" creationId="{7FF7BA43-BEF1-E4D0-DD05-7631C69DB02F}"/>
          </ac:spMkLst>
        </pc:spChg>
        <pc:grpChg chg="mod">
          <ac:chgData name="Aizhan Kassymova" userId="116eda05-19b7-4ab1-b111-75ad639c04ed" providerId="ADAL" clId="{481AF113-4C93-4F4A-9E62-C6ADB38EE59E}" dt="2022-07-16T08:57:29.685" v="2217" actId="1076"/>
          <ac:grpSpMkLst>
            <pc:docMk/>
            <pc:sldMk cId="397073794" sldId="1167"/>
            <ac:grpSpMk id="2" creationId="{6E7D9C5A-4A0F-3E45-B3EB-48F963F34B69}"/>
          </ac:grpSpMkLst>
        </pc:grpChg>
      </pc:sldChg>
      <pc:sldChg chg="addSp delSp modSp add mod modAnim modNotesTx">
        <pc:chgData name="Aizhan Kassymova" userId="116eda05-19b7-4ab1-b111-75ad639c04ed" providerId="ADAL" clId="{481AF113-4C93-4F4A-9E62-C6ADB38EE59E}" dt="2022-07-16T10:36:04.853" v="2670" actId="20577"/>
        <pc:sldMkLst>
          <pc:docMk/>
          <pc:sldMk cId="2306501715" sldId="1168"/>
        </pc:sldMkLst>
        <pc:spChg chg="mod">
          <ac:chgData name="Aizhan Kassymova" userId="116eda05-19b7-4ab1-b111-75ad639c04ed" providerId="ADAL" clId="{481AF113-4C93-4F4A-9E62-C6ADB38EE59E}" dt="2022-07-16T10:27:43.469" v="2441" actId="20577"/>
          <ac:spMkLst>
            <pc:docMk/>
            <pc:sldMk cId="2306501715" sldId="1168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481AF113-4C93-4F4A-9E62-C6ADB38EE59E}" dt="2022-07-16T07:47:53.105" v="56" actId="478"/>
          <ac:spMkLst>
            <pc:docMk/>
            <pc:sldMk cId="2306501715" sldId="1168"/>
            <ac:spMk id="57" creationId="{4F8ECF08-A4D3-AC44-87C7-BD50757B39D8}"/>
          </ac:spMkLst>
        </pc:spChg>
        <pc:spChg chg="add mod">
          <ac:chgData name="Aizhan Kassymova" userId="116eda05-19b7-4ab1-b111-75ad639c04ed" providerId="ADAL" clId="{481AF113-4C93-4F4A-9E62-C6ADB38EE59E}" dt="2022-07-16T07:47:53.599" v="57"/>
          <ac:spMkLst>
            <pc:docMk/>
            <pc:sldMk cId="2306501715" sldId="1168"/>
            <ac:spMk id="58" creationId="{C6C0A391-BABC-68E8-CC68-9BAEC2B6043C}"/>
          </ac:spMkLst>
        </pc:spChg>
        <pc:spChg chg="mod">
          <ac:chgData name="Aizhan Kassymova" userId="116eda05-19b7-4ab1-b111-75ad639c04ed" providerId="ADAL" clId="{481AF113-4C93-4F4A-9E62-C6ADB38EE59E}" dt="2022-07-16T10:29:38.661" v="2498" actId="255"/>
          <ac:spMkLst>
            <pc:docMk/>
            <pc:sldMk cId="2306501715" sldId="1168"/>
            <ac:spMk id="68" creationId="{AE0F6699-BC13-C349-9AC1-8B36945FEAA0}"/>
          </ac:spMkLst>
        </pc:spChg>
        <pc:spChg chg="mod">
          <ac:chgData name="Aizhan Kassymova" userId="116eda05-19b7-4ab1-b111-75ad639c04ed" providerId="ADAL" clId="{481AF113-4C93-4F4A-9E62-C6ADB38EE59E}" dt="2022-07-16T10:31:01.950" v="2601" actId="20577"/>
          <ac:spMkLst>
            <pc:docMk/>
            <pc:sldMk cId="2306501715" sldId="1168"/>
            <ac:spMk id="71" creationId="{66AD3E16-6743-CC4C-9091-25C6B0A95F7F}"/>
          </ac:spMkLst>
        </pc:spChg>
        <pc:spChg chg="mod">
          <ac:chgData name="Aizhan Kassymova" userId="116eda05-19b7-4ab1-b111-75ad639c04ed" providerId="ADAL" clId="{481AF113-4C93-4F4A-9E62-C6ADB38EE59E}" dt="2022-07-16T10:30:56.181" v="2593" actId="1076"/>
          <ac:spMkLst>
            <pc:docMk/>
            <pc:sldMk cId="2306501715" sldId="1168"/>
            <ac:spMk id="73" creationId="{AD6E6CB7-7739-BE4D-84DA-1BBDF2D16B38}"/>
          </ac:spMkLst>
        </pc:spChg>
        <pc:spChg chg="mod">
          <ac:chgData name="Aizhan Kassymova" userId="116eda05-19b7-4ab1-b111-75ad639c04ed" providerId="ADAL" clId="{481AF113-4C93-4F4A-9E62-C6ADB38EE59E}" dt="2022-07-16T10:30:38.772" v="2577" actId="1076"/>
          <ac:spMkLst>
            <pc:docMk/>
            <pc:sldMk cId="2306501715" sldId="1168"/>
            <ac:spMk id="74" creationId="{20BE946D-C7D0-4A45-83B1-1480163BA20F}"/>
          </ac:spMkLst>
        </pc:spChg>
        <pc:spChg chg="mod">
          <ac:chgData name="Aizhan Kassymova" userId="116eda05-19b7-4ab1-b111-75ad639c04ed" providerId="ADAL" clId="{481AF113-4C93-4F4A-9E62-C6ADB38EE59E}" dt="2022-07-16T10:31:12.879" v="2613" actId="20577"/>
          <ac:spMkLst>
            <pc:docMk/>
            <pc:sldMk cId="2306501715" sldId="1168"/>
            <ac:spMk id="79" creationId="{4E5CE7E7-BE20-B242-B8AA-2C5D479929F4}"/>
          </ac:spMkLst>
        </pc:spChg>
        <pc:spChg chg="mod">
          <ac:chgData name="Aizhan Kassymova" userId="116eda05-19b7-4ab1-b111-75ad639c04ed" providerId="ADAL" clId="{481AF113-4C93-4F4A-9E62-C6ADB38EE59E}" dt="2022-07-16T10:29:59.011" v="2513" actId="20577"/>
          <ac:spMkLst>
            <pc:docMk/>
            <pc:sldMk cId="2306501715" sldId="1168"/>
            <ac:spMk id="83" creationId="{B3BC3B01-336B-B648-9417-1795AE45E555}"/>
          </ac:spMkLst>
        </pc:spChg>
        <pc:spChg chg="mod">
          <ac:chgData name="Aizhan Kassymova" userId="116eda05-19b7-4ab1-b111-75ad639c04ed" providerId="ADAL" clId="{481AF113-4C93-4F4A-9E62-C6ADB38EE59E}" dt="2022-07-16T10:31:40.995" v="2642" actId="20577"/>
          <ac:spMkLst>
            <pc:docMk/>
            <pc:sldMk cId="2306501715" sldId="1168"/>
            <ac:spMk id="84" creationId="{DC97EC39-5ADE-8D46-9FEE-DBDD51FDB394}"/>
          </ac:spMkLst>
        </pc:spChg>
        <pc:spChg chg="mod">
          <ac:chgData name="Aizhan Kassymova" userId="116eda05-19b7-4ab1-b111-75ad639c04ed" providerId="ADAL" clId="{481AF113-4C93-4F4A-9E62-C6ADB38EE59E}" dt="2022-07-16T10:31:30.182" v="2631" actId="20577"/>
          <ac:spMkLst>
            <pc:docMk/>
            <pc:sldMk cId="2306501715" sldId="1168"/>
            <ac:spMk id="85" creationId="{8C832346-4F39-4844-8091-F736554D8A35}"/>
          </ac:spMkLst>
        </pc:spChg>
        <pc:spChg chg="mod">
          <ac:chgData name="Aizhan Kassymova" userId="116eda05-19b7-4ab1-b111-75ad639c04ed" providerId="ADAL" clId="{481AF113-4C93-4F4A-9E62-C6ADB38EE59E}" dt="2022-07-16T10:31:21.289" v="2621" actId="20577"/>
          <ac:spMkLst>
            <pc:docMk/>
            <pc:sldMk cId="2306501715" sldId="1168"/>
            <ac:spMk id="86" creationId="{68FADC82-2C08-DB43-951D-4FB06FD5E788}"/>
          </ac:spMkLst>
        </pc:spChg>
        <pc:spChg chg="mod">
          <ac:chgData name="Aizhan Kassymova" userId="116eda05-19b7-4ab1-b111-75ad639c04ed" providerId="ADAL" clId="{481AF113-4C93-4F4A-9E62-C6ADB38EE59E}" dt="2022-07-16T10:30:06.706" v="2530" actId="20577"/>
          <ac:spMkLst>
            <pc:docMk/>
            <pc:sldMk cId="2306501715" sldId="1168"/>
            <ac:spMk id="87" creationId="{FBC4E611-49B5-5546-8E93-C03CEF4C030E}"/>
          </ac:spMkLst>
        </pc:spChg>
        <pc:spChg chg="mod">
          <ac:chgData name="Aizhan Kassymova" userId="116eda05-19b7-4ab1-b111-75ad639c04ed" providerId="ADAL" clId="{481AF113-4C93-4F4A-9E62-C6ADB38EE59E}" dt="2022-07-16T10:31:17.746" v="2614"/>
          <ac:spMkLst>
            <pc:docMk/>
            <pc:sldMk cId="2306501715" sldId="1168"/>
            <ac:spMk id="96" creationId="{93E8ABA8-42C2-C44C-8972-76E2C7AD813D}"/>
          </ac:spMkLst>
        </pc:spChg>
        <pc:spChg chg="mod">
          <ac:chgData name="Aizhan Kassymova" userId="116eda05-19b7-4ab1-b111-75ad639c04ed" providerId="ADAL" clId="{481AF113-4C93-4F4A-9E62-C6ADB38EE59E}" dt="2022-07-16T10:30:03.208" v="2523" actId="20577"/>
          <ac:spMkLst>
            <pc:docMk/>
            <pc:sldMk cId="2306501715" sldId="1168"/>
            <ac:spMk id="100" creationId="{704444CB-075A-0948-9F82-6F49A25E3EAD}"/>
          </ac:spMkLst>
        </pc:spChg>
        <pc:spChg chg="mod">
          <ac:chgData name="Aizhan Kassymova" userId="116eda05-19b7-4ab1-b111-75ad639c04ed" providerId="ADAL" clId="{481AF113-4C93-4F4A-9E62-C6ADB38EE59E}" dt="2022-07-16T10:31:45.125" v="2643"/>
          <ac:spMkLst>
            <pc:docMk/>
            <pc:sldMk cId="2306501715" sldId="1168"/>
            <ac:spMk id="101" creationId="{40B8469F-1FF4-FE40-9A71-D5EC33D37348}"/>
          </ac:spMkLst>
        </pc:spChg>
        <pc:spChg chg="mod">
          <ac:chgData name="Aizhan Kassymova" userId="116eda05-19b7-4ab1-b111-75ad639c04ed" providerId="ADAL" clId="{481AF113-4C93-4F4A-9E62-C6ADB38EE59E}" dt="2022-07-16T10:31:34.729" v="2632"/>
          <ac:spMkLst>
            <pc:docMk/>
            <pc:sldMk cId="2306501715" sldId="1168"/>
            <ac:spMk id="102" creationId="{713E03C4-58F2-5D42-92BD-0578A2D33BD2}"/>
          </ac:spMkLst>
        </pc:spChg>
        <pc:spChg chg="mod">
          <ac:chgData name="Aizhan Kassymova" userId="116eda05-19b7-4ab1-b111-75ad639c04ed" providerId="ADAL" clId="{481AF113-4C93-4F4A-9E62-C6ADB38EE59E}" dt="2022-07-16T10:31:26.419" v="2622"/>
          <ac:spMkLst>
            <pc:docMk/>
            <pc:sldMk cId="2306501715" sldId="1168"/>
            <ac:spMk id="103" creationId="{76001FF3-4EB3-9E44-B006-298749345144}"/>
          </ac:spMkLst>
        </pc:spChg>
        <pc:spChg chg="mod">
          <ac:chgData name="Aizhan Kassymova" userId="116eda05-19b7-4ab1-b111-75ad639c04ed" providerId="ADAL" clId="{481AF113-4C93-4F4A-9E62-C6ADB38EE59E}" dt="2022-07-16T10:30:10.303" v="2537" actId="20577"/>
          <ac:spMkLst>
            <pc:docMk/>
            <pc:sldMk cId="2306501715" sldId="1168"/>
            <ac:spMk id="104" creationId="{8A13F36B-8768-0745-9E90-83E8FC5EE560}"/>
          </ac:spMkLst>
        </pc:spChg>
        <pc:spChg chg="mod">
          <ac:chgData name="Aizhan Kassymova" userId="116eda05-19b7-4ab1-b111-75ad639c04ed" providerId="ADAL" clId="{481AF113-4C93-4F4A-9E62-C6ADB38EE59E}" dt="2022-07-16T10:29:54.099" v="2503" actId="20577"/>
          <ac:spMkLst>
            <pc:docMk/>
            <pc:sldMk cId="2306501715" sldId="1168"/>
            <ac:spMk id="113" creationId="{2CFC877C-1B09-8849-95D0-2EBA259C9E78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6T10:44:03.327" v="3046" actId="255"/>
        <pc:sldMkLst>
          <pc:docMk/>
          <pc:sldMk cId="811476487" sldId="1169"/>
        </pc:sldMkLst>
        <pc:spChg chg="del mod">
          <ac:chgData name="Aizhan Kassymova" userId="116eda05-19b7-4ab1-b111-75ad639c04ed" providerId="ADAL" clId="{481AF113-4C93-4F4A-9E62-C6ADB38EE59E}" dt="2022-07-16T07:47:56.993" v="58" actId="478"/>
          <ac:spMkLst>
            <pc:docMk/>
            <pc:sldMk cId="811476487" sldId="1169"/>
            <ac:spMk id="6" creationId="{21946457-0440-7A46-8315-47A8A412F958}"/>
          </ac:spMkLst>
        </pc:spChg>
        <pc:spChg chg="add mod">
          <ac:chgData name="Aizhan Kassymova" userId="116eda05-19b7-4ab1-b111-75ad639c04ed" providerId="ADAL" clId="{481AF113-4C93-4F4A-9E62-C6ADB38EE59E}" dt="2022-07-16T07:47:57.536" v="59"/>
          <ac:spMkLst>
            <pc:docMk/>
            <pc:sldMk cId="811476487" sldId="1169"/>
            <ac:spMk id="7" creationId="{77C95BD6-2C20-241A-60B8-22C95A85F347}"/>
          </ac:spMkLst>
        </pc:spChg>
        <pc:spChg chg="mod">
          <ac:chgData name="Aizhan Kassymova" userId="116eda05-19b7-4ab1-b111-75ad639c04ed" providerId="ADAL" clId="{481AF113-4C93-4F4A-9E62-C6ADB38EE59E}" dt="2022-07-16T10:38:46.712" v="2708" actId="20577"/>
          <ac:spMkLst>
            <pc:docMk/>
            <pc:sldMk cId="811476487" sldId="1169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6T10:41:27.094" v="2888" actId="255"/>
          <ac:spMkLst>
            <pc:docMk/>
            <pc:sldMk cId="811476487" sldId="1169"/>
            <ac:spMk id="61" creationId="{4B0603A7-FD76-E142-950F-40A4CCA78957}"/>
          </ac:spMkLst>
        </pc:spChg>
        <pc:spChg chg="mod">
          <ac:chgData name="Aizhan Kassymova" userId="116eda05-19b7-4ab1-b111-75ad639c04ed" providerId="ADAL" clId="{481AF113-4C93-4F4A-9E62-C6ADB38EE59E}" dt="2022-07-16T10:44:03.327" v="3046" actId="255"/>
          <ac:spMkLst>
            <pc:docMk/>
            <pc:sldMk cId="811476487" sldId="1169"/>
            <ac:spMk id="62" creationId="{3FB47D89-608E-6B48-B260-00596EFC3969}"/>
          </ac:spMkLst>
        </pc:spChg>
        <pc:spChg chg="mod">
          <ac:chgData name="Aizhan Kassymova" userId="116eda05-19b7-4ab1-b111-75ad639c04ed" providerId="ADAL" clId="{481AF113-4C93-4F4A-9E62-C6ADB38EE59E}" dt="2022-07-16T10:41:45.940" v="2891" actId="1076"/>
          <ac:spMkLst>
            <pc:docMk/>
            <pc:sldMk cId="811476487" sldId="1169"/>
            <ac:spMk id="63" creationId="{E09403B9-43A8-5149-B58E-34440F6ABEAA}"/>
          </ac:spMkLst>
        </pc:spChg>
      </pc:sldChg>
      <pc:sldChg chg="addSp delSp modSp add mod">
        <pc:chgData name="Aizhan Kassymova" userId="116eda05-19b7-4ab1-b111-75ad639c04ed" providerId="ADAL" clId="{481AF113-4C93-4F4A-9E62-C6ADB38EE59E}" dt="2022-07-17T03:19:40.531" v="3492" actId="20577"/>
        <pc:sldMkLst>
          <pc:docMk/>
          <pc:sldMk cId="511336183" sldId="1170"/>
        </pc:sldMkLst>
        <pc:spChg chg="del mod">
          <ac:chgData name="Aizhan Kassymova" userId="116eda05-19b7-4ab1-b111-75ad639c04ed" providerId="ADAL" clId="{481AF113-4C93-4F4A-9E62-C6ADB38EE59E}" dt="2022-07-16T07:48:01.359" v="60" actId="478"/>
          <ac:spMkLst>
            <pc:docMk/>
            <pc:sldMk cId="511336183" sldId="1170"/>
            <ac:spMk id="5" creationId="{2BFE3DF4-2D02-7D4F-B76E-99CD4324F969}"/>
          </ac:spMkLst>
        </pc:spChg>
        <pc:spChg chg="add mod">
          <ac:chgData name="Aizhan Kassymova" userId="116eda05-19b7-4ab1-b111-75ad639c04ed" providerId="ADAL" clId="{481AF113-4C93-4F4A-9E62-C6ADB38EE59E}" dt="2022-07-16T07:48:01.879" v="61"/>
          <ac:spMkLst>
            <pc:docMk/>
            <pc:sldMk cId="511336183" sldId="1170"/>
            <ac:spMk id="6" creationId="{E090FF79-2E0F-1343-12AA-B67F309833F2}"/>
          </ac:spMkLst>
        </pc:spChg>
        <pc:spChg chg="mod">
          <ac:chgData name="Aizhan Kassymova" userId="116eda05-19b7-4ab1-b111-75ad639c04ed" providerId="ADAL" clId="{481AF113-4C93-4F4A-9E62-C6ADB38EE59E}" dt="2022-07-17T03:17:46.170" v="3349" actId="20577"/>
          <ac:spMkLst>
            <pc:docMk/>
            <pc:sldMk cId="511336183" sldId="1170"/>
            <ac:spMk id="7" creationId="{8251B37A-10ED-6C4A-A5F1-4B1BE824E86A}"/>
          </ac:spMkLst>
        </pc:spChg>
        <pc:spChg chg="mod">
          <ac:chgData name="Aizhan Kassymova" userId="116eda05-19b7-4ab1-b111-75ad639c04ed" providerId="ADAL" clId="{481AF113-4C93-4F4A-9E62-C6ADB38EE59E}" dt="2022-07-17T03:19:40.531" v="3492" actId="20577"/>
          <ac:spMkLst>
            <pc:docMk/>
            <pc:sldMk cId="511336183" sldId="1170"/>
            <ac:spMk id="8" creationId="{E3FA004C-2235-334F-8814-1F36401D2A86}"/>
          </ac:spMkLst>
        </pc:spChg>
        <pc:spChg chg="mod">
          <ac:chgData name="Aizhan Kassymova" userId="116eda05-19b7-4ab1-b111-75ad639c04ed" providerId="ADAL" clId="{481AF113-4C93-4F4A-9E62-C6ADB38EE59E}" dt="2022-07-17T03:15:13.679" v="3084" actId="20577"/>
          <ac:spMkLst>
            <pc:docMk/>
            <pc:sldMk cId="511336183" sldId="1170"/>
            <ac:spMk id="9" creationId="{247BCAC2-4B0D-C24F-A1AA-5CFB26132E0B}"/>
          </ac:spMkLst>
        </pc:spChg>
      </pc:sldChg>
      <pc:sldChg chg="addSp delSp modSp add mod modAnim modNotesTx">
        <pc:chgData name="Aizhan Kassymova" userId="116eda05-19b7-4ab1-b111-75ad639c04ed" providerId="ADAL" clId="{481AF113-4C93-4F4A-9E62-C6ADB38EE59E}" dt="2022-07-17T10:38:15.821" v="5396" actId="13926"/>
        <pc:sldMkLst>
          <pc:docMk/>
          <pc:sldMk cId="3814211440" sldId="1171"/>
        </pc:sldMkLst>
        <pc:spChg chg="del mod">
          <ac:chgData name="Aizhan Kassymova" userId="116eda05-19b7-4ab1-b111-75ad639c04ed" providerId="ADAL" clId="{481AF113-4C93-4F4A-9E62-C6ADB38EE59E}" dt="2022-07-16T07:48:04.883" v="62" actId="478"/>
          <ac:spMkLst>
            <pc:docMk/>
            <pc:sldMk cId="3814211440" sldId="1171"/>
            <ac:spMk id="7" creationId="{54A58A9F-013E-E14B-A97A-3F5139157AF5}"/>
          </ac:spMkLst>
        </pc:spChg>
        <pc:spChg chg="add mod">
          <ac:chgData name="Aizhan Kassymova" userId="116eda05-19b7-4ab1-b111-75ad639c04ed" providerId="ADAL" clId="{481AF113-4C93-4F4A-9E62-C6ADB38EE59E}" dt="2022-07-16T07:48:05.312" v="63"/>
          <ac:spMkLst>
            <pc:docMk/>
            <pc:sldMk cId="3814211440" sldId="1171"/>
            <ac:spMk id="8" creationId="{CCDDA4C3-34B4-AF3D-40F7-7C714A645D12}"/>
          </ac:spMkLst>
        </pc:spChg>
        <pc:spChg chg="mod">
          <ac:chgData name="Aizhan Kassymova" userId="116eda05-19b7-4ab1-b111-75ad639c04ed" providerId="ADAL" clId="{481AF113-4C93-4F4A-9E62-C6ADB38EE59E}" dt="2022-07-17T05:53:43.635" v="3494" actId="27636"/>
          <ac:spMkLst>
            <pc:docMk/>
            <pc:sldMk cId="3814211440" sldId="1171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8:33:11.465" v="5280" actId="20577"/>
          <ac:spMkLst>
            <pc:docMk/>
            <pc:sldMk cId="3814211440" sldId="1171"/>
            <ac:spMk id="10" creationId="{FA2F19F9-C8D7-114F-8257-FB4D95438E3B}"/>
          </ac:spMkLst>
        </pc:spChg>
        <pc:spChg chg="mod">
          <ac:chgData name="Aizhan Kassymova" userId="116eda05-19b7-4ab1-b111-75ad639c04ed" providerId="ADAL" clId="{481AF113-4C93-4F4A-9E62-C6ADB38EE59E}" dt="2022-07-17T05:55:15.346" v="3558" actId="255"/>
          <ac:spMkLst>
            <pc:docMk/>
            <pc:sldMk cId="3814211440" sldId="1171"/>
            <ac:spMk id="11" creationId="{A728678F-8DEF-4046-89DA-20D9B309E935}"/>
          </ac:spMkLst>
        </pc:spChg>
        <pc:spChg chg="mod">
          <ac:chgData name="Aizhan Kassymova" userId="116eda05-19b7-4ab1-b111-75ad639c04ed" providerId="ADAL" clId="{481AF113-4C93-4F4A-9E62-C6ADB38EE59E}" dt="2022-07-17T05:56:19.470" v="3603" actId="14100"/>
          <ac:spMkLst>
            <pc:docMk/>
            <pc:sldMk cId="3814211440" sldId="1171"/>
            <ac:spMk id="12" creationId="{99205150-A642-0847-95C4-8C48A24DAC8A}"/>
          </ac:spMkLst>
        </pc:spChg>
        <pc:spChg chg="mod">
          <ac:chgData name="Aizhan Kassymova" userId="116eda05-19b7-4ab1-b111-75ad639c04ed" providerId="ADAL" clId="{481AF113-4C93-4F4A-9E62-C6ADB38EE59E}" dt="2022-07-17T05:56:54.276" v="3679" actId="20577"/>
          <ac:spMkLst>
            <pc:docMk/>
            <pc:sldMk cId="3814211440" sldId="1171"/>
            <ac:spMk id="13" creationId="{5EA7119B-8447-E949-AF1B-51F99BABCA4A}"/>
          </ac:spMkLst>
        </pc:spChg>
      </pc:sldChg>
      <pc:sldChg chg="addSp delSp modSp add mod">
        <pc:chgData name="Aizhan Kassymova" userId="116eda05-19b7-4ab1-b111-75ad639c04ed" providerId="ADAL" clId="{481AF113-4C93-4F4A-9E62-C6ADB38EE59E}" dt="2022-07-17T07:39:44.355" v="4348" actId="255"/>
        <pc:sldMkLst>
          <pc:docMk/>
          <pc:sldMk cId="2885702084" sldId="1172"/>
        </pc:sldMkLst>
        <pc:spChg chg="mod">
          <ac:chgData name="Aizhan Kassymova" userId="116eda05-19b7-4ab1-b111-75ad639c04ed" providerId="ADAL" clId="{481AF113-4C93-4F4A-9E62-C6ADB38EE59E}" dt="2022-07-17T07:32:18.335" v="4291" actId="1076"/>
          <ac:spMkLst>
            <pc:docMk/>
            <pc:sldMk cId="2885702084" sldId="1172"/>
            <ac:spMk id="8" creationId="{E374FB7B-D397-7246-99E8-CE483DFACD5D}"/>
          </ac:spMkLst>
        </pc:spChg>
        <pc:spChg chg="mod">
          <ac:chgData name="Aizhan Kassymova" userId="116eda05-19b7-4ab1-b111-75ad639c04ed" providerId="ADAL" clId="{481AF113-4C93-4F4A-9E62-C6ADB38EE59E}" dt="2022-07-17T05:57:26.120" v="3681" actId="255"/>
          <ac:spMkLst>
            <pc:docMk/>
            <pc:sldMk cId="2885702084" sldId="1172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7:37:57.696" v="4337" actId="20577"/>
          <ac:spMkLst>
            <pc:docMk/>
            <pc:sldMk cId="2885702084" sldId="1172"/>
            <ac:spMk id="14" creationId="{AFA70EB7-D6E6-AF43-A3B7-A9035670635E}"/>
          </ac:spMkLst>
        </pc:spChg>
        <pc:spChg chg="mod">
          <ac:chgData name="Aizhan Kassymova" userId="116eda05-19b7-4ab1-b111-75ad639c04ed" providerId="ADAL" clId="{481AF113-4C93-4F4A-9E62-C6ADB38EE59E}" dt="2022-07-17T07:39:44.355" v="4348" actId="255"/>
          <ac:spMkLst>
            <pc:docMk/>
            <pc:sldMk cId="2885702084" sldId="1172"/>
            <ac:spMk id="15" creationId="{2B53E900-CFB4-8641-AD80-727AE9380A18}"/>
          </ac:spMkLst>
        </pc:spChg>
        <pc:spChg chg="mod">
          <ac:chgData name="Aizhan Kassymova" userId="116eda05-19b7-4ab1-b111-75ad639c04ed" providerId="ADAL" clId="{481AF113-4C93-4F4A-9E62-C6ADB38EE59E}" dt="2022-07-17T07:38:56.484" v="4340" actId="1076"/>
          <ac:spMkLst>
            <pc:docMk/>
            <pc:sldMk cId="2885702084" sldId="1172"/>
            <ac:spMk id="16" creationId="{7DDCF5FE-9982-C44D-9FFC-E56BA98BF00E}"/>
          </ac:spMkLst>
        </pc:spChg>
        <pc:spChg chg="del mod">
          <ac:chgData name="Aizhan Kassymova" userId="116eda05-19b7-4ab1-b111-75ad639c04ed" providerId="ADAL" clId="{481AF113-4C93-4F4A-9E62-C6ADB38EE59E}" dt="2022-07-16T07:48:10.853" v="64" actId="478"/>
          <ac:spMkLst>
            <pc:docMk/>
            <pc:sldMk cId="2885702084" sldId="1172"/>
            <ac:spMk id="17" creationId="{DCA62624-6B99-2E4F-9C54-E08632D8D1A3}"/>
          </ac:spMkLst>
        </pc:spChg>
        <pc:spChg chg="add mod">
          <ac:chgData name="Aizhan Kassymova" userId="116eda05-19b7-4ab1-b111-75ad639c04ed" providerId="ADAL" clId="{481AF113-4C93-4F4A-9E62-C6ADB38EE59E}" dt="2022-07-16T07:48:11.330" v="65"/>
          <ac:spMkLst>
            <pc:docMk/>
            <pc:sldMk cId="2885702084" sldId="1172"/>
            <ac:spMk id="18" creationId="{15CF0E1A-518A-1E19-AEF2-6574DF54F07C}"/>
          </ac:spMkLst>
        </pc:spChg>
        <pc:cxnChg chg="mod">
          <ac:chgData name="Aizhan Kassymova" userId="116eda05-19b7-4ab1-b111-75ad639c04ed" providerId="ADAL" clId="{481AF113-4C93-4F4A-9E62-C6ADB38EE59E}" dt="2022-07-17T07:32:40.221" v="4294" actId="14100"/>
          <ac:cxnSpMkLst>
            <pc:docMk/>
            <pc:sldMk cId="2885702084" sldId="1172"/>
            <ac:cxnSpMk id="4" creationId="{162228CC-A1AA-2642-A56E-E4F7B0293C25}"/>
          </ac:cxnSpMkLst>
        </pc:cxnChg>
        <pc:cxnChg chg="mod">
          <ac:chgData name="Aizhan Kassymova" userId="116eda05-19b7-4ab1-b111-75ad639c04ed" providerId="ADAL" clId="{481AF113-4C93-4F4A-9E62-C6ADB38EE59E}" dt="2022-07-17T07:34:24.965" v="4304" actId="14100"/>
          <ac:cxnSpMkLst>
            <pc:docMk/>
            <pc:sldMk cId="2885702084" sldId="1172"/>
            <ac:cxnSpMk id="26" creationId="{7E9224A1-0105-BB4F-B94B-90B305877290}"/>
          </ac:cxnSpMkLst>
        </pc:cxnChg>
        <pc:cxnChg chg="mod">
          <ac:chgData name="Aizhan Kassymova" userId="116eda05-19b7-4ab1-b111-75ad639c04ed" providerId="ADAL" clId="{481AF113-4C93-4F4A-9E62-C6ADB38EE59E}" dt="2022-07-17T07:34:39.743" v="4307" actId="14100"/>
          <ac:cxnSpMkLst>
            <pc:docMk/>
            <pc:sldMk cId="2885702084" sldId="1172"/>
            <ac:cxnSpMk id="27" creationId="{64A7C77C-B9C9-EE46-B426-55950F26169C}"/>
          </ac:cxnSpMkLst>
        </pc:cxnChg>
        <pc:cxnChg chg="mod">
          <ac:chgData name="Aizhan Kassymova" userId="116eda05-19b7-4ab1-b111-75ad639c04ed" providerId="ADAL" clId="{481AF113-4C93-4F4A-9E62-C6ADB38EE59E}" dt="2022-07-17T07:35:00.053" v="4311" actId="14100"/>
          <ac:cxnSpMkLst>
            <pc:docMk/>
            <pc:sldMk cId="2885702084" sldId="1172"/>
            <ac:cxnSpMk id="28" creationId="{75440764-46DB-324A-BB6F-3C97D7643878}"/>
          </ac:cxnSpMkLst>
        </pc:cxnChg>
        <pc:cxnChg chg="mod">
          <ac:chgData name="Aizhan Kassymova" userId="116eda05-19b7-4ab1-b111-75ad639c04ed" providerId="ADAL" clId="{481AF113-4C93-4F4A-9E62-C6ADB38EE59E}" dt="2022-07-17T07:35:29.721" v="4315" actId="14100"/>
          <ac:cxnSpMkLst>
            <pc:docMk/>
            <pc:sldMk cId="2885702084" sldId="1172"/>
            <ac:cxnSpMk id="29" creationId="{F40DC4FF-F8E4-5448-B459-EE842599FEE7}"/>
          </ac:cxnSpMkLst>
        </pc:cxnChg>
        <pc:cxnChg chg="mod">
          <ac:chgData name="Aizhan Kassymova" userId="116eda05-19b7-4ab1-b111-75ad639c04ed" providerId="ADAL" clId="{481AF113-4C93-4F4A-9E62-C6ADB38EE59E}" dt="2022-07-17T07:37:51.763" v="4335" actId="14100"/>
          <ac:cxnSpMkLst>
            <pc:docMk/>
            <pc:sldMk cId="2885702084" sldId="1172"/>
            <ac:cxnSpMk id="30" creationId="{EF59182A-878C-AA49-B17B-09494DE9E7C7}"/>
          </ac:cxnSpMkLst>
        </pc:cxnChg>
        <pc:cxnChg chg="mod">
          <ac:chgData name="Aizhan Kassymova" userId="116eda05-19b7-4ab1-b111-75ad639c04ed" providerId="ADAL" clId="{481AF113-4C93-4F4A-9E62-C6ADB38EE59E}" dt="2022-07-17T07:38:09.090" v="4339" actId="14100"/>
          <ac:cxnSpMkLst>
            <pc:docMk/>
            <pc:sldMk cId="2885702084" sldId="1172"/>
            <ac:cxnSpMk id="31" creationId="{DFFF0474-E5A5-BA49-A926-1DB9D2E63B31}"/>
          </ac:cxnSpMkLst>
        </pc:cxnChg>
      </pc:sldChg>
      <pc:sldChg chg="addSp delSp modSp add mod delAnim modAnim">
        <pc:chgData name="Aizhan Kassymova" userId="116eda05-19b7-4ab1-b111-75ad639c04ed" providerId="ADAL" clId="{481AF113-4C93-4F4A-9E62-C6ADB38EE59E}" dt="2022-07-17T07:47:54.398" v="4697" actId="478"/>
        <pc:sldMkLst>
          <pc:docMk/>
          <pc:sldMk cId="1781887903" sldId="1173"/>
        </pc:sldMkLst>
        <pc:spChg chg="del mod">
          <ac:chgData name="Aizhan Kassymova" userId="116eda05-19b7-4ab1-b111-75ad639c04ed" providerId="ADAL" clId="{481AF113-4C93-4F4A-9E62-C6ADB38EE59E}" dt="2022-07-16T07:48:15.349" v="66" actId="478"/>
          <ac:spMkLst>
            <pc:docMk/>
            <pc:sldMk cId="1781887903" sldId="1173"/>
            <ac:spMk id="6" creationId="{F16E5A18-9D2E-8A4C-A214-8B012F330947}"/>
          </ac:spMkLst>
        </pc:spChg>
        <pc:spChg chg="add mod">
          <ac:chgData name="Aizhan Kassymova" userId="116eda05-19b7-4ab1-b111-75ad639c04ed" providerId="ADAL" clId="{481AF113-4C93-4F4A-9E62-C6ADB38EE59E}" dt="2022-07-16T07:48:15.851" v="67"/>
          <ac:spMkLst>
            <pc:docMk/>
            <pc:sldMk cId="1781887903" sldId="1173"/>
            <ac:spMk id="7" creationId="{EB3B24DC-C491-5369-296A-CA5EF442B222}"/>
          </ac:spMkLst>
        </pc:spChg>
        <pc:spChg chg="mod">
          <ac:chgData name="Aizhan Kassymova" userId="116eda05-19b7-4ab1-b111-75ad639c04ed" providerId="ADAL" clId="{481AF113-4C93-4F4A-9E62-C6ADB38EE59E}" dt="2022-07-17T07:41:54.658" v="4365" actId="20577"/>
          <ac:spMkLst>
            <pc:docMk/>
            <pc:sldMk cId="1781887903" sldId="1173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7:46:05.023" v="4600" actId="255"/>
          <ac:spMkLst>
            <pc:docMk/>
            <pc:sldMk cId="1781887903" sldId="1173"/>
            <ac:spMk id="17" creationId="{DDE501EC-BB63-AE43-9802-69590E95725F}"/>
          </ac:spMkLst>
        </pc:spChg>
        <pc:spChg chg="mod">
          <ac:chgData name="Aizhan Kassymova" userId="116eda05-19b7-4ab1-b111-75ad639c04ed" providerId="ADAL" clId="{481AF113-4C93-4F4A-9E62-C6ADB38EE59E}" dt="2022-07-17T07:47:34.827" v="4696" actId="255"/>
          <ac:spMkLst>
            <pc:docMk/>
            <pc:sldMk cId="1781887903" sldId="1173"/>
            <ac:spMk id="18" creationId="{385CB224-459F-9A46-AAC8-FC8111271826}"/>
          </ac:spMkLst>
        </pc:spChg>
        <pc:spChg chg="del">
          <ac:chgData name="Aizhan Kassymova" userId="116eda05-19b7-4ab1-b111-75ad639c04ed" providerId="ADAL" clId="{481AF113-4C93-4F4A-9E62-C6ADB38EE59E}" dt="2022-07-17T07:47:54.398" v="4697" actId="478"/>
          <ac:spMkLst>
            <pc:docMk/>
            <pc:sldMk cId="1781887903" sldId="1173"/>
            <ac:spMk id="19" creationId="{A063EBCE-3A03-8F4C-B279-46497740F45C}"/>
          </ac:spMkLst>
        </pc:spChg>
      </pc:sldChg>
      <pc:sldChg chg="addSp delSp modSp add mod">
        <pc:chgData name="Aizhan Kassymova" userId="116eda05-19b7-4ab1-b111-75ad639c04ed" providerId="ADAL" clId="{481AF113-4C93-4F4A-9E62-C6ADB38EE59E}" dt="2022-07-17T07:53:13.304" v="4943" actId="1076"/>
        <pc:sldMkLst>
          <pc:docMk/>
          <pc:sldMk cId="524292350" sldId="1174"/>
        </pc:sldMkLst>
        <pc:spChg chg="mod">
          <ac:chgData name="Aizhan Kassymova" userId="116eda05-19b7-4ab1-b111-75ad639c04ed" providerId="ADAL" clId="{481AF113-4C93-4F4A-9E62-C6ADB38EE59E}" dt="2022-07-17T07:53:13.304" v="4943" actId="1076"/>
          <ac:spMkLst>
            <pc:docMk/>
            <pc:sldMk cId="524292350" sldId="1174"/>
            <ac:spMk id="8" creationId="{E374FB7B-D397-7246-99E8-CE483DFACD5D}"/>
          </ac:spMkLst>
        </pc:spChg>
        <pc:spChg chg="mod">
          <ac:chgData name="Aizhan Kassymova" userId="116eda05-19b7-4ab1-b111-75ad639c04ed" providerId="ADAL" clId="{481AF113-4C93-4F4A-9E62-C6ADB38EE59E}" dt="2022-07-17T07:49:52.264" v="4823" actId="1076"/>
          <ac:spMkLst>
            <pc:docMk/>
            <pc:sldMk cId="524292350" sldId="1174"/>
            <ac:spMk id="9" creationId="{247BCAC2-4B0D-C24F-A1AA-5CFB26132E0B}"/>
          </ac:spMkLst>
        </pc:spChg>
        <pc:spChg chg="del mod">
          <ac:chgData name="Aizhan Kassymova" userId="116eda05-19b7-4ab1-b111-75ad639c04ed" providerId="ADAL" clId="{481AF113-4C93-4F4A-9E62-C6ADB38EE59E}" dt="2022-07-16T07:48:19.843" v="68" actId="478"/>
          <ac:spMkLst>
            <pc:docMk/>
            <pc:sldMk cId="524292350" sldId="1174"/>
            <ac:spMk id="13" creationId="{93C3B59E-F3F5-494A-B878-7AC0C33A93C7}"/>
          </ac:spMkLst>
        </pc:spChg>
        <pc:spChg chg="add mod">
          <ac:chgData name="Aizhan Kassymova" userId="116eda05-19b7-4ab1-b111-75ad639c04ed" providerId="ADAL" clId="{481AF113-4C93-4F4A-9E62-C6ADB38EE59E}" dt="2022-07-16T07:48:20.337" v="69"/>
          <ac:spMkLst>
            <pc:docMk/>
            <pc:sldMk cId="524292350" sldId="1174"/>
            <ac:spMk id="14" creationId="{0CB20B30-4C3E-A809-F24F-9ADD524091BF}"/>
          </ac:spMkLst>
        </pc:spChg>
        <pc:spChg chg="mod">
          <ac:chgData name="Aizhan Kassymova" userId="116eda05-19b7-4ab1-b111-75ad639c04ed" providerId="ADAL" clId="{481AF113-4C93-4F4A-9E62-C6ADB38EE59E}" dt="2022-07-17T07:51:33.309" v="4885" actId="20577"/>
          <ac:spMkLst>
            <pc:docMk/>
            <pc:sldMk cId="524292350" sldId="1174"/>
            <ac:spMk id="18" creationId="{5B1BE3BE-D970-9F49-A4D6-24B7C05F2DA3}"/>
          </ac:spMkLst>
        </pc:spChg>
        <pc:spChg chg="mod">
          <ac:chgData name="Aizhan Kassymova" userId="116eda05-19b7-4ab1-b111-75ad639c04ed" providerId="ADAL" clId="{481AF113-4C93-4F4A-9E62-C6ADB38EE59E}" dt="2022-07-17T07:52:56.710" v="4942" actId="20577"/>
          <ac:spMkLst>
            <pc:docMk/>
            <pc:sldMk cId="524292350" sldId="1174"/>
            <ac:spMk id="19" creationId="{EC200A6A-DCEC-4843-B6A0-ED8F92661D9A}"/>
          </ac:spMkLst>
        </pc:spChg>
      </pc:sldChg>
      <pc:sldChg chg="addSp delSp modSp add mod modAnim">
        <pc:chgData name="Aizhan Kassymova" userId="116eda05-19b7-4ab1-b111-75ad639c04ed" providerId="ADAL" clId="{481AF113-4C93-4F4A-9E62-C6ADB38EE59E}" dt="2022-07-17T08:01:00.761" v="5189" actId="20577"/>
        <pc:sldMkLst>
          <pc:docMk/>
          <pc:sldMk cId="1288379242" sldId="1175"/>
        </pc:sldMkLst>
        <pc:spChg chg="del mod">
          <ac:chgData name="Aizhan Kassymova" userId="116eda05-19b7-4ab1-b111-75ad639c04ed" providerId="ADAL" clId="{481AF113-4C93-4F4A-9E62-C6ADB38EE59E}" dt="2022-07-16T07:48:25.640" v="70" actId="478"/>
          <ac:spMkLst>
            <pc:docMk/>
            <pc:sldMk cId="1288379242" sldId="1175"/>
            <ac:spMk id="5" creationId="{D4741FF1-2F57-E94D-AE55-790B077EBDA2}"/>
          </ac:spMkLst>
        </pc:spChg>
        <pc:spChg chg="add mod">
          <ac:chgData name="Aizhan Kassymova" userId="116eda05-19b7-4ab1-b111-75ad639c04ed" providerId="ADAL" clId="{481AF113-4C93-4F4A-9E62-C6ADB38EE59E}" dt="2022-07-16T07:48:26.192" v="71"/>
          <ac:spMkLst>
            <pc:docMk/>
            <pc:sldMk cId="1288379242" sldId="1175"/>
            <ac:spMk id="6" creationId="{3DF73309-A46F-971B-556F-C72B1115F4F4}"/>
          </ac:spMkLst>
        </pc:spChg>
        <pc:spChg chg="mod">
          <ac:chgData name="Aizhan Kassymova" userId="116eda05-19b7-4ab1-b111-75ad639c04ed" providerId="ADAL" clId="{481AF113-4C93-4F4A-9E62-C6ADB38EE59E}" dt="2022-07-17T07:54:17.388" v="4974"/>
          <ac:spMkLst>
            <pc:docMk/>
            <pc:sldMk cId="1288379242" sldId="1175"/>
            <ac:spMk id="9" creationId="{247BCAC2-4B0D-C24F-A1AA-5CFB26132E0B}"/>
          </ac:spMkLst>
        </pc:spChg>
        <pc:spChg chg="mod">
          <ac:chgData name="Aizhan Kassymova" userId="116eda05-19b7-4ab1-b111-75ad639c04ed" providerId="ADAL" clId="{481AF113-4C93-4F4A-9E62-C6ADB38EE59E}" dt="2022-07-17T07:59:03.069" v="5119" actId="20577"/>
          <ac:spMkLst>
            <pc:docMk/>
            <pc:sldMk cId="1288379242" sldId="1175"/>
            <ac:spMk id="17" creationId="{DDE501EC-BB63-AE43-9802-69590E95725F}"/>
          </ac:spMkLst>
        </pc:spChg>
        <pc:spChg chg="mod">
          <ac:chgData name="Aizhan Kassymova" userId="116eda05-19b7-4ab1-b111-75ad639c04ed" providerId="ADAL" clId="{481AF113-4C93-4F4A-9E62-C6ADB38EE59E}" dt="2022-07-17T08:01:00.761" v="5189" actId="20577"/>
          <ac:spMkLst>
            <pc:docMk/>
            <pc:sldMk cId="1288379242" sldId="1175"/>
            <ac:spMk id="18" creationId="{385CB224-459F-9A46-AAC8-FC8111271826}"/>
          </ac:spMkLst>
        </pc:spChg>
      </pc:sldChg>
      <pc:sldChg chg="modSp add">
        <pc:chgData name="Aizhan Kassymova" userId="116eda05-19b7-4ab1-b111-75ad639c04ed" providerId="ADAL" clId="{481AF113-4C93-4F4A-9E62-C6ADB38EE59E}" dt="2022-07-17T10:39:37.842" v="5397"/>
        <pc:sldMkLst>
          <pc:docMk/>
          <pc:sldMk cId="864577876" sldId="1208"/>
        </pc:sldMkLst>
        <pc:spChg chg="mod">
          <ac:chgData name="Aizhan Kassymova" userId="116eda05-19b7-4ab1-b111-75ad639c04ed" providerId="ADAL" clId="{481AF113-4C93-4F4A-9E62-C6ADB38EE59E}" dt="2022-07-17T10:39:37.842" v="5397"/>
          <ac:spMkLst>
            <pc:docMk/>
            <pc:sldMk cId="864577876" sldId="1208"/>
            <ac:spMk id="272" creationId="{14DEAC98-1261-9342-BC5F-A639A0695D77}"/>
          </ac:spMkLst>
        </pc:spChg>
      </pc:sldChg>
      <pc:sldMasterChg chg="del delSldLayout">
        <pc:chgData name="Aizhan Kassymova" userId="116eda05-19b7-4ab1-b111-75ad639c04ed" providerId="ADAL" clId="{481AF113-4C93-4F4A-9E62-C6ADB38EE59E}" dt="2022-07-16T07:48:43.164" v="91" actId="2696"/>
        <pc:sldMasterMkLst>
          <pc:docMk/>
          <pc:sldMasterMk cId="2775165307" sldId="2147483648"/>
        </pc:sldMasterMkLst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33936558" sldId="2147483649"/>
          </pc:sldLayoutMkLst>
        </pc:sldLayoutChg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1878446113" sldId="2147483650"/>
          </pc:sldLayoutMkLst>
        </pc:sldLayoutChg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1273958200" sldId="2147483652"/>
          </pc:sldLayoutMkLst>
        </pc:sldLayoutChg>
        <pc:sldLayoutChg chg="del">
          <pc:chgData name="Aizhan Kassymova" userId="116eda05-19b7-4ab1-b111-75ad639c04ed" providerId="ADAL" clId="{481AF113-4C93-4F4A-9E62-C6ADB38EE59E}" dt="2022-07-16T07:48:43.164" v="91" actId="2696"/>
          <pc:sldLayoutMkLst>
            <pc:docMk/>
            <pc:sldMasterMk cId="2775165307" sldId="2147483648"/>
            <pc:sldLayoutMk cId="3762131626" sldId="2147483654"/>
          </pc:sldLayoutMkLst>
        </pc:sldLayoutChg>
      </pc:sldMasterChg>
    </pc:docChg>
  </pc:docChgLst>
  <pc:docChgLst>
    <pc:chgData name="Aizhan Kassymova" userId="S::a.kassymova@satbayev.university::116eda05-19b7-4ab1-b111-75ad639c04ed" providerId="AD" clId="Web-{C07E459D-C0C4-7D1B-17A3-F67B289F98CC}"/>
    <pc:docChg chg="addSld delSld modSld sldOrd">
      <pc:chgData name="Aizhan Kassymova" userId="S::a.kassymova@satbayev.university::116eda05-19b7-4ab1-b111-75ad639c04ed" providerId="AD" clId="Web-{C07E459D-C0C4-7D1B-17A3-F67B289F98CC}" dt="2022-07-15T12:20:56.909" v="1340"/>
      <pc:docMkLst>
        <pc:docMk/>
      </pc:docMkLst>
      <pc:sldChg chg="modSp">
        <pc:chgData name="Aizhan Kassymova" userId="S::a.kassymova@satbayev.university::116eda05-19b7-4ab1-b111-75ad639c04ed" providerId="AD" clId="Web-{C07E459D-C0C4-7D1B-17A3-F67B289F98CC}" dt="2022-07-15T12:17:40.833" v="1324" actId="2057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C07E459D-C0C4-7D1B-17A3-F67B289F98CC}" dt="2022-07-15T12:17:40.833" v="1324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S::a.kassymova@satbayev.university::116eda05-19b7-4ab1-b111-75ad639c04ed" providerId="AD" clId="Web-{C07E459D-C0C4-7D1B-17A3-F67B289F98CC}" dt="2022-07-15T12:16:25.187" v="1297"/>
        <pc:sldMkLst>
          <pc:docMk/>
          <pc:sldMk cId="3991590088" sldId="96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6.140" v="1298"/>
        <pc:sldMkLst>
          <pc:docMk/>
          <pc:sldMk cId="974050777" sldId="966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8.124" v="1301"/>
        <pc:sldMkLst>
          <pc:docMk/>
          <pc:sldMk cId="3035734876" sldId="97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7.890" v="1300"/>
        <pc:sldMkLst>
          <pc:docMk/>
          <pc:sldMk cId="4220618177" sldId="971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7.327" v="1299"/>
        <pc:sldMkLst>
          <pc:docMk/>
          <pc:sldMk cId="1884211587" sldId="972"/>
        </pc:sldMkLst>
      </pc:sldChg>
      <pc:sldChg chg="modSp modNotes">
        <pc:chgData name="Aizhan Kassymova" userId="S::a.kassymova@satbayev.university::116eda05-19b7-4ab1-b111-75ad639c04ed" providerId="AD" clId="Web-{C07E459D-C0C4-7D1B-17A3-F67B289F98CC}" dt="2022-07-15T12:18:01.959" v="1325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C07E459D-C0C4-7D1B-17A3-F67B289F98CC}" dt="2022-07-15T12:18:01.959" v="1325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S::a.kassymova@satbayev.university::116eda05-19b7-4ab1-b111-75ad639c04ed" providerId="AD" clId="Web-{C07E459D-C0C4-7D1B-17A3-F67B289F98CC}" dt="2022-07-15T12:16:31.797" v="1305"/>
        <pc:sldMkLst>
          <pc:docMk/>
          <pc:sldMk cId="3040384433" sldId="974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9.265" v="1302"/>
        <pc:sldMkLst>
          <pc:docMk/>
          <pc:sldMk cId="4017229420" sldId="97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0.546" v="1304"/>
        <pc:sldMkLst>
          <pc:docMk/>
          <pc:sldMk cId="701523990" sldId="977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0.328" v="1303"/>
        <pc:sldMkLst>
          <pc:docMk/>
          <pc:sldMk cId="3849016194" sldId="978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4.265" v="1309"/>
        <pc:sldMkLst>
          <pc:docMk/>
          <pc:sldMk cId="2568781362" sldId="979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3.343" v="1308"/>
        <pc:sldMkLst>
          <pc:docMk/>
          <pc:sldMk cId="3181265755" sldId="98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2.968" v="1307"/>
        <pc:sldMkLst>
          <pc:docMk/>
          <pc:sldMk cId="2364544183" sldId="981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2.875" v="1306"/>
        <pc:sldMkLst>
          <pc:docMk/>
          <pc:sldMk cId="1887142851" sldId="982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41.407" v="1318"/>
        <pc:sldMkLst>
          <pc:docMk/>
          <pc:sldMk cId="1433602419" sldId="983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969" v="1317"/>
        <pc:sldMkLst>
          <pc:docMk/>
          <pc:sldMk cId="3313835661" sldId="984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516" v="1316"/>
        <pc:sldMkLst>
          <pc:docMk/>
          <pc:sldMk cId="1971631348" sldId="98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438" v="1315"/>
        <pc:sldMkLst>
          <pc:docMk/>
          <pc:sldMk cId="4090509329" sldId="986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281" v="1314"/>
        <pc:sldMkLst>
          <pc:docMk/>
          <pc:sldMk cId="3110794418" sldId="987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7.156" v="1313"/>
        <pc:sldMkLst>
          <pc:docMk/>
          <pc:sldMk cId="2209116651" sldId="988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6.094" v="1312"/>
        <pc:sldMkLst>
          <pc:docMk/>
          <pc:sldMk cId="2203902979" sldId="989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5.409" v="1311"/>
        <pc:sldMkLst>
          <pc:docMk/>
          <pc:sldMk cId="3405062112" sldId="99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4.625" v="1310"/>
        <pc:sldMkLst>
          <pc:docMk/>
          <pc:sldMk cId="3444745692" sldId="992"/>
        </pc:sldMkLst>
      </pc:sldChg>
      <pc:sldChg chg="new del">
        <pc:chgData name="Aizhan Kassymova" userId="S::a.kassymova@satbayev.university::116eda05-19b7-4ab1-b111-75ad639c04ed" providerId="AD" clId="Web-{C07E459D-C0C4-7D1B-17A3-F67B289F98CC}" dt="2022-07-15T09:43:27.444" v="8"/>
        <pc:sldMkLst>
          <pc:docMk/>
          <pc:sldMk cId="791830446" sldId="993"/>
        </pc:sldMkLst>
      </pc:sldChg>
      <pc:sldChg chg="addSp delSp modSp add delAnim modNotes">
        <pc:chgData name="Aizhan Kassymova" userId="S::a.kassymova@satbayev.university::116eda05-19b7-4ab1-b111-75ad639c04ed" providerId="AD" clId="Web-{C07E459D-C0C4-7D1B-17A3-F67B289F98CC}" dt="2022-07-15T12:16:20.249" v="1296"/>
        <pc:sldMkLst>
          <pc:docMk/>
          <pc:sldMk cId="3559371383" sldId="993"/>
        </pc:sldMkLst>
        <pc:spChg chg="mod">
          <ac:chgData name="Aizhan Kassymova" userId="S::a.kassymova@satbayev.university::116eda05-19b7-4ab1-b111-75ad639c04ed" providerId="AD" clId="Web-{C07E459D-C0C4-7D1B-17A3-F67B289F98CC}" dt="2022-07-15T12:05:14.404" v="1191" actId="20577"/>
          <ac:spMkLst>
            <pc:docMk/>
            <pc:sldMk cId="3559371383" sldId="993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2:06:53.192" v="1223"/>
          <ac:spMkLst>
            <pc:docMk/>
            <pc:sldMk cId="3559371383" sldId="993"/>
            <ac:spMk id="6" creationId="{1528A634-2013-2F6A-D996-D6C72EF81302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09:35.017" v="1245" actId="20577"/>
          <ac:spMkLst>
            <pc:docMk/>
            <pc:sldMk cId="3559371383" sldId="993"/>
            <ac:spMk id="7" creationId="{D8F6CBDE-2F3A-E5A2-0B3A-489431D43C54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09:54.518" v="1256" actId="1076"/>
          <ac:spMkLst>
            <pc:docMk/>
            <pc:sldMk cId="3559371383" sldId="993"/>
            <ac:spMk id="8" creationId="{64F2D0EB-0D49-8622-7AF1-DB5FAB3CE4C0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10:34.583" v="1266" actId="14100"/>
          <ac:spMkLst>
            <pc:docMk/>
            <pc:sldMk cId="3559371383" sldId="993"/>
            <ac:spMk id="9" creationId="{3BFDA193-055F-C66D-7D8D-E0B237DC4464}"/>
          </ac:spMkLst>
        </pc:spChg>
        <pc:spChg chg="add del">
          <ac:chgData name="Aizhan Kassymova" userId="S::a.kassymova@satbayev.university::116eda05-19b7-4ab1-b111-75ad639c04ed" providerId="AD" clId="Web-{C07E459D-C0C4-7D1B-17A3-F67B289F98CC}" dt="2022-07-15T12:10:27.739" v="1265"/>
          <ac:spMkLst>
            <pc:docMk/>
            <pc:sldMk cId="3559371383" sldId="993"/>
            <ac:spMk id="10" creationId="{419AA08E-C048-6711-9A2F-190AB56BE292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10:40.428" v="1268" actId="1076"/>
          <ac:spMkLst>
            <pc:docMk/>
            <pc:sldMk cId="3559371383" sldId="993"/>
            <ac:spMk id="11" creationId="{183FA481-995B-A196-4983-3578A360EBD3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2:06:52.521" v="1222"/>
          <ac:spMkLst>
            <pc:docMk/>
            <pc:sldMk cId="3559371383" sldId="993"/>
            <ac:spMk id="161" creationId="{B3D70443-F3EE-CE47-AEBC-12DE161B9412}"/>
          </ac:spMkLst>
        </pc:spChg>
        <pc:spChg chg="mod ord">
          <ac:chgData name="Aizhan Kassymova" userId="S::a.kassymova@satbayev.university::116eda05-19b7-4ab1-b111-75ad639c04ed" providerId="AD" clId="Web-{C07E459D-C0C4-7D1B-17A3-F67B289F98CC}" dt="2022-07-15T12:12:40.436" v="1286" actId="1076"/>
          <ac:spMkLst>
            <pc:docMk/>
            <pc:sldMk cId="3559371383" sldId="993"/>
            <ac:spMk id="602" creationId="{42F82D1E-8ED4-4F44-9C3C-BDFDC81291EA}"/>
          </ac:spMkLst>
        </pc:spChg>
        <pc:spChg chg="mod topLvl">
          <ac:chgData name="Aizhan Kassymova" userId="S::a.kassymova@satbayev.university::116eda05-19b7-4ab1-b111-75ad639c04ed" providerId="AD" clId="Web-{C07E459D-C0C4-7D1B-17A3-F67B289F98CC}" dt="2022-07-15T12:06:11.939" v="1217" actId="20577"/>
          <ac:spMkLst>
            <pc:docMk/>
            <pc:sldMk cId="3559371383" sldId="993"/>
            <ac:spMk id="648" creationId="{17573379-BEF3-6842-92C8-C7C11E0F12A1}"/>
          </ac:spMkLst>
        </pc:spChg>
        <pc:spChg chg="del topLvl">
          <ac:chgData name="Aizhan Kassymova" userId="S::a.kassymova@satbayev.university::116eda05-19b7-4ab1-b111-75ad639c04ed" providerId="AD" clId="Web-{C07E459D-C0C4-7D1B-17A3-F67B289F98CC}" dt="2022-07-15T12:05:37.921" v="1195"/>
          <ac:spMkLst>
            <pc:docMk/>
            <pc:sldMk cId="3559371383" sldId="993"/>
            <ac:spMk id="757" creationId="{DA9B1A1A-980B-A04A-99EA-7721056B3929}"/>
          </ac:spMkLst>
        </pc:spChg>
        <pc:grpChg chg="del">
          <ac:chgData name="Aizhan Kassymova" userId="S::a.kassymova@satbayev.university::116eda05-19b7-4ab1-b111-75ad639c04ed" providerId="AD" clId="Web-{C07E459D-C0C4-7D1B-17A3-F67B289F98CC}" dt="2022-07-15T12:05:37.921" v="1195"/>
          <ac:grpSpMkLst>
            <pc:docMk/>
            <pc:sldMk cId="3559371383" sldId="993"/>
            <ac:grpSpMk id="4" creationId="{3E66D11C-2FA6-994B-8F41-1BCDD73182B5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2:05:05.857" v="1189"/>
        <pc:sldMkLst>
          <pc:docMk/>
          <pc:sldMk cId="3215806968" sldId="994"/>
        </pc:sldMkLst>
        <pc:spChg chg="add">
          <ac:chgData name="Aizhan Kassymova" userId="S::a.kassymova@satbayev.university::116eda05-19b7-4ab1-b111-75ad639c04ed" providerId="AD" clId="Web-{C07E459D-C0C4-7D1B-17A3-F67B289F98CC}" dt="2022-07-15T12:04:32.526" v="1187"/>
          <ac:spMkLst>
            <pc:docMk/>
            <pc:sldMk cId="3215806968" sldId="994"/>
            <ac:spMk id="4" creationId="{C57DAD70-9B48-BA83-1114-914FBA4BD02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2:04:31.807" v="1186"/>
          <ac:spMkLst>
            <pc:docMk/>
            <pc:sldMk cId="3215806968" sldId="994"/>
            <ac:spMk id="146" creationId="{FB6AE8FF-6EB2-C544-80BC-6FF3FA7A628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20.809" v="1123" actId="14100"/>
          <ac:spMkLst>
            <pc:docMk/>
            <pc:sldMk cId="3215806968" sldId="994"/>
            <ac:spMk id="482" creationId="{885A2C98-F0C5-4F48-973F-FB58C481680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54.718" v="1138" actId="20577"/>
          <ac:spMkLst>
            <pc:docMk/>
            <pc:sldMk cId="3215806968" sldId="994"/>
            <ac:spMk id="488" creationId="{957E7C76-675E-574B-8ACD-614388DAE938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05.281" v="1146" actId="20577"/>
          <ac:spMkLst>
            <pc:docMk/>
            <pc:sldMk cId="3215806968" sldId="994"/>
            <ac:spMk id="493" creationId="{48FDD660-FDC1-BC4D-AF14-61D75C0EB803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36.513" v="1126" actId="14100"/>
          <ac:spMkLst>
            <pc:docMk/>
            <pc:sldMk cId="3215806968" sldId="994"/>
            <ac:spMk id="498" creationId="{A7FBBFF4-7CCE-3745-9DBF-448559E76BA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4:22.353" v="1185" actId="1076"/>
          <ac:spMkLst>
            <pc:docMk/>
            <pc:sldMk cId="3215806968" sldId="994"/>
            <ac:spMk id="501" creationId="{EC6D6C58-6370-D841-9FF4-E86B3221023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3:48.929" v="1175" actId="1076"/>
          <ac:spMkLst>
            <pc:docMk/>
            <pc:sldMk cId="3215806968" sldId="994"/>
            <ac:spMk id="502" creationId="{999DDB29-B5E4-4144-8D94-861082F6DF98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17.376" v="1153" actId="20577"/>
          <ac:spMkLst>
            <pc:docMk/>
            <pc:sldMk cId="3215806968" sldId="994"/>
            <ac:spMk id="514" creationId="{1BBEC08D-B4E9-1244-8AFE-C137F04A0DFB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35.346" v="1161" actId="20577"/>
          <ac:spMkLst>
            <pc:docMk/>
            <pc:sldMk cId="3215806968" sldId="994"/>
            <ac:spMk id="516" creationId="{2215F4CA-83FF-2F43-A883-32EAB81F1207}"/>
          </ac:spMkLst>
        </pc:sp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55:57.427" v="1096"/>
        <pc:sldMkLst>
          <pc:docMk/>
          <pc:sldMk cId="519445649" sldId="995"/>
        </pc:sldMkLst>
        <pc:spChg chg="mod">
          <ac:chgData name="Aizhan Kassymova" userId="S::a.kassymova@satbayev.university::116eda05-19b7-4ab1-b111-75ad639c04ed" providerId="AD" clId="Web-{C07E459D-C0C4-7D1B-17A3-F67B289F98CC}" dt="2022-07-15T11:46:50.278" v="1029" actId="20577"/>
          <ac:spMkLst>
            <pc:docMk/>
            <pc:sldMk cId="519445649" sldId="995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44:00.984" v="1024"/>
          <ac:spMkLst>
            <pc:docMk/>
            <pc:sldMk cId="519445649" sldId="995"/>
            <ac:spMk id="5" creationId="{8ECCA882-E5CA-47E8-2EEE-339BE2D5A02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0:23.996" v="1044" actId="20577"/>
          <ac:spMkLst>
            <pc:docMk/>
            <pc:sldMk cId="519445649" sldId="995"/>
            <ac:spMk id="43" creationId="{494751C5-3228-E445-BD01-72428A7EAB59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44:00.594" v="1023"/>
          <ac:spMkLst>
            <pc:docMk/>
            <pc:sldMk cId="519445649" sldId="995"/>
            <ac:spMk id="74" creationId="{4DCC6A02-3817-1E4F-92DD-D0AA6AC8445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1:05.546" v="1049" actId="1076"/>
          <ac:spMkLst>
            <pc:docMk/>
            <pc:sldMk cId="519445649" sldId="995"/>
            <ac:spMk id="302" creationId="{07E7AB23-0BD9-F14F-9990-6EF08491E44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2:51.460" v="1081" actId="1076"/>
          <ac:spMkLst>
            <pc:docMk/>
            <pc:sldMk cId="519445649" sldId="995"/>
            <ac:spMk id="303" creationId="{22B4F102-0AE6-894B-9FDB-169832FE1D3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2:59.367" v="1084" actId="20577"/>
          <ac:spMkLst>
            <pc:docMk/>
            <pc:sldMk cId="519445649" sldId="995"/>
            <ac:spMk id="304" creationId="{99C94E9C-7B58-B945-A1E2-8510D3FF88DA}"/>
          </ac:spMkLst>
        </pc:spChg>
        <pc:grpChg chg="mod">
          <ac:chgData name="Aizhan Kassymova" userId="S::a.kassymova@satbayev.university::116eda05-19b7-4ab1-b111-75ad639c04ed" providerId="AD" clId="Web-{C07E459D-C0C4-7D1B-17A3-F67B289F98CC}" dt="2022-07-15T11:44:08.954" v="1026" actId="1076"/>
          <ac:grpSpMkLst>
            <pc:docMk/>
            <pc:sldMk cId="519445649" sldId="995"/>
            <ac:grpSpMk id="8" creationId="{2A92D340-73A9-4F49-8534-B5C904B778B4}"/>
          </ac:grpSpMkLst>
        </pc:grpChg>
      </pc:sldChg>
      <pc:sldChg chg="addSp delSp modSp add ord delAnim modNotes">
        <pc:chgData name="Aizhan Kassymova" userId="S::a.kassymova@satbayev.university::116eda05-19b7-4ab1-b111-75ad639c04ed" providerId="AD" clId="Web-{C07E459D-C0C4-7D1B-17A3-F67B289F98CC}" dt="2022-07-15T11:32:06.588" v="959"/>
        <pc:sldMkLst>
          <pc:docMk/>
          <pc:sldMk cId="1724717735" sldId="996"/>
        </pc:sldMkLst>
        <pc:spChg chg="mod">
          <ac:chgData name="Aizhan Kassymova" userId="S::a.kassymova@satbayev.university::116eda05-19b7-4ab1-b111-75ad639c04ed" providerId="AD" clId="Web-{C07E459D-C0C4-7D1B-17A3-F67B289F98CC}" dt="2022-07-15T11:23:52.927" v="864" actId="20577"/>
          <ac:spMkLst>
            <pc:docMk/>
            <pc:sldMk cId="1724717735" sldId="996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23:14.096" v="854"/>
          <ac:spMkLst>
            <pc:docMk/>
            <pc:sldMk cId="1724717735" sldId="996"/>
            <ac:spMk id="6" creationId="{47BBFFB5-5A4E-EE55-6904-311E388969C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6:01.593" v="892" actId="14100"/>
          <ac:spMkLst>
            <pc:docMk/>
            <pc:sldMk cId="1724717735" sldId="996"/>
            <ac:spMk id="17" creationId="{266CA32C-7D96-1F42-88EE-0CD26A415F37}"/>
          </ac:spMkLst>
        </pc:spChg>
        <pc:spChg chg="del mod topLvl">
          <ac:chgData name="Aizhan Kassymova" userId="S::a.kassymova@satbayev.university::116eda05-19b7-4ab1-b111-75ad639c04ed" providerId="AD" clId="Web-{C07E459D-C0C4-7D1B-17A3-F67B289F98CC}" dt="2022-07-15T11:25:30.434" v="884"/>
          <ac:spMkLst>
            <pc:docMk/>
            <pc:sldMk cId="1724717735" sldId="996"/>
            <ac:spMk id="43" creationId="{54211E9D-8A8E-BF41-BDEC-889453887B7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23:14.050" v="853"/>
          <ac:spMkLst>
            <pc:docMk/>
            <pc:sldMk cId="1724717735" sldId="996"/>
            <ac:spMk id="45" creationId="{589565F1-CC81-D148-8C2B-5587C47130D9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7:01.425" v="914" actId="20577"/>
          <ac:spMkLst>
            <pc:docMk/>
            <pc:sldMk cId="1724717735" sldId="996"/>
            <ac:spMk id="90" creationId="{57B3723E-06BE-9E4B-B5FD-DB428178AC7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7:37.834" v="926" actId="20577"/>
          <ac:spMkLst>
            <pc:docMk/>
            <pc:sldMk cId="1724717735" sldId="996"/>
            <ac:spMk id="99" creationId="{F2BB1DAE-AB56-8246-A3D6-8E5A69B8FF8C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6:39.971" v="907" actId="1076"/>
          <ac:spMkLst>
            <pc:docMk/>
            <pc:sldMk cId="1724717735" sldId="996"/>
            <ac:spMk id="100" creationId="{2FE5E5BD-F2D9-044C-AF8E-8A3AB1A666A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27:47.491" v="927"/>
          <ac:spMkLst>
            <pc:docMk/>
            <pc:sldMk cId="1724717735" sldId="996"/>
            <ac:spMk id="108" creationId="{23257655-BFAB-7E4B-9721-E40633712A2D}"/>
          </ac:spMkLst>
        </pc:spChg>
        <pc:grpChg chg="topLvl">
          <ac:chgData name="Aizhan Kassymova" userId="S::a.kassymova@satbayev.university::116eda05-19b7-4ab1-b111-75ad639c04ed" providerId="AD" clId="Web-{C07E459D-C0C4-7D1B-17A3-F67B289F98CC}" dt="2022-07-15T11:25:30.434" v="884"/>
          <ac:grpSpMkLst>
            <pc:docMk/>
            <pc:sldMk cId="1724717735" sldId="996"/>
            <ac:grpSpMk id="3" creationId="{37FB3ADB-070D-EA41-8E10-638DD4679B17}"/>
          </ac:grpSpMkLst>
        </pc:grpChg>
        <pc:grpChg chg="del">
          <ac:chgData name="Aizhan Kassymova" userId="S::a.kassymova@satbayev.university::116eda05-19b7-4ab1-b111-75ad639c04ed" providerId="AD" clId="Web-{C07E459D-C0C4-7D1B-17A3-F67B289F98CC}" dt="2022-07-15T11:25:30.434" v="884"/>
          <ac:grpSpMkLst>
            <pc:docMk/>
            <pc:sldMk cId="1724717735" sldId="996"/>
            <ac:grpSpMk id="4" creationId="{C493C1C6-6FFC-4542-8569-381842BD5BB2}"/>
          </ac:grpSpMkLst>
        </pc:grpChg>
      </pc:sldChg>
      <pc:sldChg chg="add del">
        <pc:chgData name="Aizhan Kassymova" userId="S::a.kassymova@satbayev.university::116eda05-19b7-4ab1-b111-75ad639c04ed" providerId="AD" clId="Web-{C07E459D-C0C4-7D1B-17A3-F67B289F98CC}" dt="2022-07-15T11:43:49.687" v="1022"/>
        <pc:sldMkLst>
          <pc:docMk/>
          <pc:sldMk cId="1288990589" sldId="997"/>
        </pc:sldMkLst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49:27.508" v="1037"/>
        <pc:sldMkLst>
          <pc:docMk/>
          <pc:sldMk cId="396709274" sldId="998"/>
        </pc:sldMkLst>
        <pc:spChg chg="mod">
          <ac:chgData name="Aizhan Kassymova" userId="S::a.kassymova@satbayev.university::116eda05-19b7-4ab1-b111-75ad639c04ed" providerId="AD" clId="Web-{C07E459D-C0C4-7D1B-17A3-F67B289F98CC}" dt="2022-07-15T11:32:55.841" v="965" actId="20577"/>
          <ac:spMkLst>
            <pc:docMk/>
            <pc:sldMk cId="396709274" sldId="998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32:22.511" v="963"/>
          <ac:spMkLst>
            <pc:docMk/>
            <pc:sldMk cId="396709274" sldId="998"/>
            <ac:spMk id="4" creationId="{ED51173D-1DC8-26E3-67B8-FB6B064333F3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4:44.333" v="986" actId="1076"/>
          <ac:spMkLst>
            <pc:docMk/>
            <pc:sldMk cId="396709274" sldId="998"/>
            <ac:spMk id="17" creationId="{921D3CC3-7FC4-4346-86E8-F841A7674F2D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6:19.918" v="1013" actId="1076"/>
          <ac:spMkLst>
            <pc:docMk/>
            <pc:sldMk cId="396709274" sldId="998"/>
            <ac:spMk id="29" creationId="{A650D718-81E6-C34A-AA06-669C8384001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5:46.557" v="1000" actId="20577"/>
          <ac:spMkLst>
            <pc:docMk/>
            <pc:sldMk cId="396709274" sldId="998"/>
            <ac:spMk id="30" creationId="{8C2F6269-CD63-DC47-AA5A-D6F6AD85E9F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5:39.478" v="993" actId="20577"/>
          <ac:spMkLst>
            <pc:docMk/>
            <pc:sldMk cId="396709274" sldId="998"/>
            <ac:spMk id="31" creationId="{43A2AD3C-9D79-9140-BB67-1BE3BD4261D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4:53.772" v="988" actId="20577"/>
          <ac:spMkLst>
            <pc:docMk/>
            <pc:sldMk cId="396709274" sldId="998"/>
            <ac:spMk id="60" creationId="{C45704CB-2C2D-E04A-BF4B-17BB274AE2EB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32:21.995" v="962"/>
          <ac:spMkLst>
            <pc:docMk/>
            <pc:sldMk cId="396709274" sldId="998"/>
            <ac:spMk id="61" creationId="{B25BBF9C-F6B7-D74C-8D2F-80041D2036F7}"/>
          </ac:spMkLst>
        </pc:spChg>
      </pc:sldChg>
      <pc:sldChg chg="addSp delSp modSp add del">
        <pc:chgData name="Aizhan Kassymova" userId="S::a.kassymova@satbayev.university::116eda05-19b7-4ab1-b111-75ad639c04ed" providerId="AD" clId="Web-{C07E459D-C0C4-7D1B-17A3-F67B289F98CC}" dt="2022-07-15T11:10:23.962" v="815"/>
        <pc:sldMkLst>
          <pc:docMk/>
          <pc:sldMk cId="2111853387" sldId="999"/>
        </pc:sldMkLst>
        <pc:spChg chg="add mod">
          <ac:chgData name="Aizhan Kassymova" userId="S::a.kassymova@satbayev.university::116eda05-19b7-4ab1-b111-75ad639c04ed" providerId="AD" clId="Web-{C07E459D-C0C4-7D1B-17A3-F67B289F98CC}" dt="2022-07-15T11:06:44.649" v="814" actId="1076"/>
          <ac:spMkLst>
            <pc:docMk/>
            <pc:sldMk cId="2111853387" sldId="999"/>
            <ac:spMk id="6" creationId="{5B1F89F8-95A2-9382-BAE3-02300FE2F231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06:41.774" v="812"/>
          <ac:spMkLst>
            <pc:docMk/>
            <pc:sldMk cId="2111853387" sldId="999"/>
            <ac:spMk id="32" creationId="{0FDC591A-D31D-2A45-AA1E-B568041AA95C}"/>
          </ac:spMkLst>
        </pc:spChg>
      </pc:sldChg>
      <pc:sldChg chg="add del">
        <pc:chgData name="Aizhan Kassymova" userId="S::a.kassymova@satbayev.university::116eda05-19b7-4ab1-b111-75ad639c04ed" providerId="AD" clId="Web-{C07E459D-C0C4-7D1B-17A3-F67B289F98CC}" dt="2022-07-15T11:05:55.912" v="810"/>
        <pc:sldMkLst>
          <pc:docMk/>
          <pc:sldMk cId="4008258214" sldId="1000"/>
        </pc:sldMkLst>
      </pc:sldChg>
      <pc:sldChg chg="add del">
        <pc:chgData name="Aizhan Kassymova" userId="S::a.kassymova@satbayev.university::116eda05-19b7-4ab1-b111-75ad639c04ed" providerId="AD" clId="Web-{C07E459D-C0C4-7D1B-17A3-F67B289F98CC}" dt="2022-07-15T11:05:59.693" v="811"/>
        <pc:sldMkLst>
          <pc:docMk/>
          <pc:sldMk cId="18867529" sldId="1001"/>
        </pc:sldMkLst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05:47.645" v="809"/>
        <pc:sldMkLst>
          <pc:docMk/>
          <pc:sldMk cId="2473510013" sldId="1002"/>
        </pc:sldMkLst>
        <pc:spChg chg="mod">
          <ac:chgData name="Aizhan Kassymova" userId="S::a.kassymova@satbayev.university::116eda05-19b7-4ab1-b111-75ad639c04ed" providerId="AD" clId="Web-{C07E459D-C0C4-7D1B-17A3-F67B289F98CC}" dt="2022-07-15T10:53:56.454" v="783" actId="20577"/>
          <ac:spMkLst>
            <pc:docMk/>
            <pc:sldMk cId="2473510013" sldId="1002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40:05.502" v="442" actId="1076"/>
          <ac:spMkLst>
            <pc:docMk/>
            <pc:sldMk cId="2473510013" sldId="1002"/>
            <ac:spMk id="6" creationId="{D1F89AD2-0A73-958F-63A6-0EE7CB7DA24C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0:40:15.253" v="443"/>
          <ac:spMkLst>
            <pc:docMk/>
            <pc:sldMk cId="2473510013" sldId="1002"/>
            <ac:spMk id="10" creationId="{D9EB8EE0-E097-3673-CCA5-7A22B85FF45A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53:41.484" v="780" actId="20577"/>
          <ac:spMkLst>
            <pc:docMk/>
            <pc:sldMk cId="2473510013" sldId="1002"/>
            <ac:spMk id="12" creationId="{920CA18F-14B3-950A-12AA-DCF92408B76F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53:31.483" v="779" actId="1076"/>
          <ac:spMkLst>
            <pc:docMk/>
            <pc:sldMk cId="2473510013" sldId="1002"/>
            <ac:spMk id="14" creationId="{ADB1A9A5-20C4-40DF-249B-B2AECC553FC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7:33.411" v="707" actId="20577"/>
          <ac:spMkLst>
            <pc:docMk/>
            <pc:sldMk cId="2473510013" sldId="1002"/>
            <ac:spMk id="52" creationId="{A295C9C7-DA39-ED42-847F-83EE93D04F5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2:34.682" v="750" actId="20577"/>
          <ac:spMkLst>
            <pc:docMk/>
            <pc:sldMk cId="2473510013" sldId="1002"/>
            <ac:spMk id="53" creationId="{4367B5FB-6961-314F-9C99-C943E30E405F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3:17.498" v="776" actId="20577"/>
          <ac:spMkLst>
            <pc:docMk/>
            <pc:sldMk cId="2473510013" sldId="1002"/>
            <ac:spMk id="55" creationId="{D2984E3F-88C6-FF46-A32F-B96D5A684CE9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42:40.842" v="560"/>
          <ac:spMkLst>
            <pc:docMk/>
            <pc:sldMk cId="2473510013" sldId="1002"/>
            <ac:spMk id="57" creationId="{520C29B2-BF21-FD46-BEE5-C6688F24021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8:41.474" v="800" actId="14100"/>
          <ac:spMkLst>
            <pc:docMk/>
            <pc:sldMk cId="2473510013" sldId="1002"/>
            <ac:spMk id="63" creationId="{10899A13-D659-FD40-BB86-F6944FFF870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0:44.708" v="487" actId="1076"/>
          <ac:spMkLst>
            <pc:docMk/>
            <pc:sldMk cId="2473510013" sldId="1002"/>
            <ac:spMk id="85" creationId="{4FBD0AA4-42C3-2B49-BDB1-0979DED2C5D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43.947" v="538" actId="20577"/>
          <ac:spMkLst>
            <pc:docMk/>
            <pc:sldMk cId="2473510013" sldId="1002"/>
            <ac:spMk id="87" creationId="{867387BA-39EC-9E4E-8BB0-480BC442362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59.292" v="548" actId="20577"/>
          <ac:spMkLst>
            <pc:docMk/>
            <pc:sldMk cId="2473510013" sldId="1002"/>
            <ac:spMk id="90" creationId="{EED5545D-BA61-2046-A423-41F4F0BCD65B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43:05.015" v="565"/>
          <ac:spMkLst>
            <pc:docMk/>
            <pc:sldMk cId="2473510013" sldId="1002"/>
            <ac:spMk id="92" creationId="{2521317A-C1CF-B84E-8D60-CC1E8C06357E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04.710" v="500" actId="1076"/>
          <ac:spMkLst>
            <pc:docMk/>
            <pc:sldMk cId="2473510013" sldId="1002"/>
            <ac:spMk id="100" creationId="{488CD73E-ECC7-E842-9578-1478C5F11784}"/>
          </ac:spMkLst>
        </pc:spChg>
        <pc:grpChg chg="mod">
          <ac:chgData name="Aizhan Kassymova" userId="S::a.kassymova@satbayev.university::116eda05-19b7-4ab1-b111-75ad639c04ed" providerId="AD" clId="Web-{C07E459D-C0C4-7D1B-17A3-F67B289F98CC}" dt="2022-07-15T10:52:14.274" v="729" actId="1076"/>
          <ac:grpSpMkLst>
            <pc:docMk/>
            <pc:sldMk cId="2473510013" sldId="1002"/>
            <ac:grpSpMk id="9" creationId="{E7DB7FA8-F9A7-FB4D-B8FF-0FBB7086AF05}"/>
          </ac:grpSpMkLst>
        </pc:grpChg>
        <pc:cxnChg chg="mod">
          <ac:chgData name="Aizhan Kassymova" userId="S::a.kassymova@satbayev.university::116eda05-19b7-4ab1-b111-75ad639c04ed" providerId="AD" clId="Web-{C07E459D-C0C4-7D1B-17A3-F67B289F98CC}" dt="2022-07-15T10:58:41.474" v="800" actId="14100"/>
          <ac:cxnSpMkLst>
            <pc:docMk/>
            <pc:sldMk cId="2473510013" sldId="1002"/>
            <ac:cxnSpMk id="7" creationId="{B4BA02AB-689E-8049-956E-12333C1B2FBE}"/>
          </ac:cxnSpMkLst>
        </pc:cxn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17:18.695" v="847"/>
        <pc:sldMkLst>
          <pc:docMk/>
          <pc:sldMk cId="1806603704" sldId="1003"/>
        </pc:sldMkLst>
        <pc:spChg chg="mod">
          <ac:chgData name="Aizhan Kassymova" userId="S::a.kassymova@satbayev.university::116eda05-19b7-4ab1-b111-75ad639c04ed" providerId="AD" clId="Web-{C07E459D-C0C4-7D1B-17A3-F67B289F98CC}" dt="2022-07-15T10:20:28.558" v="130" actId="20577"/>
          <ac:spMkLst>
            <pc:docMk/>
            <pc:sldMk cId="1806603704" sldId="1003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26:53.742" v="389" actId="20577"/>
          <ac:spMkLst>
            <pc:docMk/>
            <pc:sldMk cId="1806603704" sldId="1003"/>
            <ac:spMk id="4" creationId="{37D353C5-586D-1259-E040-6CF8894084A1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36:32.440" v="428" actId="1076"/>
          <ac:spMkLst>
            <pc:docMk/>
            <pc:sldMk cId="1806603704" sldId="1003"/>
            <ac:spMk id="6" creationId="{8D7317D4-144E-0013-975A-E63F63A26BD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36:28.502" v="427" actId="1076"/>
          <ac:spMkLst>
            <pc:docMk/>
            <pc:sldMk cId="1806603704" sldId="1003"/>
            <ac:spMk id="7" creationId="{9250F375-9116-1971-425B-1B13039C1667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26:40.148" v="385"/>
          <ac:spMkLst>
            <pc:docMk/>
            <pc:sldMk cId="1806603704" sldId="1003"/>
            <ac:spMk id="51" creationId="{B70D46B2-DA48-BC41-88EB-9A7ADF18AE5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7:29.917" v="391" actId="20577"/>
          <ac:spMkLst>
            <pc:docMk/>
            <pc:sldMk cId="1806603704" sldId="1003"/>
            <ac:spMk id="58" creationId="{AC2D03E9-7C61-0A43-A247-276B596B994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6:35.007" v="384" actId="20577"/>
          <ac:spMkLst>
            <pc:docMk/>
            <pc:sldMk cId="1806603704" sldId="1003"/>
            <ac:spMk id="75" creationId="{9033E5DB-6EA3-CE4C-B1A8-C9C804BDCB3F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19.871" v="555" actId="1076"/>
          <ac:spMkLst>
            <pc:docMk/>
            <pc:sldMk cId="1806603704" sldId="1003"/>
            <ac:spMk id="85" creationId="{4FBD0AA4-42C3-2B49-BDB1-0979DED2C5D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27.169" v="557" actId="20577"/>
          <ac:spMkLst>
            <pc:docMk/>
            <pc:sldMk cId="1806603704" sldId="1003"/>
            <ac:spMk id="87" creationId="{867387BA-39EC-9E4E-8BB0-480BC442362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32.529" v="559" actId="20577"/>
          <ac:spMkLst>
            <pc:docMk/>
            <pc:sldMk cId="1806603704" sldId="1003"/>
            <ac:spMk id="90" creationId="{EED5545D-BA61-2046-A423-41F4F0BCD65B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4:21.403" v="290" actId="20577"/>
          <ac:spMkLst>
            <pc:docMk/>
            <pc:sldMk cId="1806603704" sldId="1003"/>
            <ac:spMk id="92" creationId="{2521317A-C1CF-B84E-8D60-CC1E8C06357E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10.793" v="552" actId="1076"/>
          <ac:spMkLst>
            <pc:docMk/>
            <pc:sldMk cId="1806603704" sldId="1003"/>
            <ac:spMk id="100" creationId="{488CD73E-ECC7-E842-9578-1478C5F11784}"/>
          </ac:spMkLst>
        </pc:spChg>
        <pc:cxnChg chg="mod">
          <ac:chgData name="Aizhan Kassymova" userId="S::a.kassymova@satbayev.university::116eda05-19b7-4ab1-b111-75ad639c04ed" providerId="AD" clId="Web-{C07E459D-C0C4-7D1B-17A3-F67B289F98CC}" dt="2022-07-15T10:21:19.546" v="172" actId="1076"/>
          <ac:cxnSpMkLst>
            <pc:docMk/>
            <pc:sldMk cId="1806603704" sldId="1003"/>
            <ac:cxnSpMk id="5" creationId="{E0E58503-FA9B-1542-A0D6-E85B92D1E5BA}"/>
          </ac:cxnSpMkLst>
        </pc:cxn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0:19:20.835" v="128"/>
        <pc:sldMkLst>
          <pc:docMk/>
          <pc:sldMk cId="1361521299" sldId="1004"/>
        </pc:sldMkLst>
        <pc:spChg chg="mod">
          <ac:chgData name="Aizhan Kassymova" userId="S::a.kassymova@satbayev.university::116eda05-19b7-4ab1-b111-75ad639c04ed" providerId="AD" clId="Web-{C07E459D-C0C4-7D1B-17A3-F67B289F98CC}" dt="2022-07-15T09:45:54.715" v="26" actId="20577"/>
          <ac:spMkLst>
            <pc:docMk/>
            <pc:sldMk cId="1361521299" sldId="1004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14:02.421" v="97" actId="1076"/>
          <ac:spMkLst>
            <pc:docMk/>
            <pc:sldMk cId="1361521299" sldId="1004"/>
            <ac:spMk id="4" creationId="{BBB7447D-601E-849F-062E-68F9EF2C5DF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48:53.284" v="36" actId="20577"/>
          <ac:spMkLst>
            <pc:docMk/>
            <pc:sldMk cId="1361521299" sldId="1004"/>
            <ac:spMk id="7" creationId="{84527315-9237-DF4C-A233-1FDCF6AF614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49:37.551" v="44" actId="20577"/>
          <ac:spMkLst>
            <pc:docMk/>
            <pc:sldMk cId="1361521299" sldId="1004"/>
            <ac:spMk id="50" creationId="{15E16EFE-9699-4F4E-BFC6-790480667E1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50:22.365" v="63" actId="20577"/>
          <ac:spMkLst>
            <pc:docMk/>
            <pc:sldMk cId="1361521299" sldId="1004"/>
            <ac:spMk id="53" creationId="{674A1D43-19A1-AA41-9CBF-545C92FF13A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13:20.621" v="94" actId="20577"/>
          <ac:spMkLst>
            <pc:docMk/>
            <pc:sldMk cId="1361521299" sldId="1004"/>
            <ac:spMk id="57" creationId="{90578129-76D6-DA4C-AF38-D254E1E2AA2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13:51.702" v="95"/>
          <ac:spMkLst>
            <pc:docMk/>
            <pc:sldMk cId="1361521299" sldId="1004"/>
            <ac:spMk id="58" creationId="{45CC7D59-8063-2F4C-A4F4-9B16811F4310}"/>
          </ac:spMkLst>
        </pc:spChg>
      </pc:sldChg>
      <pc:sldChg chg="add">
        <pc:chgData name="Aizhan Kassymova" userId="S::a.kassymova@satbayev.university::116eda05-19b7-4ab1-b111-75ad639c04ed" providerId="AD" clId="Web-{C07E459D-C0C4-7D1B-17A3-F67B289F98CC}" dt="2022-07-15T12:18:56.182" v="1326"/>
        <pc:sldMkLst>
          <pc:docMk/>
          <pc:sldMk cId="4011593193" sldId="1005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6.573" v="1327"/>
        <pc:sldMkLst>
          <pc:docMk/>
          <pc:sldMk cId="421856067" sldId="1006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6.948" v="1328"/>
        <pc:sldMkLst>
          <pc:docMk/>
          <pc:sldMk cId="2199283685" sldId="1007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276" v="1329"/>
        <pc:sldMkLst>
          <pc:docMk/>
          <pc:sldMk cId="2039105488" sldId="1008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557" v="1330"/>
        <pc:sldMkLst>
          <pc:docMk/>
          <pc:sldMk cId="622832814" sldId="1009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666" v="1331"/>
        <pc:sldMkLst>
          <pc:docMk/>
          <pc:sldMk cId="2628641788" sldId="1010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713" v="1332"/>
        <pc:sldMkLst>
          <pc:docMk/>
          <pc:sldMk cId="4140032516" sldId="1011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807" v="1333"/>
        <pc:sldMkLst>
          <pc:docMk/>
          <pc:sldMk cId="3516260518" sldId="1012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885" v="1334"/>
        <pc:sldMkLst>
          <pc:docMk/>
          <pc:sldMk cId="2500415789" sldId="1013"/>
        </pc:sldMkLst>
      </pc:sldChg>
      <pc:sldChg chg="add modNotes">
        <pc:chgData name="Aizhan Kassymova" userId="S::a.kassymova@satbayev.university::116eda05-19b7-4ab1-b111-75ad639c04ed" providerId="AD" clId="Web-{C07E459D-C0C4-7D1B-17A3-F67B289F98CC}" dt="2022-07-15T12:20:56.909" v="1340"/>
        <pc:sldMkLst>
          <pc:docMk/>
          <pc:sldMk cId="3538661402" sldId="1014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4.950" v="1336"/>
        <pc:sldMkLst>
          <pc:docMk/>
          <pc:sldMk cId="4019658133" sldId="1015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5.028" v="1337"/>
        <pc:sldMkLst>
          <pc:docMk/>
          <pc:sldMk cId="815488491" sldId="1016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5.044" v="1338"/>
        <pc:sldMkLst>
          <pc:docMk/>
          <pc:sldMk cId="4032368679" sldId="1017"/>
        </pc:sldMkLst>
      </pc:sldChg>
    </pc:docChg>
  </pc:docChgLst>
  <pc:docChgLst>
    <pc:chgData name="Aizhan Kassymova" userId="S::a.kassymova@satbayev.university::116eda05-19b7-4ab1-b111-75ad639c04ed" providerId="AD" clId="Web-{8783A1DE-67DB-C25E-D720-28FC8224A05A}"/>
    <pc:docChg chg="modSld">
      <pc:chgData name="Aizhan Kassymova" userId="S::a.kassymova@satbayev.university::116eda05-19b7-4ab1-b111-75ad639c04ed" providerId="AD" clId="Web-{8783A1DE-67DB-C25E-D720-28FC8224A05A}" dt="2022-07-21T13:47:15.449" v="157" actId="20577"/>
      <pc:docMkLst>
        <pc:docMk/>
      </pc:docMkLst>
      <pc:sldChg chg="addSp delSp modSp delAnim">
        <pc:chgData name="Aizhan Kassymova" userId="S::a.kassymova@satbayev.university::116eda05-19b7-4ab1-b111-75ad639c04ed" providerId="AD" clId="Web-{8783A1DE-67DB-C25E-D720-28FC8224A05A}" dt="2022-07-21T13:47:15.449" v="157" actId="20577"/>
        <pc:sldMkLst>
          <pc:docMk/>
          <pc:sldMk cId="2720633737" sldId="1112"/>
        </pc:sldMkLst>
        <pc:spChg chg="add mod">
          <ac:chgData name="Aizhan Kassymova" userId="S::a.kassymova@satbayev.university::116eda05-19b7-4ab1-b111-75ad639c04ed" providerId="AD" clId="Web-{8783A1DE-67DB-C25E-D720-28FC8224A05A}" dt="2022-07-21T13:44:09.474" v="121" actId="1076"/>
          <ac:spMkLst>
            <pc:docMk/>
            <pc:sldMk cId="2720633737" sldId="1112"/>
            <ac:spMk id="3" creationId="{57F91A2B-BE6A-0936-4A6C-5EA6CB623D8B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21.506" v="124" actId="1076"/>
          <ac:spMkLst>
            <pc:docMk/>
            <pc:sldMk cId="2720633737" sldId="1112"/>
            <ac:spMk id="10" creationId="{68EBC668-1A66-C3DB-1B3F-5682ACC967E8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35.178" v="128" actId="1076"/>
          <ac:spMkLst>
            <pc:docMk/>
            <pc:sldMk cId="2720633737" sldId="1112"/>
            <ac:spMk id="12" creationId="{D9C32A32-72F6-F266-DB29-AF2545C409CD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47.148" v="131" actId="1076"/>
          <ac:spMkLst>
            <pc:docMk/>
            <pc:sldMk cId="2720633737" sldId="1112"/>
            <ac:spMk id="14" creationId="{636C52D9-BDF9-16EB-4D38-6DDA21CE69F9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4:58.773" v="134" actId="1076"/>
          <ac:spMkLst>
            <pc:docMk/>
            <pc:sldMk cId="2720633737" sldId="1112"/>
            <ac:spMk id="16" creationId="{A84EC212-66ED-AB62-8483-85686F0F51A9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5:14.820" v="138" actId="1076"/>
          <ac:spMkLst>
            <pc:docMk/>
            <pc:sldMk cId="2720633737" sldId="1112"/>
            <ac:spMk id="18" creationId="{4AD6AC1F-0E41-27DD-B219-79E374E66481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5:55.134" v="145" actId="1076"/>
          <ac:spMkLst>
            <pc:docMk/>
            <pc:sldMk cId="2720633737" sldId="1112"/>
            <ac:spMk id="20" creationId="{EE048617-2872-84A1-D3AA-F572F9409623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6:12.166" v="148" actId="1076"/>
          <ac:spMkLst>
            <pc:docMk/>
            <pc:sldMk cId="2720633737" sldId="1112"/>
            <ac:spMk id="22" creationId="{B62432C7-24C3-7FC1-B600-EB788ED46444}"/>
          </ac:spMkLst>
        </pc:spChg>
        <pc:spChg chg="add">
          <ac:chgData name="Aizhan Kassymova" userId="S::a.kassymova@satbayev.university::116eda05-19b7-4ab1-b111-75ad639c04ed" providerId="AD" clId="Web-{8783A1DE-67DB-C25E-D720-28FC8224A05A}" dt="2022-07-21T13:46:30.854" v="150"/>
          <ac:spMkLst>
            <pc:docMk/>
            <pc:sldMk cId="2720633737" sldId="1112"/>
            <ac:spMk id="24" creationId="{4A04D188-956B-3582-A65A-8A241D8EE1F8}"/>
          </ac:spMkLst>
        </pc:spChg>
        <pc:spChg chg="add mod">
          <ac:chgData name="Aizhan Kassymova" userId="S::a.kassymova@satbayev.university::116eda05-19b7-4ab1-b111-75ad639c04ed" providerId="AD" clId="Web-{8783A1DE-67DB-C25E-D720-28FC8224A05A}" dt="2022-07-21T13:46:52.652" v="154" actId="1076"/>
          <ac:spMkLst>
            <pc:docMk/>
            <pc:sldMk cId="2720633737" sldId="1112"/>
            <ac:spMk id="26" creationId="{A1245417-4CBD-39DC-E9A3-3C3198C58376}"/>
          </ac:spMkLst>
        </pc:spChg>
        <pc:spChg chg="mod">
          <ac:chgData name="Aizhan Kassymova" userId="S::a.kassymova@satbayev.university::116eda05-19b7-4ab1-b111-75ad639c04ed" providerId="AD" clId="Web-{8783A1DE-67DB-C25E-D720-28FC8224A05A}" dt="2022-07-21T13:47:15.449" v="157" actId="20577"/>
          <ac:spMkLst>
            <pc:docMk/>
            <pc:sldMk cId="2720633737" sldId="1112"/>
            <ac:spMk id="216" creationId="{D5E2CE3F-09DC-EA40-ABE5-ED6ACF8FB8D5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43.198" v="151"/>
          <ac:spMkLst>
            <pc:docMk/>
            <pc:sldMk cId="2720633737" sldId="1112"/>
            <ac:spMk id="225" creationId="{735C70AA-4D0B-3E4D-B47F-55C95E7B4826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29.495" v="149"/>
          <ac:spMkLst>
            <pc:docMk/>
            <pc:sldMk cId="2720633737" sldId="1112"/>
            <ac:spMk id="228" creationId="{6E499AE9-BC96-AA43-8A92-BB907E72E53A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50.429" v="132"/>
          <ac:spMkLst>
            <pc:docMk/>
            <pc:sldMk cId="2720633737" sldId="1112"/>
            <ac:spMk id="258" creationId="{53D455CA-494C-3941-B909-EFE07A9B71F3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5:01.492" v="135"/>
          <ac:spMkLst>
            <pc:docMk/>
            <pc:sldMk cId="2720633737" sldId="1112"/>
            <ac:spMk id="263" creationId="{D67C13D0-AC42-8E4B-9B42-5CEAC1302871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38.100" v="129"/>
          <ac:spMkLst>
            <pc:docMk/>
            <pc:sldMk cId="2720633737" sldId="1112"/>
            <ac:spMk id="268" creationId="{7655A215-ADF5-8C47-8D04-DDBF56AFD738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29.350" v="127"/>
          <ac:spMkLst>
            <pc:docMk/>
            <pc:sldMk cId="2720633737" sldId="1112"/>
            <ac:spMk id="273" creationId="{E6ADB34B-0590-DF41-A12D-070F82E8AE88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11.943" v="122"/>
          <ac:spMkLst>
            <pc:docMk/>
            <pc:sldMk cId="2720633737" sldId="1112"/>
            <ac:spMk id="278" creationId="{08BD580D-BB58-674F-BF51-73AD02F8ED1B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4:05.006" v="120"/>
          <ac:spMkLst>
            <pc:docMk/>
            <pc:sldMk cId="2720633737" sldId="1112"/>
            <ac:spMk id="283" creationId="{3615B133-7ADF-B149-A5EF-D48A09950BEA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5:46.649" v="142"/>
          <ac:spMkLst>
            <pc:docMk/>
            <pc:sldMk cId="2720633737" sldId="1112"/>
            <ac:spMk id="293" creationId="{8D2FAA41-802D-714B-9684-49001E0C1669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01.119" v="146"/>
          <ac:spMkLst>
            <pc:docMk/>
            <pc:sldMk cId="2720633737" sldId="1112"/>
            <ac:spMk id="308" creationId="{5AACD721-3312-0F4C-BAF3-B6F1B5616C96}"/>
          </ac:spMkLst>
        </pc:spChg>
        <pc:spChg chg="del">
          <ac:chgData name="Aizhan Kassymova" userId="S::a.kassymova@satbayev.university::116eda05-19b7-4ab1-b111-75ad639c04ed" providerId="AD" clId="Web-{8783A1DE-67DB-C25E-D720-28FC8224A05A}" dt="2022-07-21T13:46:55.339" v="155"/>
          <ac:spMkLst>
            <pc:docMk/>
            <pc:sldMk cId="2720633737" sldId="1112"/>
            <ac:spMk id="439" creationId="{01EA6896-ADAC-0A4A-9F59-CC5D8AE36554}"/>
          </ac:spMkLst>
        </pc:spChg>
        <pc:grpChg chg="del">
          <ac:chgData name="Aizhan Kassymova" userId="S::a.kassymova@satbayev.university::116eda05-19b7-4ab1-b111-75ad639c04ed" providerId="AD" clId="Web-{8783A1DE-67DB-C25E-D720-28FC8224A05A}" dt="2022-07-21T13:44:24.475" v="125"/>
          <ac:grpSpMkLst>
            <pc:docMk/>
            <pc:sldMk cId="2720633737" sldId="1112"/>
            <ac:grpSpMk id="5" creationId="{B35D9358-DFF3-6B4F-B793-C73142424C20}"/>
          </ac:grpSpMkLst>
        </pc:grpChg>
        <pc:grpChg chg="add del">
          <ac:chgData name="Aizhan Kassymova" userId="S::a.kassymova@satbayev.university::116eda05-19b7-4ab1-b111-75ad639c04ed" providerId="AD" clId="Web-{8783A1DE-67DB-C25E-D720-28FC8224A05A}" dt="2022-07-21T13:45:31.993" v="141"/>
          <ac:grpSpMkLst>
            <pc:docMk/>
            <pc:sldMk cId="2720633737" sldId="1112"/>
            <ac:grpSpMk id="237" creationId="{FE2C87B1-0D29-6946-B29A-95FF8E6A0A50}"/>
          </ac:grpSpMkLst>
        </pc:grpChg>
      </pc:sldChg>
      <pc:sldChg chg="modSp">
        <pc:chgData name="Aizhan Kassymova" userId="S::a.kassymova@satbayev.university::116eda05-19b7-4ab1-b111-75ad639c04ed" providerId="AD" clId="Web-{8783A1DE-67DB-C25E-D720-28FC8224A05A}" dt="2022-07-21T13:45:21.195" v="139" actId="1076"/>
        <pc:sldMkLst>
          <pc:docMk/>
          <pc:sldMk cId="3491443387" sldId="1113"/>
        </pc:sldMkLst>
        <pc:spChg chg="mod">
          <ac:chgData name="Aizhan Kassymova" userId="S::a.kassymova@satbayev.university::116eda05-19b7-4ab1-b111-75ad639c04ed" providerId="AD" clId="Web-{8783A1DE-67DB-C25E-D720-28FC8224A05A}" dt="2022-07-21T13:45:21.195" v="139" actId="1076"/>
          <ac:spMkLst>
            <pc:docMk/>
            <pc:sldMk cId="3491443387" sldId="1113"/>
            <ac:spMk id="502" creationId="{6724E005-ABDA-2D4B-8176-871B891BA5F6}"/>
          </ac:spMkLst>
        </pc:spChg>
      </pc:sldChg>
    </pc:docChg>
  </pc:docChgLst>
  <pc:docChgLst>
    <pc:chgData name="Aizhan Kassymova" userId="S::a.kassymova@satbayev.university::116eda05-19b7-4ab1-b111-75ad639c04ed" providerId="AD" clId="Web-{0B1181C4-8674-65E0-82E3-AEFCDDA2369C}"/>
    <pc:docChg chg="modSld">
      <pc:chgData name="Aizhan Kassymova" userId="S::a.kassymova@satbayev.university::116eda05-19b7-4ab1-b111-75ad639c04ed" providerId="AD" clId="Web-{0B1181C4-8674-65E0-82E3-AEFCDDA2369C}" dt="2022-07-14T17:10:58.638" v="89"/>
      <pc:docMkLst>
        <pc:docMk/>
      </pc:docMkLst>
      <pc:sldChg chg="modNotes">
        <pc:chgData name="Aizhan Kassymova" userId="S::a.kassymova@satbayev.university::116eda05-19b7-4ab1-b111-75ad639c04ed" providerId="AD" clId="Web-{0B1181C4-8674-65E0-82E3-AEFCDDA2369C}" dt="2022-07-14T17:10:58.638" v="89"/>
        <pc:sldMkLst>
          <pc:docMk/>
          <pc:sldMk cId="1433602419" sldId="983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8:38.445" v="75"/>
        <pc:sldMkLst>
          <pc:docMk/>
          <pc:sldMk cId="3313835661" sldId="984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3:55.606" v="50"/>
        <pc:sldMkLst>
          <pc:docMk/>
          <pc:sldMk cId="1971631348" sldId="985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1:21.256" v="46"/>
        <pc:sldMkLst>
          <pc:docMk/>
          <pc:sldMk cId="4090509329" sldId="986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9:36.534" v="42"/>
        <pc:sldMkLst>
          <pc:docMk/>
          <pc:sldMk cId="3110794418" sldId="987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4:49.272" v="28"/>
        <pc:sldMkLst>
          <pc:docMk/>
          <pc:sldMk cId="2209116651" sldId="988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2:21.642" v="24"/>
        <pc:sldMkLst>
          <pc:docMk/>
          <pc:sldMk cId="2203902979" sldId="989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1:47.750" v="21"/>
        <pc:sldMkLst>
          <pc:docMk/>
          <pc:sldMk cId="3405062112" sldId="990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1:00.654" v="15"/>
        <pc:sldMkLst>
          <pc:docMk/>
          <pc:sldMk cId="3444745692" sldId="992"/>
        </pc:sldMkLst>
      </pc:sldChg>
    </pc:docChg>
  </pc:docChgLst>
  <pc:docChgLst>
    <pc:chgData name="Aizhan Kassymova" userId="S::a.kassymova@satbayev.university::116eda05-19b7-4ab1-b111-75ad639c04ed" providerId="AD" clId="Web-{CEEC78B0-37F5-FDF8-A605-6B175FC53979}"/>
    <pc:docChg chg="addSld delSld modSld addMainMaster">
      <pc:chgData name="Aizhan Kassymova" userId="S::a.kassymova@satbayev.university::116eda05-19b7-4ab1-b111-75ad639c04ed" providerId="AD" clId="Web-{CEEC78B0-37F5-FDF8-A605-6B175FC53979}" dt="2022-07-21T08:46:55.085" v="304" actId="20577"/>
      <pc:docMkLst>
        <pc:docMk/>
      </pc:docMkLst>
      <pc:sldChg chg="modSp">
        <pc:chgData name="Aizhan Kassymova" userId="S::a.kassymova@satbayev.university::116eda05-19b7-4ab1-b111-75ad639c04ed" providerId="AD" clId="Web-{CEEC78B0-37F5-FDF8-A605-6B175FC53979}" dt="2022-07-21T08:32:13.737" v="8" actId="2057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CEEC78B0-37F5-FDF8-A605-6B175FC53979}" dt="2022-07-21T08:32:13.737" v="8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modSp">
        <pc:chgData name="Aizhan Kassymova" userId="S::a.kassymova@satbayev.university::116eda05-19b7-4ab1-b111-75ad639c04ed" providerId="AD" clId="Web-{CEEC78B0-37F5-FDF8-A605-6B175FC53979}" dt="2022-07-21T08:32:44.769" v="31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CEEC78B0-37F5-FDF8-A605-6B175FC53979}" dt="2022-07-21T08:32:44.769" v="31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S::a.kassymova@satbayev.university::116eda05-19b7-4ab1-b111-75ad639c04ed" providerId="AD" clId="Web-{CEEC78B0-37F5-FDF8-A605-6B175FC53979}" dt="2022-07-21T08:32:56.254" v="44"/>
        <pc:sldMkLst>
          <pc:docMk/>
          <pc:sldMk cId="4280837052" sldId="104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8.364" v="46"/>
        <pc:sldMkLst>
          <pc:docMk/>
          <pc:sldMk cId="636725116" sldId="1068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9.004" v="47"/>
        <pc:sldMkLst>
          <pc:docMk/>
          <pc:sldMk cId="3754433943" sldId="1069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0.551" v="48"/>
        <pc:sldMkLst>
          <pc:docMk/>
          <pc:sldMk cId="826131497" sldId="1070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1.426" v="49"/>
        <pc:sldMkLst>
          <pc:docMk/>
          <pc:sldMk cId="1141566410" sldId="107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2.301" v="50"/>
        <pc:sldMkLst>
          <pc:docMk/>
          <pc:sldMk cId="3805243786" sldId="1073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3.551" v="51"/>
        <pc:sldMkLst>
          <pc:docMk/>
          <pc:sldMk cId="2163266440" sldId="1074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4.661" v="52"/>
        <pc:sldMkLst>
          <pc:docMk/>
          <pc:sldMk cId="2874712059" sldId="1075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6.067" v="53"/>
        <pc:sldMkLst>
          <pc:docMk/>
          <pc:sldMk cId="4262596577" sldId="1076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6.973" v="54"/>
        <pc:sldMkLst>
          <pc:docMk/>
          <pc:sldMk cId="1958584799" sldId="1077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7.927" v="55"/>
        <pc:sldMkLst>
          <pc:docMk/>
          <pc:sldMk cId="3719365902" sldId="1078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8.458" v="56"/>
        <pc:sldMkLst>
          <pc:docMk/>
          <pc:sldMk cId="3691248169" sldId="1079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3:09.489" v="57"/>
        <pc:sldMkLst>
          <pc:docMk/>
          <pc:sldMk cId="716890011" sldId="1080"/>
        </pc:sldMkLst>
      </pc:sldChg>
      <pc:sldChg chg="add del">
        <pc:chgData name="Aizhan Kassymova" userId="S::a.kassymova@satbayev.university::116eda05-19b7-4ab1-b111-75ad639c04ed" providerId="AD" clId="Web-{CEEC78B0-37F5-FDF8-A605-6B175FC53979}" dt="2022-07-21T08:33:23.818" v="62"/>
        <pc:sldMkLst>
          <pc:docMk/>
          <pc:sldMk cId="4206515814" sldId="1081"/>
        </pc:sldMkLst>
      </pc:sldChg>
      <pc:sldChg chg="add del">
        <pc:chgData name="Aizhan Kassymova" userId="S::a.kassymova@satbayev.university::116eda05-19b7-4ab1-b111-75ad639c04ed" providerId="AD" clId="Web-{CEEC78B0-37F5-FDF8-A605-6B175FC53979}" dt="2022-07-21T08:33:14.771" v="60"/>
        <pc:sldMkLst>
          <pc:docMk/>
          <pc:sldMk cId="2645911935" sldId="1083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6.633" v="63"/>
        <pc:sldMkLst>
          <pc:docMk/>
          <pc:sldMk cId="2715500193" sldId="1089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6.696" v="64"/>
        <pc:sldMkLst>
          <pc:docMk/>
          <pc:sldMk cId="1578363486" sldId="1090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6.930" v="65"/>
        <pc:sldMkLst>
          <pc:docMk/>
          <pc:sldMk cId="3079061231" sldId="1091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086" v="66"/>
        <pc:sldMkLst>
          <pc:docMk/>
          <pc:sldMk cId="4203070697" sldId="1092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180" v="67"/>
        <pc:sldMkLst>
          <pc:docMk/>
          <pc:sldMk cId="837600892" sldId="1093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243" v="68"/>
        <pc:sldMkLst>
          <pc:docMk/>
          <pc:sldMk cId="866720516" sldId="1094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7.993" v="69"/>
        <pc:sldMkLst>
          <pc:docMk/>
          <pc:sldMk cId="2230740000" sldId="1095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711" v="70"/>
        <pc:sldMkLst>
          <pc:docMk/>
          <pc:sldMk cId="4289245598" sldId="1096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774" v="71"/>
        <pc:sldMkLst>
          <pc:docMk/>
          <pc:sldMk cId="523262241" sldId="1097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852" v="72"/>
        <pc:sldMkLst>
          <pc:docMk/>
          <pc:sldMk cId="1808159661" sldId="1098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930" v="73"/>
        <pc:sldMkLst>
          <pc:docMk/>
          <pc:sldMk cId="3976628212" sldId="1099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8.993" v="74"/>
        <pc:sldMkLst>
          <pc:docMk/>
          <pc:sldMk cId="913863411" sldId="1100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118" v="75"/>
        <pc:sldMkLst>
          <pc:docMk/>
          <pc:sldMk cId="3284910864" sldId="1101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180" v="76"/>
        <pc:sldMkLst>
          <pc:docMk/>
          <pc:sldMk cId="1349607504" sldId="1102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243" v="77"/>
        <pc:sldMkLst>
          <pc:docMk/>
          <pc:sldMk cId="772980835" sldId="1103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305" v="78"/>
        <pc:sldMkLst>
          <pc:docMk/>
          <pc:sldMk cId="3778346125" sldId="1104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368" v="79"/>
        <pc:sldMkLst>
          <pc:docMk/>
          <pc:sldMk cId="322001587" sldId="1105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836" v="80"/>
        <pc:sldMkLst>
          <pc:docMk/>
          <pc:sldMk cId="2182359231" sldId="1106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915" v="81"/>
        <pc:sldMkLst>
          <pc:docMk/>
          <pc:sldMk cId="2115363033" sldId="1107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39.961" v="82"/>
        <pc:sldMkLst>
          <pc:docMk/>
          <pc:sldMk cId="2297664663" sldId="1108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40.040" v="83"/>
        <pc:sldMkLst>
          <pc:docMk/>
          <pc:sldMk cId="1209334988" sldId="1109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40.555" v="84"/>
        <pc:sldMkLst>
          <pc:docMk/>
          <pc:sldMk cId="596309804" sldId="1110"/>
        </pc:sldMkLst>
      </pc:sldChg>
      <pc:sldChg chg="add">
        <pc:chgData name="Aizhan Kassymova" userId="S::a.kassymova@satbayev.university::116eda05-19b7-4ab1-b111-75ad639c04ed" providerId="AD" clId="Web-{CEEC78B0-37F5-FDF8-A605-6B175FC53979}" dt="2022-07-21T08:34:40.977" v="85"/>
        <pc:sldMkLst>
          <pc:docMk/>
          <pc:sldMk cId="3381831678" sldId="1111"/>
        </pc:sldMkLst>
      </pc:sldChg>
      <pc:sldChg chg="modSp add">
        <pc:chgData name="Aizhan Kassymova" userId="S::a.kassymova@satbayev.university::116eda05-19b7-4ab1-b111-75ad639c04ed" providerId="AD" clId="Web-{CEEC78B0-37F5-FDF8-A605-6B175FC53979}" dt="2022-07-21T08:46:55.085" v="304" actId="20577"/>
        <pc:sldMkLst>
          <pc:docMk/>
          <pc:sldMk cId="2720633737" sldId="1112"/>
        </pc:sldMkLst>
        <pc:spChg chg="mod">
          <ac:chgData name="Aizhan Kassymova" userId="S::a.kassymova@satbayev.university::116eda05-19b7-4ab1-b111-75ad639c04ed" providerId="AD" clId="Web-{CEEC78B0-37F5-FDF8-A605-6B175FC53979}" dt="2022-07-21T08:46:55.085" v="304" actId="20577"/>
          <ac:spMkLst>
            <pc:docMk/>
            <pc:sldMk cId="2720633737" sldId="1112"/>
            <ac:spMk id="9" creationId="{247BCAC2-4B0D-C24F-A1AA-5CFB26132E0B}"/>
          </ac:spMkLst>
        </pc:spChg>
      </pc:sldChg>
      <pc:sldChg chg="addSp delSp modSp add">
        <pc:chgData name="Aizhan Kassymova" userId="S::a.kassymova@satbayev.university::116eda05-19b7-4ab1-b111-75ad639c04ed" providerId="AD" clId="Web-{CEEC78B0-37F5-FDF8-A605-6B175FC53979}" dt="2022-07-21T08:46:23.975" v="303"/>
        <pc:sldMkLst>
          <pc:docMk/>
          <pc:sldMk cId="3491443387" sldId="1113"/>
        </pc:sldMkLst>
        <pc:spChg chg="add mod">
          <ac:chgData name="Aizhan Kassymova" userId="S::a.kassymova@satbayev.university::116eda05-19b7-4ab1-b111-75ad639c04ed" providerId="AD" clId="Web-{CEEC78B0-37F5-FDF8-A605-6B175FC53979}" dt="2022-07-21T08:42:17.605" v="232" actId="1076"/>
          <ac:spMkLst>
            <pc:docMk/>
            <pc:sldMk cId="3491443387" sldId="1113"/>
            <ac:spMk id="3" creationId="{432BD8CF-0446-A6BF-B341-D4A1838BAB0D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2:25.856" v="235" actId="1076"/>
          <ac:spMkLst>
            <pc:docMk/>
            <pc:sldMk cId="3491443387" sldId="1113"/>
            <ac:spMk id="5" creationId="{460C832F-F7E5-CBB9-4B23-05348ACB1A3B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2:34.872" v="238" actId="1076"/>
          <ac:spMkLst>
            <pc:docMk/>
            <pc:sldMk cId="3491443387" sldId="1113"/>
            <ac:spMk id="7" creationId="{B0741B81-9B79-ECC6-60B2-85DB80673436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1:48.385" v="201" actId="20577"/>
          <ac:spMkLst>
            <pc:docMk/>
            <pc:sldMk cId="3491443387" sldId="1113"/>
            <ac:spMk id="8" creationId="{21810D1F-B21D-4B49-9104-1DDE54C093AE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39:18.973" v="134" actId="20577"/>
          <ac:spMkLst>
            <pc:docMk/>
            <pc:sldMk cId="3491443387" sldId="1113"/>
            <ac:spMk id="9" creationId="{247BCAC2-4B0D-C24F-A1AA-5CFB26132E0B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3:31.905" v="241" actId="1076"/>
          <ac:spMkLst>
            <pc:docMk/>
            <pc:sldMk cId="3491443387" sldId="1113"/>
            <ac:spMk id="11" creationId="{94897698-D9C5-B076-611B-3CF49DC6AB98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3:41.359" v="244" actId="1076"/>
          <ac:spMkLst>
            <pc:docMk/>
            <pc:sldMk cId="3491443387" sldId="1113"/>
            <ac:spMk id="13" creationId="{387FCD22-A9D1-3C28-F6F0-FBA4B1B0325C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4:58.206" v="280" actId="1076"/>
          <ac:spMkLst>
            <pc:docMk/>
            <pc:sldMk cId="3491443387" sldId="1113"/>
            <ac:spMk id="24" creationId="{762738DB-E539-7C8B-C956-785A8E8D20C8}"/>
          </ac:spMkLst>
        </pc:spChg>
        <pc:spChg chg="add mod">
          <ac:chgData name="Aizhan Kassymova" userId="S::a.kassymova@satbayev.university::116eda05-19b7-4ab1-b111-75ad639c04ed" providerId="AD" clId="Web-{CEEC78B0-37F5-FDF8-A605-6B175FC53979}" dt="2022-07-21T08:45:09.847" v="283" actId="1076"/>
          <ac:spMkLst>
            <pc:docMk/>
            <pc:sldMk cId="3491443387" sldId="1113"/>
            <ac:spMk id="26" creationId="{A4211B46-21F8-0B0B-8BB2-3871192F3E3A}"/>
          </ac:spMkLst>
        </pc:spChg>
        <pc:spChg chg="add">
          <ac:chgData name="Aizhan Kassymova" userId="S::a.kassymova@satbayev.university::116eda05-19b7-4ab1-b111-75ad639c04ed" providerId="AD" clId="Web-{CEEC78B0-37F5-FDF8-A605-6B175FC53979}" dt="2022-07-21T08:46:23.975" v="303"/>
          <ac:spMkLst>
            <pc:docMk/>
            <pc:sldMk cId="3491443387" sldId="1113"/>
            <ac:spMk id="28" creationId="{CDDF623D-D428-B7B9-2E05-D2F9EBCF2D7C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6:22.975" v="302"/>
          <ac:spMkLst>
            <pc:docMk/>
            <pc:sldMk cId="3491443387" sldId="1113"/>
            <ac:spMk id="221" creationId="{949759AD-1D73-0346-A427-7818B3333AA2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6:11.959" v="301" actId="20577"/>
          <ac:spMkLst>
            <pc:docMk/>
            <pc:sldMk cId="3491443387" sldId="1113"/>
            <ac:spMk id="434" creationId="{41250870-CE47-A94F-91C6-42B94321E1E7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5:52.645" v="295" actId="1076"/>
          <ac:spMkLst>
            <pc:docMk/>
            <pc:sldMk cId="3491443387" sldId="1113"/>
            <ac:spMk id="437" creationId="{F20D1BFA-9817-D84B-AAED-9E047761E91E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3:25.499" v="239"/>
          <ac:spMkLst>
            <pc:docMk/>
            <pc:sldMk cId="3491443387" sldId="1113"/>
            <ac:spMk id="467" creationId="{3C6A79A8-1567-FD40-9962-83B61094D5B0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3:34.749" v="242"/>
          <ac:spMkLst>
            <pc:docMk/>
            <pc:sldMk cId="3491443387" sldId="1113"/>
            <ac:spMk id="472" creationId="{4630A927-61B1-794F-B5F8-8FE57CCE3DDD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2:28.418" v="236"/>
          <ac:spMkLst>
            <pc:docMk/>
            <pc:sldMk cId="3491443387" sldId="1113"/>
            <ac:spMk id="477" creationId="{DDD55D7A-2C9E-A146-81FE-681A98F3F801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2:19.605" v="233"/>
          <ac:spMkLst>
            <pc:docMk/>
            <pc:sldMk cId="3491443387" sldId="1113"/>
            <ac:spMk id="482" creationId="{941C260D-0416-B942-8EC7-39E82157676F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2:12.293" v="230"/>
          <ac:spMkLst>
            <pc:docMk/>
            <pc:sldMk cId="3491443387" sldId="1113"/>
            <ac:spMk id="487" creationId="{F3AA3464-AD31-9B4B-A076-587DC96DE069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2:08.589" v="229" actId="1076"/>
          <ac:spMkLst>
            <pc:docMk/>
            <pc:sldMk cId="3491443387" sldId="1113"/>
            <ac:spMk id="492" creationId="{05F0290A-395C-4C46-87E1-FADC8794D671}"/>
          </ac:spMkLst>
        </pc:spChg>
        <pc:spChg chg="mod">
          <ac:chgData name="Aizhan Kassymova" userId="S::a.kassymova@satbayev.university::116eda05-19b7-4ab1-b111-75ad639c04ed" providerId="AD" clId="Web-{CEEC78B0-37F5-FDF8-A605-6B175FC53979}" dt="2022-07-21T08:44:45.002" v="277" actId="1076"/>
          <ac:spMkLst>
            <pc:docMk/>
            <pc:sldMk cId="3491443387" sldId="1113"/>
            <ac:spMk id="502" creationId="{6724E005-ABDA-2D4B-8176-871B891BA5F6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4:53.331" v="279"/>
          <ac:spMkLst>
            <pc:docMk/>
            <pc:sldMk cId="3491443387" sldId="1113"/>
            <ac:spMk id="517" creationId="{D2A4573A-250B-6A45-8C10-896845686927}"/>
          </ac:spMkLst>
        </pc:spChg>
        <pc:spChg chg="del">
          <ac:chgData name="Aizhan Kassymova" userId="S::a.kassymova@satbayev.university::116eda05-19b7-4ab1-b111-75ad639c04ed" providerId="AD" clId="Web-{CEEC78B0-37F5-FDF8-A605-6B175FC53979}" dt="2022-07-21T08:45:02.284" v="281"/>
          <ac:spMkLst>
            <pc:docMk/>
            <pc:sldMk cId="3491443387" sldId="1113"/>
            <ac:spMk id="532" creationId="{0F59B7E1-B7F5-BB4A-BBE3-B5F7809DD247}"/>
          </ac:spMkLst>
        </pc:spChg>
      </pc:sldChg>
      <pc:sldChg chg="add del">
        <pc:chgData name="Aizhan Kassymova" userId="S::a.kassymova@satbayev.university::116eda05-19b7-4ab1-b111-75ad639c04ed" providerId="AD" clId="Web-{CEEC78B0-37F5-FDF8-A605-6B175FC53979}" dt="2022-07-21T08:35:45.777" v="105"/>
        <pc:sldMkLst>
          <pc:docMk/>
          <pc:sldMk cId="2228117109" sldId="1114"/>
        </pc:sldMkLst>
      </pc:sldChg>
      <pc:sldChg chg="modSp new">
        <pc:chgData name="Aizhan Kassymova" userId="S::a.kassymova@satbayev.university::116eda05-19b7-4ab1-b111-75ad639c04ed" providerId="AD" clId="Web-{CEEC78B0-37F5-FDF8-A605-6B175FC53979}" dt="2022-07-21T08:35:54.652" v="109" actId="20577"/>
        <pc:sldMkLst>
          <pc:docMk/>
          <pc:sldMk cId="2307654960" sldId="1115"/>
        </pc:sldMkLst>
        <pc:spChg chg="mod">
          <ac:chgData name="Aizhan Kassymova" userId="S::a.kassymova@satbayev.university::116eda05-19b7-4ab1-b111-75ad639c04ed" providerId="AD" clId="Web-{CEEC78B0-37F5-FDF8-A605-6B175FC53979}" dt="2022-07-21T08:35:54.652" v="109" actId="20577"/>
          <ac:spMkLst>
            <pc:docMk/>
            <pc:sldMk cId="2307654960" sldId="1115"/>
            <ac:spMk id="2" creationId="{E1D8C0D8-779C-A7DC-1455-5CE24E0E00C9}"/>
          </ac:spMkLst>
        </pc:spChg>
      </pc:sldChg>
      <pc:sldChg chg="del">
        <pc:chgData name="Aizhan Kassymova" userId="S::a.kassymova@satbayev.university::116eda05-19b7-4ab1-b111-75ad639c04ed" providerId="AD" clId="Web-{CEEC78B0-37F5-FDF8-A605-6B175FC53979}" dt="2022-07-21T08:32:45.691" v="32"/>
        <pc:sldMkLst>
          <pc:docMk/>
          <pc:sldMk cId="3328518594" sldId="116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6.754" v="33"/>
        <pc:sldMkLst>
          <pc:docMk/>
          <pc:sldMk cId="3081174506" sldId="1163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8.160" v="34"/>
        <pc:sldMkLst>
          <pc:docMk/>
          <pc:sldMk cId="3055900667" sldId="1164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8.769" v="35"/>
        <pc:sldMkLst>
          <pc:docMk/>
          <pc:sldMk cId="1821891346" sldId="1165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49.691" v="36"/>
        <pc:sldMkLst>
          <pc:docMk/>
          <pc:sldMk cId="1692208329" sldId="1166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1.191" v="37"/>
        <pc:sldMkLst>
          <pc:docMk/>
          <pc:sldMk cId="397073794" sldId="1167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1.973" v="38"/>
        <pc:sldMkLst>
          <pc:docMk/>
          <pc:sldMk cId="2306501715" sldId="1168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2.973" v="39"/>
        <pc:sldMkLst>
          <pc:docMk/>
          <pc:sldMk cId="811476487" sldId="1169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6.754" v="45"/>
        <pc:sldMkLst>
          <pc:docMk/>
          <pc:sldMk cId="511336183" sldId="1170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2.988" v="40"/>
        <pc:sldMkLst>
          <pc:docMk/>
          <pc:sldMk cId="3814211440" sldId="1171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3.817" v="41"/>
        <pc:sldMkLst>
          <pc:docMk/>
          <pc:sldMk cId="2885702084" sldId="1172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4.473" v="42"/>
        <pc:sldMkLst>
          <pc:docMk/>
          <pc:sldMk cId="1781887903" sldId="1173"/>
        </pc:sldMkLst>
      </pc:sldChg>
      <pc:sldChg chg="del">
        <pc:chgData name="Aizhan Kassymova" userId="S::a.kassymova@satbayev.university::116eda05-19b7-4ab1-b111-75ad639c04ed" providerId="AD" clId="Web-{CEEC78B0-37F5-FDF8-A605-6B175FC53979}" dt="2022-07-21T08:32:55.504" v="43"/>
        <pc:sldMkLst>
          <pc:docMk/>
          <pc:sldMk cId="524292350" sldId="1174"/>
        </pc:sldMkLst>
      </pc:sldChg>
      <pc:sldMasterChg chg="add addSldLayout">
        <pc:chgData name="Aizhan Kassymova" userId="S::a.kassymova@satbayev.university::116eda05-19b7-4ab1-b111-75ad639c04ed" providerId="AD" clId="Web-{CEEC78B0-37F5-FDF8-A605-6B175FC53979}" dt="2022-07-21T08:34:36.633" v="63"/>
        <pc:sldMasterMkLst>
          <pc:docMk/>
          <pc:sldMasterMk cId="2775165307" sldId="2147483648"/>
        </pc:sldMasterMkLst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33936558" sldId="2147483649"/>
          </pc:sldLayoutMkLst>
        </pc:sldLayoutChg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1878446113" sldId="2147483650"/>
          </pc:sldLayoutMkLst>
        </pc:sldLayoutChg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1273958200" sldId="2147483652"/>
          </pc:sldLayoutMkLst>
        </pc:sldLayoutChg>
        <pc:sldLayoutChg chg="add">
          <pc:chgData name="Aizhan Kassymova" userId="S::a.kassymova@satbayev.university::116eda05-19b7-4ab1-b111-75ad639c04ed" providerId="AD" clId="Web-{CEEC78B0-37F5-FDF8-A605-6B175FC53979}" dt="2022-07-21T08:34:36.633" v="63"/>
          <pc:sldLayoutMkLst>
            <pc:docMk/>
            <pc:sldMasterMk cId="2775165307" sldId="2147483648"/>
            <pc:sldLayoutMk cId="3762131626" sldId="2147483654"/>
          </pc:sldLayoutMkLst>
        </pc:sldLayoutChg>
      </pc:sldMasterChg>
    </pc:docChg>
  </pc:docChgLst>
  <pc:docChgLst>
    <pc:chgData name="Aizhan Kassymova" userId="116eda05-19b7-4ab1-b111-75ad639c04ed" providerId="ADAL" clId="{FFCE49F3-5F8D-2B4B-8D18-7A400D8CA18F}"/>
    <pc:docChg chg="undo custSel addSld delSld modSld sldOrd">
      <pc:chgData name="Aizhan Kassymova" userId="116eda05-19b7-4ab1-b111-75ad639c04ed" providerId="ADAL" clId="{FFCE49F3-5F8D-2B4B-8D18-7A400D8CA18F}" dt="2022-07-16T07:35:02.636" v="3048" actId="20577"/>
      <pc:docMkLst>
        <pc:docMk/>
      </pc:docMkLst>
      <pc:sldChg chg="modSp mod">
        <pc:chgData name="Aizhan Kassymova" userId="116eda05-19b7-4ab1-b111-75ad639c04ed" providerId="ADAL" clId="{FFCE49F3-5F8D-2B4B-8D18-7A400D8CA18F}" dt="2022-07-16T07:24:43.019" v="3002" actId="20577"/>
        <pc:sldMkLst>
          <pc:docMk/>
          <pc:sldMk cId="618695574" sldId="256"/>
        </pc:sldMkLst>
        <pc:spChg chg="mod">
          <ac:chgData name="Aizhan Kassymova" userId="116eda05-19b7-4ab1-b111-75ad639c04ed" providerId="ADAL" clId="{FFCE49F3-5F8D-2B4B-8D18-7A400D8CA18F}" dt="2022-07-16T07:24:43.019" v="3002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Sp modSp add mod ord delAnim modNotesTx">
        <pc:chgData name="Aizhan Kassymova" userId="116eda05-19b7-4ab1-b111-75ad639c04ed" providerId="ADAL" clId="{FFCE49F3-5F8D-2B4B-8D18-7A400D8CA18F}" dt="2022-07-16T07:35:02.636" v="3048" actId="20577"/>
        <pc:sldMkLst>
          <pc:docMk/>
          <pc:sldMk cId="3878279891" sldId="415"/>
        </pc:sldMkLst>
        <pc:spChg chg="mod">
          <ac:chgData name="Aizhan Kassymova" userId="116eda05-19b7-4ab1-b111-75ad639c04ed" providerId="ADAL" clId="{FFCE49F3-5F8D-2B4B-8D18-7A400D8CA18F}" dt="2022-07-16T07:34:35.161" v="3046" actId="20577"/>
          <ac:spMkLst>
            <pc:docMk/>
            <pc:sldMk cId="3878279891" sldId="415"/>
            <ac:spMk id="2" creationId="{00000000-0000-0000-0000-000000000000}"/>
          </ac:spMkLst>
        </pc:spChg>
        <pc:picChg chg="del">
          <ac:chgData name="Aizhan Kassymova" userId="116eda05-19b7-4ab1-b111-75ad639c04ed" providerId="ADAL" clId="{FFCE49F3-5F8D-2B4B-8D18-7A400D8CA18F}" dt="2022-07-16T07:31:13.878" v="3013" actId="478"/>
          <ac:picMkLst>
            <pc:docMk/>
            <pc:sldMk cId="3878279891" sldId="415"/>
            <ac:picMk id="3" creationId="{7117D16D-B473-4EC7-B6AF-6681991D8ED7}"/>
          </ac:picMkLst>
        </pc:picChg>
        <pc:picChg chg="del">
          <ac:chgData name="Aizhan Kassymova" userId="116eda05-19b7-4ab1-b111-75ad639c04ed" providerId="ADAL" clId="{FFCE49F3-5F8D-2B4B-8D18-7A400D8CA18F}" dt="2022-07-16T07:31:08.144" v="3011" actId="478"/>
          <ac:picMkLst>
            <pc:docMk/>
            <pc:sldMk cId="3878279891" sldId="415"/>
            <ac:picMk id="4" creationId="{00000000-0000-0000-0000-000000000000}"/>
          </ac:picMkLst>
        </pc:picChg>
        <pc:picChg chg="mod">
          <ac:chgData name="Aizhan Kassymova" userId="116eda05-19b7-4ab1-b111-75ad639c04ed" providerId="ADAL" clId="{FFCE49F3-5F8D-2B4B-8D18-7A400D8CA18F}" dt="2022-07-16T07:31:19.282" v="3014" actId="1076"/>
          <ac:picMkLst>
            <pc:docMk/>
            <pc:sldMk cId="3878279891" sldId="415"/>
            <ac:picMk id="5" creationId="{00000000-0000-0000-0000-000000000000}"/>
          </ac:picMkLst>
        </pc:picChg>
      </pc:sldChg>
      <pc:sldChg chg="modNotesTx">
        <pc:chgData name="Aizhan Kassymova" userId="116eda05-19b7-4ab1-b111-75ad639c04ed" providerId="ADAL" clId="{FFCE49F3-5F8D-2B4B-8D18-7A400D8CA18F}" dt="2022-07-16T07:23:45.385" v="2950" actId="20577"/>
        <pc:sldMkLst>
          <pc:docMk/>
          <pc:sldMk cId="692421666" sldId="962"/>
        </pc:sldMkLst>
      </pc:sldChg>
      <pc:sldChg chg="modSp mod">
        <pc:chgData name="Aizhan Kassymova" userId="116eda05-19b7-4ab1-b111-75ad639c04ed" providerId="ADAL" clId="{FFCE49F3-5F8D-2B4B-8D18-7A400D8CA18F}" dt="2022-07-16T07:24:27.577" v="3001" actId="20577"/>
        <pc:sldMkLst>
          <pc:docMk/>
          <pc:sldMk cId="3896205319" sldId="973"/>
        </pc:sldMkLst>
        <pc:spChg chg="mod">
          <ac:chgData name="Aizhan Kassymova" userId="116eda05-19b7-4ab1-b111-75ad639c04ed" providerId="ADAL" clId="{FFCE49F3-5F8D-2B4B-8D18-7A400D8CA18F}" dt="2022-07-16T07:24:27.577" v="3001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mod modNotesTx">
        <pc:chgData name="Aizhan Kassymova" userId="116eda05-19b7-4ab1-b111-75ad639c04ed" providerId="ADAL" clId="{FFCE49F3-5F8D-2B4B-8D18-7A400D8CA18F}" dt="2022-07-16T05:46:10.714" v="2808" actId="1076"/>
        <pc:sldMkLst>
          <pc:docMk/>
          <pc:sldMk cId="4011593193" sldId="1005"/>
        </pc:sldMkLst>
        <pc:spChg chg="mod">
          <ac:chgData name="Aizhan Kassymova" userId="116eda05-19b7-4ab1-b111-75ad639c04ed" providerId="ADAL" clId="{FFCE49F3-5F8D-2B4B-8D18-7A400D8CA18F}" dt="2022-07-16T05:37:36.514" v="2511" actId="20577"/>
          <ac:spMkLst>
            <pc:docMk/>
            <pc:sldMk cId="4011593193" sldId="1005"/>
            <ac:spMk id="2" creationId="{3B8CD900-19EC-824C-BF74-AADFBF5A172E}"/>
          </ac:spMkLst>
        </pc:spChg>
        <pc:spChg chg="del">
          <ac:chgData name="Aizhan Kassymova" userId="116eda05-19b7-4ab1-b111-75ad639c04ed" providerId="ADAL" clId="{FFCE49F3-5F8D-2B4B-8D18-7A400D8CA18F}" dt="2022-07-15T18:04:00.089" v="512" actId="478"/>
          <ac:spMkLst>
            <pc:docMk/>
            <pc:sldMk cId="4011593193" sldId="1005"/>
            <ac:spMk id="137" creationId="{E70AE3D5-912C-A246-BEFD-E695C530DB2E}"/>
          </ac:spMkLst>
        </pc:spChg>
        <pc:spChg chg="add mod">
          <ac:chgData name="Aizhan Kassymova" userId="116eda05-19b7-4ab1-b111-75ad639c04ed" providerId="ADAL" clId="{FFCE49F3-5F8D-2B4B-8D18-7A400D8CA18F}" dt="2022-07-15T18:04:00.578" v="513"/>
          <ac:spMkLst>
            <pc:docMk/>
            <pc:sldMk cId="4011593193" sldId="1005"/>
            <ac:spMk id="138" creationId="{6BD8BDAD-DE9A-2307-5C3F-33EA4A6793CE}"/>
          </ac:spMkLst>
        </pc:spChg>
        <pc:spChg chg="add mod">
          <ac:chgData name="Aizhan Kassymova" userId="116eda05-19b7-4ab1-b111-75ad639c04ed" providerId="ADAL" clId="{FFCE49F3-5F8D-2B4B-8D18-7A400D8CA18F}" dt="2022-07-16T05:46:10.714" v="2808" actId="1076"/>
          <ac:spMkLst>
            <pc:docMk/>
            <pc:sldMk cId="4011593193" sldId="1005"/>
            <ac:spMk id="139" creationId="{249F0808-F665-B90B-0A1B-43B6DE4925E9}"/>
          </ac:spMkLst>
        </pc:spChg>
        <pc:spChg chg="mod">
          <ac:chgData name="Aizhan Kassymova" userId="116eda05-19b7-4ab1-b111-75ad639c04ed" providerId="ADAL" clId="{FFCE49F3-5F8D-2B4B-8D18-7A400D8CA18F}" dt="2022-07-16T05:45:08.654" v="2799" actId="14100"/>
          <ac:spMkLst>
            <pc:docMk/>
            <pc:sldMk cId="4011593193" sldId="1005"/>
            <ac:spMk id="144" creationId="{99237050-2EC8-FD44-B771-4FF0EAEABF5E}"/>
          </ac:spMkLst>
        </pc:spChg>
        <pc:spChg chg="del">
          <ac:chgData name="Aizhan Kassymova" userId="116eda05-19b7-4ab1-b111-75ad639c04ed" providerId="ADAL" clId="{FFCE49F3-5F8D-2B4B-8D18-7A400D8CA18F}" dt="2022-07-16T05:45:03.001" v="2798" actId="478"/>
          <ac:spMkLst>
            <pc:docMk/>
            <pc:sldMk cId="4011593193" sldId="1005"/>
            <ac:spMk id="145" creationId="{BA4F849D-1AD2-9F4B-A8A6-5D9737C832B4}"/>
          </ac:spMkLst>
        </pc:spChg>
        <pc:spChg chg="mod">
          <ac:chgData name="Aizhan Kassymova" userId="116eda05-19b7-4ab1-b111-75ad639c04ed" providerId="ADAL" clId="{FFCE49F3-5F8D-2B4B-8D18-7A400D8CA18F}" dt="2022-07-16T05:45:47.861" v="2804" actId="14100"/>
          <ac:spMkLst>
            <pc:docMk/>
            <pc:sldMk cId="4011593193" sldId="1005"/>
            <ac:spMk id="146" creationId="{A3F12762-BE2E-E244-ADD0-3F754C8AA53F}"/>
          </ac:spMkLst>
        </pc:spChg>
        <pc:spChg chg="mod">
          <ac:chgData name="Aizhan Kassymova" userId="116eda05-19b7-4ab1-b111-75ad639c04ed" providerId="ADAL" clId="{FFCE49F3-5F8D-2B4B-8D18-7A400D8CA18F}" dt="2022-07-16T05:45:52.626" v="2805" actId="14100"/>
          <ac:spMkLst>
            <pc:docMk/>
            <pc:sldMk cId="4011593193" sldId="1005"/>
            <ac:spMk id="147" creationId="{D9CB41BB-F2D8-B74D-BA63-C9D69DF8D2F9}"/>
          </ac:spMkLst>
        </pc:spChg>
        <pc:spChg chg="mod">
          <ac:chgData name="Aizhan Kassymova" userId="116eda05-19b7-4ab1-b111-75ad639c04ed" providerId="ADAL" clId="{FFCE49F3-5F8D-2B4B-8D18-7A400D8CA18F}" dt="2022-07-16T05:45:58.700" v="2806" actId="14100"/>
          <ac:spMkLst>
            <pc:docMk/>
            <pc:sldMk cId="4011593193" sldId="1005"/>
            <ac:spMk id="148" creationId="{383571D9-51C3-9042-A891-980960CA3F40}"/>
          </ac:spMkLst>
        </pc:spChg>
        <pc:spChg chg="mod">
          <ac:chgData name="Aizhan Kassymova" userId="116eda05-19b7-4ab1-b111-75ad639c04ed" providerId="ADAL" clId="{FFCE49F3-5F8D-2B4B-8D18-7A400D8CA18F}" dt="2022-07-16T05:46:03.848" v="2807" actId="14100"/>
          <ac:spMkLst>
            <pc:docMk/>
            <pc:sldMk cId="4011593193" sldId="1005"/>
            <ac:spMk id="149" creationId="{C49F8A27-7F5E-A74A-87FC-4C156780CED4}"/>
          </ac:spMkLst>
        </pc:spChg>
        <pc:spChg chg="mod">
          <ac:chgData name="Aizhan Kassymova" userId="116eda05-19b7-4ab1-b111-75ad639c04ed" providerId="ADAL" clId="{FFCE49F3-5F8D-2B4B-8D18-7A400D8CA18F}" dt="2022-07-16T05:44:57.854" v="2797" actId="1076"/>
          <ac:spMkLst>
            <pc:docMk/>
            <pc:sldMk cId="4011593193" sldId="1005"/>
            <ac:spMk id="150" creationId="{7497192E-FD73-AA40-BE80-ABE9A774CC99}"/>
          </ac:spMkLst>
        </pc:spChg>
        <pc:spChg chg="mod">
          <ac:chgData name="Aizhan Kassymova" userId="116eda05-19b7-4ab1-b111-75ad639c04ed" providerId="ADAL" clId="{FFCE49F3-5F8D-2B4B-8D18-7A400D8CA18F}" dt="2022-07-16T05:40:09.902" v="2589" actId="1076"/>
          <ac:spMkLst>
            <pc:docMk/>
            <pc:sldMk cId="4011593193" sldId="1005"/>
            <ac:spMk id="176" creationId="{D0A7F162-BF56-0D42-AC1A-1EA608D159F4}"/>
          </ac:spMkLst>
        </pc:spChg>
        <pc:spChg chg="mod">
          <ac:chgData name="Aizhan Kassymova" userId="116eda05-19b7-4ab1-b111-75ad639c04ed" providerId="ADAL" clId="{FFCE49F3-5F8D-2B4B-8D18-7A400D8CA18F}" dt="2022-07-16T05:41:43.563" v="2653" actId="14100"/>
          <ac:spMkLst>
            <pc:docMk/>
            <pc:sldMk cId="4011593193" sldId="1005"/>
            <ac:spMk id="177" creationId="{375C2B54-0F8A-624C-B0EA-326ECF0BEBFA}"/>
          </ac:spMkLst>
        </pc:spChg>
        <pc:spChg chg="mod">
          <ac:chgData name="Aizhan Kassymova" userId="116eda05-19b7-4ab1-b111-75ad639c04ed" providerId="ADAL" clId="{FFCE49F3-5F8D-2B4B-8D18-7A400D8CA18F}" dt="2022-07-16T05:41:16.125" v="2650" actId="14100"/>
          <ac:spMkLst>
            <pc:docMk/>
            <pc:sldMk cId="4011593193" sldId="1005"/>
            <ac:spMk id="179" creationId="{7EA1E797-77D1-3E4E-BE7E-ACEB5C9FC9FA}"/>
          </ac:spMkLst>
        </pc:spChg>
        <pc:spChg chg="mod">
          <ac:chgData name="Aizhan Kassymova" userId="116eda05-19b7-4ab1-b111-75ad639c04ed" providerId="ADAL" clId="{FFCE49F3-5F8D-2B4B-8D18-7A400D8CA18F}" dt="2022-07-16T05:43:44.609" v="2723" actId="14100"/>
          <ac:spMkLst>
            <pc:docMk/>
            <pc:sldMk cId="4011593193" sldId="1005"/>
            <ac:spMk id="180" creationId="{06DACFB6-A512-6346-ADF0-044A1E0D8B7E}"/>
          </ac:spMkLst>
        </pc:spChg>
        <pc:spChg chg="mod">
          <ac:chgData name="Aizhan Kassymova" userId="116eda05-19b7-4ab1-b111-75ad639c04ed" providerId="ADAL" clId="{FFCE49F3-5F8D-2B4B-8D18-7A400D8CA18F}" dt="2022-07-16T05:43:32.562" v="2722" actId="255"/>
          <ac:spMkLst>
            <pc:docMk/>
            <pc:sldMk cId="4011593193" sldId="1005"/>
            <ac:spMk id="181" creationId="{955E0381-1B0E-544A-A7DD-37ADCBB63FC5}"/>
          </ac:spMkLst>
        </pc:spChg>
        <pc:spChg chg="mod">
          <ac:chgData name="Aizhan Kassymova" userId="116eda05-19b7-4ab1-b111-75ad639c04ed" providerId="ADAL" clId="{FFCE49F3-5F8D-2B4B-8D18-7A400D8CA18F}" dt="2022-07-16T05:42:07.918" v="2658" actId="14100"/>
          <ac:spMkLst>
            <pc:docMk/>
            <pc:sldMk cId="4011593193" sldId="1005"/>
            <ac:spMk id="182" creationId="{7F5AA9D2-E3F5-C947-8DEE-283B00AD0518}"/>
          </ac:spMkLst>
        </pc:spChg>
        <pc:spChg chg="mod">
          <ac:chgData name="Aizhan Kassymova" userId="116eda05-19b7-4ab1-b111-75ad639c04ed" providerId="ADAL" clId="{FFCE49F3-5F8D-2B4B-8D18-7A400D8CA18F}" dt="2022-07-16T05:42:42.709" v="2674" actId="14100"/>
          <ac:spMkLst>
            <pc:docMk/>
            <pc:sldMk cId="4011593193" sldId="1005"/>
            <ac:spMk id="183" creationId="{D2FB6FCA-C219-0347-A799-A07286AA5FDE}"/>
          </ac:spMkLst>
        </pc:spChg>
        <pc:spChg chg="mod">
          <ac:chgData name="Aizhan Kassymova" userId="116eda05-19b7-4ab1-b111-75ad639c04ed" providerId="ADAL" clId="{FFCE49F3-5F8D-2B4B-8D18-7A400D8CA18F}" dt="2022-07-16T05:41:52.323" v="2655" actId="14100"/>
          <ac:spMkLst>
            <pc:docMk/>
            <pc:sldMk cId="4011593193" sldId="1005"/>
            <ac:spMk id="184" creationId="{5DD86E94-6322-434A-87B3-1B856F1C7FC6}"/>
          </ac:spMkLst>
        </pc:spChg>
        <pc:spChg chg="mod">
          <ac:chgData name="Aizhan Kassymova" userId="116eda05-19b7-4ab1-b111-75ad639c04ed" providerId="ADAL" clId="{FFCE49F3-5F8D-2B4B-8D18-7A400D8CA18F}" dt="2022-07-16T05:40:51.106" v="2637" actId="1076"/>
          <ac:spMkLst>
            <pc:docMk/>
            <pc:sldMk cId="4011593193" sldId="1005"/>
            <ac:spMk id="192" creationId="{0D15D10E-958A-864A-A283-C2AB2D4E8F72}"/>
          </ac:spMkLst>
        </pc:spChg>
        <pc:spChg chg="mod">
          <ac:chgData name="Aizhan Kassymova" userId="116eda05-19b7-4ab1-b111-75ad639c04ed" providerId="ADAL" clId="{FFCE49F3-5F8D-2B4B-8D18-7A400D8CA18F}" dt="2022-07-16T05:40:37.488" v="2629" actId="1076"/>
          <ac:spMkLst>
            <pc:docMk/>
            <pc:sldMk cId="4011593193" sldId="1005"/>
            <ac:spMk id="196" creationId="{0E8F71B9-D739-9B4D-B3C4-4209B53F4740}"/>
          </ac:spMkLst>
        </pc:spChg>
        <pc:spChg chg="mod">
          <ac:chgData name="Aizhan Kassymova" userId="116eda05-19b7-4ab1-b111-75ad639c04ed" providerId="ADAL" clId="{FFCE49F3-5F8D-2B4B-8D18-7A400D8CA18F}" dt="2022-07-16T05:40:16.965" v="2600" actId="1076"/>
          <ac:spMkLst>
            <pc:docMk/>
            <pc:sldMk cId="4011593193" sldId="1005"/>
            <ac:spMk id="197" creationId="{74C41705-B97B-5F4E-BB03-C374DF4919FA}"/>
          </ac:spMkLst>
        </pc:spChg>
        <pc:spChg chg="mod">
          <ac:chgData name="Aizhan Kassymova" userId="116eda05-19b7-4ab1-b111-75ad639c04ed" providerId="ADAL" clId="{FFCE49F3-5F8D-2B4B-8D18-7A400D8CA18F}" dt="2022-07-16T05:44:34.864" v="2772" actId="20577"/>
          <ac:spMkLst>
            <pc:docMk/>
            <pc:sldMk cId="4011593193" sldId="1005"/>
            <ac:spMk id="234" creationId="{1CB4056D-0AB4-094A-9E8C-7C63E13B1C00}"/>
          </ac:spMkLst>
        </pc:spChg>
        <pc:spChg chg="mod">
          <ac:chgData name="Aizhan Kassymova" userId="116eda05-19b7-4ab1-b111-75ad639c04ed" providerId="ADAL" clId="{FFCE49F3-5F8D-2B4B-8D18-7A400D8CA18F}" dt="2022-07-16T05:44:12.199" v="2743" actId="20577"/>
          <ac:spMkLst>
            <pc:docMk/>
            <pc:sldMk cId="4011593193" sldId="1005"/>
            <ac:spMk id="240" creationId="{9BC58A09-0AC8-5F40-B8A7-C0AF48D1DC0E}"/>
          </ac:spMkLst>
        </pc:spChg>
        <pc:spChg chg="mod">
          <ac:chgData name="Aizhan Kassymova" userId="116eda05-19b7-4ab1-b111-75ad639c04ed" providerId="ADAL" clId="{FFCE49F3-5F8D-2B4B-8D18-7A400D8CA18F}" dt="2022-07-16T05:44:44.977" v="2795" actId="20577"/>
          <ac:spMkLst>
            <pc:docMk/>
            <pc:sldMk cId="4011593193" sldId="1005"/>
            <ac:spMk id="274" creationId="{B74B5829-1A8F-AE47-9517-C70C28E5B2D0}"/>
          </ac:spMkLst>
        </pc:spChg>
        <pc:spChg chg="mod">
          <ac:chgData name="Aizhan Kassymova" userId="116eda05-19b7-4ab1-b111-75ad639c04ed" providerId="ADAL" clId="{FFCE49F3-5F8D-2B4B-8D18-7A400D8CA18F}" dt="2022-07-16T05:44:40.143" v="2782" actId="20577"/>
          <ac:spMkLst>
            <pc:docMk/>
            <pc:sldMk cId="4011593193" sldId="1005"/>
            <ac:spMk id="275" creationId="{28AC982F-9E27-1847-9770-EC46EAFE4DFF}"/>
          </ac:spMkLst>
        </pc:spChg>
        <pc:spChg chg="mod">
          <ac:chgData name="Aizhan Kassymova" userId="116eda05-19b7-4ab1-b111-75ad639c04ed" providerId="ADAL" clId="{FFCE49F3-5F8D-2B4B-8D18-7A400D8CA18F}" dt="2022-07-16T05:40:24.125" v="2610" actId="1076"/>
          <ac:spMkLst>
            <pc:docMk/>
            <pc:sldMk cId="4011593193" sldId="1005"/>
            <ac:spMk id="276" creationId="{2A962AD2-9396-3D42-9E36-5C73F53C9104}"/>
          </ac:spMkLst>
        </pc:spChg>
        <pc:spChg chg="mod">
          <ac:chgData name="Aizhan Kassymova" userId="116eda05-19b7-4ab1-b111-75ad639c04ed" providerId="ADAL" clId="{FFCE49F3-5F8D-2B4B-8D18-7A400D8CA18F}" dt="2022-07-16T05:40:47.552" v="2636" actId="1076"/>
          <ac:spMkLst>
            <pc:docMk/>
            <pc:sldMk cId="4011593193" sldId="1005"/>
            <ac:spMk id="290" creationId="{A538246A-59B9-0349-A984-2F7704DBA8CC}"/>
          </ac:spMkLst>
        </pc:spChg>
        <pc:spChg chg="mod">
          <ac:chgData name="Aizhan Kassymova" userId="116eda05-19b7-4ab1-b111-75ad639c04ed" providerId="ADAL" clId="{FFCE49F3-5F8D-2B4B-8D18-7A400D8CA18F}" dt="2022-07-16T05:44:53.163" v="2796" actId="1076"/>
          <ac:spMkLst>
            <pc:docMk/>
            <pc:sldMk cId="4011593193" sldId="1005"/>
            <ac:spMk id="293" creationId="{B678C5E1-8916-9C47-B1F3-E8A3F8BB6DB8}"/>
          </ac:spMkLst>
        </pc:spChg>
        <pc:spChg chg="mod">
          <ac:chgData name="Aizhan Kassymova" userId="116eda05-19b7-4ab1-b111-75ad639c04ed" providerId="ADAL" clId="{FFCE49F3-5F8D-2B4B-8D18-7A400D8CA18F}" dt="2022-07-16T05:41:47.756" v="2654" actId="1076"/>
          <ac:spMkLst>
            <pc:docMk/>
            <pc:sldMk cId="4011593193" sldId="1005"/>
            <ac:spMk id="296" creationId="{24E88B51-BE9B-3C48-9F67-26465B749683}"/>
          </ac:spMkLst>
        </pc:spChg>
        <pc:grpChg chg="mod">
          <ac:chgData name="Aizhan Kassymova" userId="116eda05-19b7-4ab1-b111-75ad639c04ed" providerId="ADAL" clId="{FFCE49F3-5F8D-2B4B-8D18-7A400D8CA18F}" dt="2022-07-16T05:44:53.163" v="2796" actId="1076"/>
          <ac:grpSpMkLst>
            <pc:docMk/>
            <pc:sldMk cId="4011593193" sldId="1005"/>
            <ac:grpSpMk id="291" creationId="{4888665C-41EE-644D-80C5-A5B9017648C6}"/>
          </ac:grpSpMkLst>
        </pc:grpChg>
        <pc:grpChg chg="mod">
          <ac:chgData name="Aizhan Kassymova" userId="116eda05-19b7-4ab1-b111-75ad639c04ed" providerId="ADAL" clId="{FFCE49F3-5F8D-2B4B-8D18-7A400D8CA18F}" dt="2022-07-16T05:41:47.756" v="2654" actId="1076"/>
          <ac:grpSpMkLst>
            <pc:docMk/>
            <pc:sldMk cId="4011593193" sldId="1005"/>
            <ac:grpSpMk id="294" creationId="{3A531A16-240C-9241-94EF-4C9AE4951124}"/>
          </ac:grpSpMkLst>
        </pc:grpChg>
        <pc:picChg chg="mod">
          <ac:chgData name="Aizhan Kassymova" userId="116eda05-19b7-4ab1-b111-75ad639c04ed" providerId="ADAL" clId="{FFCE49F3-5F8D-2B4B-8D18-7A400D8CA18F}" dt="2022-07-16T05:44:53.163" v="2796" actId="1076"/>
          <ac:picMkLst>
            <pc:docMk/>
            <pc:sldMk cId="4011593193" sldId="1005"/>
            <ac:picMk id="292" creationId="{7A9F9E63-740A-7147-A711-8D8238FD97EE}"/>
          </ac:picMkLst>
        </pc:picChg>
        <pc:picChg chg="mod">
          <ac:chgData name="Aizhan Kassymova" userId="116eda05-19b7-4ab1-b111-75ad639c04ed" providerId="ADAL" clId="{FFCE49F3-5F8D-2B4B-8D18-7A400D8CA18F}" dt="2022-07-16T05:41:47.756" v="2654" actId="1076"/>
          <ac:picMkLst>
            <pc:docMk/>
            <pc:sldMk cId="4011593193" sldId="1005"/>
            <ac:picMk id="295" creationId="{1407FE03-3BF1-1D45-8A83-D39E3D03C368}"/>
          </ac:picMkLst>
        </pc:picChg>
      </pc:sldChg>
      <pc:sldChg chg="addSp delSp modSp mod modNotesTx">
        <pc:chgData name="Aizhan Kassymova" userId="116eda05-19b7-4ab1-b111-75ad639c04ed" providerId="ADAL" clId="{FFCE49F3-5F8D-2B4B-8D18-7A400D8CA18F}" dt="2022-07-16T05:36:37.538" v="2471" actId="1076"/>
        <pc:sldMkLst>
          <pc:docMk/>
          <pc:sldMk cId="421856067" sldId="1006"/>
        </pc:sldMkLst>
        <pc:spChg chg="mod">
          <ac:chgData name="Aizhan Kassymova" userId="116eda05-19b7-4ab1-b111-75ad639c04ed" providerId="ADAL" clId="{FFCE49F3-5F8D-2B4B-8D18-7A400D8CA18F}" dt="2022-07-16T05:30:01.573" v="2297"/>
          <ac:spMkLst>
            <pc:docMk/>
            <pc:sldMk cId="421856067" sldId="1006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34:54.395" v="2439" actId="20577"/>
          <ac:spMkLst>
            <pc:docMk/>
            <pc:sldMk cId="421856067" sldId="1006"/>
            <ac:spMk id="10" creationId="{F4282034-58EE-6443-97BE-4033A6975AE5}"/>
          </ac:spMkLst>
        </pc:spChg>
        <pc:spChg chg="mod">
          <ac:chgData name="Aizhan Kassymova" userId="116eda05-19b7-4ab1-b111-75ad639c04ed" providerId="ADAL" clId="{FFCE49F3-5F8D-2B4B-8D18-7A400D8CA18F}" dt="2022-07-16T05:34:02.680" v="2400" actId="478"/>
          <ac:spMkLst>
            <pc:docMk/>
            <pc:sldMk cId="421856067" sldId="1006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34:02.680" v="2400" actId="478"/>
          <ac:spMkLst>
            <pc:docMk/>
            <pc:sldMk cId="421856067" sldId="1006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34:24.595" v="2415" actId="20577"/>
          <ac:spMkLst>
            <pc:docMk/>
            <pc:sldMk cId="421856067" sldId="1006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36:09.328" v="2467" actId="1076"/>
          <ac:spMkLst>
            <pc:docMk/>
            <pc:sldMk cId="421856067" sldId="1006"/>
            <ac:spMk id="80" creationId="{664C90AC-8D4A-5646-A57F-0F37EE375E51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4" creationId="{35A3A0E8-5840-8E42-ADE8-7EB044576C1C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5" creationId="{55600375-23A3-CD4E-BBD9-EE07BA4AED64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7" creationId="{51F428BA-8794-2B46-B109-1D511F62E555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8" creationId="{E5D95958-8C54-6242-A3B1-968E6AC629AC}"/>
          </ac:spMkLst>
        </pc:spChg>
        <pc:spChg chg="mod">
          <ac:chgData name="Aizhan Kassymova" userId="116eda05-19b7-4ab1-b111-75ad639c04ed" providerId="ADAL" clId="{FFCE49F3-5F8D-2B4B-8D18-7A400D8CA18F}" dt="2022-07-16T05:36:23.843" v="2469" actId="1076"/>
          <ac:spMkLst>
            <pc:docMk/>
            <pc:sldMk cId="421856067" sldId="1006"/>
            <ac:spMk id="97" creationId="{10F5A1DA-0939-D34B-B227-29AA407BCDD6}"/>
          </ac:spMkLst>
        </pc:spChg>
        <pc:spChg chg="mod">
          <ac:chgData name="Aizhan Kassymova" userId="116eda05-19b7-4ab1-b111-75ad639c04ed" providerId="ADAL" clId="{FFCE49F3-5F8D-2B4B-8D18-7A400D8CA18F}" dt="2022-07-16T05:36:23.843" v="2469" actId="1076"/>
          <ac:spMkLst>
            <pc:docMk/>
            <pc:sldMk cId="421856067" sldId="1006"/>
            <ac:spMk id="98" creationId="{2086AF53-43CC-814A-BA4C-26036299078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19" creationId="{2E3C13E9-FC91-E54D-9DC5-AFD70E3CBBAA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1" creationId="{4CDD6D97-0BE7-0549-9C77-11B2E024805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3" creationId="{5258144E-5499-AD49-BC8B-BE256AE9A30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4" creationId="{AA376B89-1E9F-2B4E-BC10-4D886A9404A6}"/>
          </ac:spMkLst>
        </pc:spChg>
        <pc:spChg chg="del">
          <ac:chgData name="Aizhan Kassymova" userId="116eda05-19b7-4ab1-b111-75ad639c04ed" providerId="ADAL" clId="{FFCE49F3-5F8D-2B4B-8D18-7A400D8CA18F}" dt="2022-07-15T18:03:56.135" v="510" actId="478"/>
          <ac:spMkLst>
            <pc:docMk/>
            <pc:sldMk cId="421856067" sldId="1006"/>
            <ac:spMk id="127" creationId="{60581BF3-DA2A-CA4C-99A4-DD38B8148367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8" creationId="{225DB40F-4099-ED4A-9278-26E92634A4C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30" creationId="{973B9FB6-C384-9B48-9B9C-233F0A0DBC0A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31" creationId="{3F4F223D-5B6B-4E46-9BB6-14710B320CAE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6" creationId="{744B26E9-8C84-AF45-BC0E-C09188489CFA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7" creationId="{71A3F897-85F9-4241-906F-6308455A3CAB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8" creationId="{A0FF28E6-68F8-9D49-858D-54A894437AE3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9" creationId="{57F4F79C-9470-0243-9459-9DE005B149A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1" creationId="{38AD7C4D-A21D-0347-A026-DC5DDA65CFD1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2" creationId="{283EF6F9-EBD6-0643-B547-9A89925CC425}"/>
          </ac:spMkLst>
        </pc:spChg>
        <pc:spChg chg="add mod">
          <ac:chgData name="Aizhan Kassymova" userId="116eda05-19b7-4ab1-b111-75ad639c04ed" providerId="ADAL" clId="{FFCE49F3-5F8D-2B4B-8D18-7A400D8CA18F}" dt="2022-07-15T18:03:56.555" v="511"/>
          <ac:spMkLst>
            <pc:docMk/>
            <pc:sldMk cId="421856067" sldId="1006"/>
            <ac:spMk id="144" creationId="{ABD96927-4DF8-005E-348B-5CC1255CC33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7" creationId="{2D53D250-0610-284E-81F1-879A700C00E2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1" creationId="{0ACD3527-E9B9-6D4D-8007-099BBDDFF1A9}"/>
          </ac:spMkLst>
        </pc:spChg>
        <pc:spChg chg="add mod">
          <ac:chgData name="Aizhan Kassymova" userId="116eda05-19b7-4ab1-b111-75ad639c04ed" providerId="ADAL" clId="{FFCE49F3-5F8D-2B4B-8D18-7A400D8CA18F}" dt="2022-07-16T05:34:03.191" v="2401"/>
          <ac:spMkLst>
            <pc:docMk/>
            <pc:sldMk cId="421856067" sldId="1006"/>
            <ac:spMk id="152" creationId="{66D86C01-B774-06B1-E366-C1342FD2B96C}"/>
          </ac:spMkLst>
        </pc:spChg>
        <pc:spChg chg="add mod">
          <ac:chgData name="Aizhan Kassymova" userId="116eda05-19b7-4ab1-b111-75ad639c04ed" providerId="ADAL" clId="{FFCE49F3-5F8D-2B4B-8D18-7A400D8CA18F}" dt="2022-07-16T05:34:40.403" v="2428" actId="1076"/>
          <ac:spMkLst>
            <pc:docMk/>
            <pc:sldMk cId="421856067" sldId="1006"/>
            <ac:spMk id="153" creationId="{9A2EED27-8301-0037-E0A9-0F65C010B90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7" creationId="{FFE8EEA0-FBAD-384F-AB6F-D39C89FF6B03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8" creationId="{9C401D53-7DDF-E146-8622-C9BE9D947C20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9" creationId="{D8D8CDAC-1743-F44C-8814-3E710C0D8F8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0" creationId="{2BF6322B-3EB6-C74A-B78F-2C3780E0EF3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3" creationId="{1BB3E472-5096-EB4B-9536-B45F30797C16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4" creationId="{37DB6D54-3397-3949-A1CA-B2DA46101546}"/>
          </ac:spMkLst>
        </pc:spChg>
        <pc:spChg chg="mod">
          <ac:chgData name="Aizhan Kassymova" userId="116eda05-19b7-4ab1-b111-75ad639c04ed" providerId="ADAL" clId="{FFCE49F3-5F8D-2B4B-8D18-7A400D8CA18F}" dt="2022-07-16T05:34:58.174" v="2446" actId="20577"/>
          <ac:spMkLst>
            <pc:docMk/>
            <pc:sldMk cId="421856067" sldId="1006"/>
            <ac:spMk id="166" creationId="{8BE5EF03-00F9-6A41-8F0C-CAAFE7A85EE6}"/>
          </ac:spMkLst>
        </pc:spChg>
        <pc:spChg chg="mod">
          <ac:chgData name="Aizhan Kassymova" userId="116eda05-19b7-4ab1-b111-75ad639c04ed" providerId="ADAL" clId="{FFCE49F3-5F8D-2B4B-8D18-7A400D8CA18F}" dt="2022-07-16T05:35:03.866" v="2457" actId="20577"/>
          <ac:spMkLst>
            <pc:docMk/>
            <pc:sldMk cId="421856067" sldId="1006"/>
            <ac:spMk id="200" creationId="{DD9ACBFF-6D46-1C46-8036-50329CCCA60E}"/>
          </ac:spMkLst>
        </pc:spChg>
        <pc:spChg chg="mod">
          <ac:chgData name="Aizhan Kassymova" userId="116eda05-19b7-4ab1-b111-75ad639c04ed" providerId="ADAL" clId="{FFCE49F3-5F8D-2B4B-8D18-7A400D8CA18F}" dt="2022-07-16T05:36:37.538" v="2471" actId="1076"/>
          <ac:spMkLst>
            <pc:docMk/>
            <pc:sldMk cId="421856067" sldId="1006"/>
            <ac:spMk id="201" creationId="{1BE94808-747E-4346-8BA9-1245F5340481}"/>
          </ac:spMkLst>
        </pc:spChg>
        <pc:spChg chg="mod">
          <ac:chgData name="Aizhan Kassymova" userId="116eda05-19b7-4ab1-b111-75ad639c04ed" providerId="ADAL" clId="{FFCE49F3-5F8D-2B4B-8D18-7A400D8CA18F}" dt="2022-07-16T05:34:28.966" v="2425" actId="20577"/>
          <ac:spMkLst>
            <pc:docMk/>
            <pc:sldMk cId="421856067" sldId="1006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11" creationId="{C5D484DA-CF52-D04F-9108-C2A5AAA250C8}"/>
          </ac:spMkLst>
        </pc:spChg>
        <pc:spChg chg="mod">
          <ac:chgData name="Aizhan Kassymova" userId="116eda05-19b7-4ab1-b111-75ad639c04ed" providerId="ADAL" clId="{FFCE49F3-5F8D-2B4B-8D18-7A400D8CA18F}" dt="2022-07-16T05:34:32.428" v="2426" actId="478"/>
          <ac:spMkLst>
            <pc:docMk/>
            <pc:sldMk cId="421856067" sldId="1006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34:32.428" v="2426" actId="478"/>
          <ac:spMkLst>
            <pc:docMk/>
            <pc:sldMk cId="421856067" sldId="1006"/>
            <ac:spMk id="215" creationId="{D54F6320-1E23-E649-BFED-E007672E7AB0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1" creationId="{9A7A7B02-76C2-C24E-946A-4CBDBFE07A53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4" creationId="{00739E25-7377-104B-A6E7-E26BE236CB99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6" creationId="{6DE19E5C-020A-764D-8F6B-6BB09EA73317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7" creationId="{3DF40025-F95F-CB4C-938D-A1646D4921BD}"/>
          </ac:spMkLst>
        </pc:spChg>
        <pc:grpChg chg="mod">
          <ac:chgData name="Aizhan Kassymova" userId="116eda05-19b7-4ab1-b111-75ad639c04ed" providerId="ADAL" clId="{FFCE49F3-5F8D-2B4B-8D18-7A400D8CA18F}" dt="2022-07-16T05:36:28.863" v="2470" actId="1076"/>
          <ac:grpSpMkLst>
            <pc:docMk/>
            <pc:sldMk cId="421856067" sldId="1006"/>
            <ac:grpSpMk id="3" creationId="{70ABA56E-C19B-1E49-8691-B116C4BC92D9}"/>
          </ac:grpSpMkLst>
        </pc:grpChg>
        <pc:grpChg chg="mod">
          <ac:chgData name="Aizhan Kassymova" userId="116eda05-19b7-4ab1-b111-75ad639c04ed" providerId="ADAL" clId="{FFCE49F3-5F8D-2B4B-8D18-7A400D8CA18F}" dt="2022-07-16T05:36:20.297" v="2468" actId="1076"/>
          <ac:grpSpMkLst>
            <pc:docMk/>
            <pc:sldMk cId="421856067" sldId="1006"/>
            <ac:grpSpMk id="6" creationId="{EB00013B-973D-F145-BC62-E1EB59B2D1F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7" creationId="{5A2AE95C-185C-8444-B654-78F71C71DE49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9" creationId="{A5D21437-EB31-B049-BCA8-EA76E03FEDB7}"/>
          </ac:grpSpMkLst>
        </pc:grpChg>
        <pc:grpChg chg="mod">
          <ac:chgData name="Aizhan Kassymova" userId="116eda05-19b7-4ab1-b111-75ad639c04ed" providerId="ADAL" clId="{FFCE49F3-5F8D-2B4B-8D18-7A400D8CA18F}" dt="2022-07-16T05:35:53.570" v="2464" actId="1076"/>
          <ac:grpSpMkLst>
            <pc:docMk/>
            <pc:sldMk cId="421856067" sldId="1006"/>
            <ac:grpSpMk id="15" creationId="{18972F90-3C74-DB40-87B9-AFD313A6FA79}"/>
          </ac:grpSpMkLst>
        </pc:grpChg>
        <pc:grpChg chg="mod">
          <ac:chgData name="Aizhan Kassymova" userId="116eda05-19b7-4ab1-b111-75ad639c04ed" providerId="ADAL" clId="{FFCE49F3-5F8D-2B4B-8D18-7A400D8CA18F}" dt="2022-07-16T05:36:20.297" v="2468" actId="1076"/>
          <ac:grpSpMkLst>
            <pc:docMk/>
            <pc:sldMk cId="421856067" sldId="1006"/>
            <ac:grpSpMk id="83" creationId="{92B476DA-1332-E245-A063-5F18A8ED561F}"/>
          </ac:grpSpMkLst>
        </pc:grpChg>
        <pc:grpChg chg="mod">
          <ac:chgData name="Aizhan Kassymova" userId="116eda05-19b7-4ab1-b111-75ad639c04ed" providerId="ADAL" clId="{FFCE49F3-5F8D-2B4B-8D18-7A400D8CA18F}" dt="2022-07-16T05:36:23.843" v="2469" actId="1076"/>
          <ac:grpSpMkLst>
            <pc:docMk/>
            <pc:sldMk cId="421856067" sldId="1006"/>
            <ac:grpSpMk id="96" creationId="{AC026B9A-C8C6-C045-8CBD-B9022027FFE8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20" creationId="{92B38A84-24FD-C544-987C-947AA35CE4C5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22" creationId="{0DBA1D16-ECC0-6340-A5E0-A93C4A81AED6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32" creationId="{F9A41558-760A-B044-A2E4-76228C31F8A4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3" creationId="{EB20B2E4-EE78-334C-B142-D9716F510006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4" creationId="{1D5E26E8-DD67-F64E-B7A5-CF2A5868C4FE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5" creationId="{C814D838-F088-1449-A73B-3285342C605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40" creationId="{C1155C62-A602-444F-B19F-4DA3FA3F7D88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55" creationId="{F7F3A59D-8E1C-0843-A91C-661B48C280F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56" creationId="{EEA95EC8-682A-ED49-9AD0-BB0068E93C6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62" creationId="{22C4D71A-308A-D147-9E34-D1EFF8D1F18B}"/>
          </ac:grpSpMkLst>
        </pc:grpChg>
        <pc:grpChg chg="mod">
          <ac:chgData name="Aizhan Kassymova" userId="116eda05-19b7-4ab1-b111-75ad639c04ed" providerId="ADAL" clId="{FFCE49F3-5F8D-2B4B-8D18-7A400D8CA18F}" dt="2022-07-16T05:36:28.863" v="2470" actId="1076"/>
          <ac:grpSpMkLst>
            <pc:docMk/>
            <pc:sldMk cId="421856067" sldId="1006"/>
            <ac:grpSpMk id="210" creationId="{1C0D8E0C-30C7-D644-B53F-545AC3B41D0A}"/>
          </ac:grpSpMkLst>
        </pc:grpChg>
        <pc:grpChg chg="mod">
          <ac:chgData name="Aizhan Kassymova" userId="116eda05-19b7-4ab1-b111-75ad639c04ed" providerId="ADAL" clId="{FFCE49F3-5F8D-2B4B-8D18-7A400D8CA18F}" dt="2022-07-16T05:34:20.183" v="2404" actId="14100"/>
          <ac:grpSpMkLst>
            <pc:docMk/>
            <pc:sldMk cId="421856067" sldId="1006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34:47.485" v="2430" actId="14100"/>
          <ac:grpSpMkLst>
            <pc:docMk/>
            <pc:sldMk cId="421856067" sldId="1006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36:20.297" v="2468" actId="1076"/>
          <ac:cxnSpMkLst>
            <pc:docMk/>
            <pc:sldMk cId="421856067" sldId="1006"/>
            <ac:cxnSpMk id="4" creationId="{AE213470-EFFE-1143-AE70-3E6F1DF5204B}"/>
          </ac:cxnSpMkLst>
        </pc:cxnChg>
        <pc:cxnChg chg="mod">
          <ac:chgData name="Aizhan Kassymova" userId="116eda05-19b7-4ab1-b111-75ad639c04ed" providerId="ADAL" clId="{FFCE49F3-5F8D-2B4B-8D18-7A400D8CA18F}" dt="2022-07-16T05:36:20.297" v="2468" actId="1076"/>
          <ac:cxnSpMkLst>
            <pc:docMk/>
            <pc:sldMk cId="421856067" sldId="1006"/>
            <ac:cxnSpMk id="91" creationId="{FB823437-9FDA-D44D-8E28-4933018C3600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5" creationId="{A158D1E0-EC39-B24D-B774-0F90A7D44B42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6" creationId="{48C5D3C3-9FD9-A44F-928B-E71825DFF240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9" creationId="{D9C2CF80-D780-354F-8B0F-64498B55F617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45" creationId="{FF1A7170-6A51-3D48-AEA7-1F523F75B4D6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46" creationId="{F7519B9E-323B-804C-8AD0-4C25771A040B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9" creationId="{9A1FEA61-81C7-C449-880B-15A8ACAF5500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2" creationId="{104E923B-AAA4-BF49-886D-0890ABD390AE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3" creationId="{4096CE24-617A-E048-B706-AA2C9CEA0B54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5" creationId="{FB902E57-4D34-7F49-80B6-6C4A1D5EB08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9:35.371" v="2296" actId="20577"/>
        <pc:sldMkLst>
          <pc:docMk/>
          <pc:sldMk cId="2199283685" sldId="1007"/>
        </pc:sldMkLst>
        <pc:spChg chg="mod">
          <ac:chgData name="Aizhan Kassymova" userId="116eda05-19b7-4ab1-b111-75ad639c04ed" providerId="ADAL" clId="{FFCE49F3-5F8D-2B4B-8D18-7A400D8CA18F}" dt="2022-07-16T05:22:44.853" v="1849"/>
          <ac:spMkLst>
            <pc:docMk/>
            <pc:sldMk cId="2199283685" sldId="1007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22:55.473" v="1850" actId="478"/>
          <ac:spMkLst>
            <pc:docMk/>
            <pc:sldMk cId="2199283685" sldId="1007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22:55.473" v="1850" actId="478"/>
          <ac:spMkLst>
            <pc:docMk/>
            <pc:sldMk cId="2199283685" sldId="1007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24:04.263" v="1876" actId="20577"/>
          <ac:spMkLst>
            <pc:docMk/>
            <pc:sldMk cId="2199283685" sldId="1007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4" creationId="{35A3A0E8-5840-8E42-ADE8-7EB044576C1C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5" creationId="{55600375-23A3-CD4E-BBD9-EE07BA4AED64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7" creationId="{51F428BA-8794-2B46-B109-1D511F62E555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8" creationId="{E5D95958-8C54-6242-A3B1-968E6AC629AC}"/>
          </ac:spMkLst>
        </pc:spChg>
        <pc:spChg chg="mod">
          <ac:chgData name="Aizhan Kassymova" userId="116eda05-19b7-4ab1-b111-75ad639c04ed" providerId="ADAL" clId="{FFCE49F3-5F8D-2B4B-8D18-7A400D8CA18F}" dt="2022-07-16T05:27:53.800" v="2161" actId="14100"/>
          <ac:spMkLst>
            <pc:docMk/>
            <pc:sldMk cId="2199283685" sldId="1007"/>
            <ac:spMk id="102" creationId="{203A67B3-AD0F-0041-BB55-345D4484BF78}"/>
          </ac:spMkLst>
        </pc:spChg>
        <pc:spChg chg="del">
          <ac:chgData name="Aizhan Kassymova" userId="116eda05-19b7-4ab1-b111-75ad639c04ed" providerId="ADAL" clId="{FFCE49F3-5F8D-2B4B-8D18-7A400D8CA18F}" dt="2022-07-15T18:03:49.888" v="508" actId="478"/>
          <ac:spMkLst>
            <pc:docMk/>
            <pc:sldMk cId="2199283685" sldId="1007"/>
            <ac:spMk id="109" creationId="{99BA57FE-A308-1E41-B606-A1B8A22BF1A6}"/>
          </ac:spMkLst>
        </pc:spChg>
        <pc:spChg chg="mod">
          <ac:chgData name="Aizhan Kassymova" userId="116eda05-19b7-4ab1-b111-75ad639c04ed" providerId="ADAL" clId="{FFCE49F3-5F8D-2B4B-8D18-7A400D8CA18F}" dt="2022-07-16T05:26:12.616" v="2042" actId="20577"/>
          <ac:spMkLst>
            <pc:docMk/>
            <pc:sldMk cId="2199283685" sldId="1007"/>
            <ac:spMk id="119" creationId="{00B31285-CEBC-B045-A3D2-E171BD35C682}"/>
          </ac:spMkLst>
        </pc:spChg>
        <pc:spChg chg="add mod">
          <ac:chgData name="Aizhan Kassymova" userId="116eda05-19b7-4ab1-b111-75ad639c04ed" providerId="ADAL" clId="{FFCE49F3-5F8D-2B4B-8D18-7A400D8CA18F}" dt="2022-07-15T18:03:50.347" v="509"/>
          <ac:spMkLst>
            <pc:docMk/>
            <pc:sldMk cId="2199283685" sldId="1007"/>
            <ac:spMk id="120" creationId="{D9523579-A513-BC87-6042-50F125AE6A73}"/>
          </ac:spMkLst>
        </pc:spChg>
        <pc:spChg chg="add mod">
          <ac:chgData name="Aizhan Kassymova" userId="116eda05-19b7-4ab1-b111-75ad639c04ed" providerId="ADAL" clId="{FFCE49F3-5F8D-2B4B-8D18-7A400D8CA18F}" dt="2022-07-16T05:23:20.368" v="1857" actId="1076"/>
          <ac:spMkLst>
            <pc:docMk/>
            <pc:sldMk cId="2199283685" sldId="1007"/>
            <ac:spMk id="121" creationId="{0BC4545B-BA5A-EC40-F148-01C9C4B7720E}"/>
          </ac:spMkLst>
        </pc:spChg>
        <pc:spChg chg="add mod">
          <ac:chgData name="Aizhan Kassymova" userId="116eda05-19b7-4ab1-b111-75ad639c04ed" providerId="ADAL" clId="{FFCE49F3-5F8D-2B4B-8D18-7A400D8CA18F}" dt="2022-07-16T05:23:59.779" v="1865" actId="1076"/>
          <ac:spMkLst>
            <pc:docMk/>
            <pc:sldMk cId="2199283685" sldId="1007"/>
            <ac:spMk id="122" creationId="{4553C9BD-8412-194B-390B-A5D2519E44BF}"/>
          </ac:spMkLst>
        </pc:spChg>
        <pc:spChg chg="mod">
          <ac:chgData name="Aizhan Kassymova" userId="116eda05-19b7-4ab1-b111-75ad639c04ed" providerId="ADAL" clId="{FFCE49F3-5F8D-2B4B-8D18-7A400D8CA18F}" dt="2022-07-16T05:29:20.465" v="2292" actId="1076"/>
          <ac:spMkLst>
            <pc:docMk/>
            <pc:sldMk cId="2199283685" sldId="1007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24:09.278" v="1886" actId="20577"/>
          <ac:spMkLst>
            <pc:docMk/>
            <pc:sldMk cId="2199283685" sldId="1007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23:26.255" v="1858" actId="478"/>
          <ac:spMkLst>
            <pc:docMk/>
            <pc:sldMk cId="2199283685" sldId="1007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23:26.255" v="1858" actId="478"/>
          <ac:spMkLst>
            <pc:docMk/>
            <pc:sldMk cId="2199283685" sldId="1007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25:43.159" v="2005" actId="1076"/>
          <ac:grpSpMkLst>
            <pc:docMk/>
            <pc:sldMk cId="2199283685" sldId="1007"/>
            <ac:grpSpMk id="6" creationId="{EB00013B-973D-F145-BC62-E1EB59B2D1F7}"/>
          </ac:grpSpMkLst>
        </pc:grpChg>
        <pc:grpChg chg="mod">
          <ac:chgData name="Aizhan Kassymova" userId="116eda05-19b7-4ab1-b111-75ad639c04ed" providerId="ADAL" clId="{FFCE49F3-5F8D-2B4B-8D18-7A400D8CA18F}" dt="2022-07-16T05:25:43.159" v="2005" actId="1076"/>
          <ac:grpSpMkLst>
            <pc:docMk/>
            <pc:sldMk cId="2199283685" sldId="1007"/>
            <ac:grpSpMk id="83" creationId="{92B476DA-1332-E245-A063-5F18A8ED561F}"/>
          </ac:grpSpMkLst>
        </pc:grpChg>
        <pc:grpChg chg="mod">
          <ac:chgData name="Aizhan Kassymova" userId="116eda05-19b7-4ab1-b111-75ad639c04ed" providerId="ADAL" clId="{FFCE49F3-5F8D-2B4B-8D18-7A400D8CA18F}" dt="2022-07-16T05:23:14.589" v="1856" actId="14100"/>
          <ac:grpSpMkLst>
            <pc:docMk/>
            <pc:sldMk cId="2199283685" sldId="1007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23:51.978" v="1864" actId="14100"/>
          <ac:grpSpMkLst>
            <pc:docMk/>
            <pc:sldMk cId="2199283685" sldId="1007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25:43.159" v="2005" actId="1076"/>
          <ac:cxnSpMkLst>
            <pc:docMk/>
            <pc:sldMk cId="2199283685" sldId="1007"/>
            <ac:cxnSpMk id="4" creationId="{AE213470-EFFE-1143-AE70-3E6F1DF5204B}"/>
          </ac:cxnSpMkLst>
        </pc:cxnChg>
        <pc:cxnChg chg="mod">
          <ac:chgData name="Aizhan Kassymova" userId="116eda05-19b7-4ab1-b111-75ad639c04ed" providerId="ADAL" clId="{FFCE49F3-5F8D-2B4B-8D18-7A400D8CA18F}" dt="2022-07-16T05:25:39.206" v="2004" actId="1076"/>
          <ac:cxnSpMkLst>
            <pc:docMk/>
            <pc:sldMk cId="2199283685" sldId="1007"/>
            <ac:cxnSpMk id="78" creationId="{B1705D36-44EB-7144-ADDD-2BCA5A49E36C}"/>
          </ac:cxnSpMkLst>
        </pc:cxnChg>
        <pc:cxnChg chg="mod">
          <ac:chgData name="Aizhan Kassymova" userId="116eda05-19b7-4ab1-b111-75ad639c04ed" providerId="ADAL" clId="{FFCE49F3-5F8D-2B4B-8D18-7A400D8CA18F}" dt="2022-07-16T05:25:43.159" v="2005" actId="1076"/>
          <ac:cxnSpMkLst>
            <pc:docMk/>
            <pc:sldMk cId="2199283685" sldId="1007"/>
            <ac:cxnSpMk id="91" creationId="{FB823437-9FDA-D44D-8E28-4933018C3600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9" creationId="{9A1FEA61-81C7-C449-880B-15A8ACAF550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2:32.483" v="1848" actId="20577"/>
        <pc:sldMkLst>
          <pc:docMk/>
          <pc:sldMk cId="2039105488" sldId="1008"/>
        </pc:sldMkLst>
        <pc:spChg chg="mod">
          <ac:chgData name="Aizhan Kassymova" userId="116eda05-19b7-4ab1-b111-75ad639c04ed" providerId="ADAL" clId="{FFCE49F3-5F8D-2B4B-8D18-7A400D8CA18F}" dt="2022-07-16T05:12:02.080" v="1255"/>
          <ac:spMkLst>
            <pc:docMk/>
            <pc:sldMk cId="2039105488" sldId="1008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12:13.657" v="1256" actId="478"/>
          <ac:spMkLst>
            <pc:docMk/>
            <pc:sldMk cId="2039105488" sldId="1008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12:13.657" v="1256" actId="478"/>
          <ac:spMkLst>
            <pc:docMk/>
            <pc:sldMk cId="2039105488" sldId="1008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12:54.023" v="1276" actId="20577"/>
          <ac:spMkLst>
            <pc:docMk/>
            <pc:sldMk cId="2039105488" sldId="1008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18:15.680" v="1590" actId="255"/>
          <ac:spMkLst>
            <pc:docMk/>
            <pc:sldMk cId="2039105488" sldId="1008"/>
            <ac:spMk id="79" creationId="{25A1DE96-E618-F245-B317-BF7C352A5215}"/>
          </ac:spMkLst>
        </pc:spChg>
        <pc:spChg chg="del">
          <ac:chgData name="Aizhan Kassymova" userId="116eda05-19b7-4ab1-b111-75ad639c04ed" providerId="ADAL" clId="{FFCE49F3-5F8D-2B4B-8D18-7A400D8CA18F}" dt="2022-07-15T18:03:45.234" v="506" actId="478"/>
          <ac:spMkLst>
            <pc:docMk/>
            <pc:sldMk cId="2039105488" sldId="1008"/>
            <ac:spMk id="86" creationId="{FCF8662E-6C10-1246-A632-4EAD39DCFA18}"/>
          </ac:spMkLst>
        </pc:spChg>
        <pc:spChg chg="add mod">
          <ac:chgData name="Aizhan Kassymova" userId="116eda05-19b7-4ab1-b111-75ad639c04ed" providerId="ADAL" clId="{FFCE49F3-5F8D-2B4B-8D18-7A400D8CA18F}" dt="2022-07-15T18:03:45.673" v="507"/>
          <ac:spMkLst>
            <pc:docMk/>
            <pc:sldMk cId="2039105488" sldId="1008"/>
            <ac:spMk id="89" creationId="{E9742D60-C34A-B831-BC46-2D1431411CFE}"/>
          </ac:spMkLst>
        </pc:spChg>
        <pc:spChg chg="add mod">
          <ac:chgData name="Aizhan Kassymova" userId="116eda05-19b7-4ab1-b111-75ad639c04ed" providerId="ADAL" clId="{FFCE49F3-5F8D-2B4B-8D18-7A400D8CA18F}" dt="2022-07-16T05:12:39.773" v="1263" actId="1076"/>
          <ac:spMkLst>
            <pc:docMk/>
            <pc:sldMk cId="2039105488" sldId="1008"/>
            <ac:spMk id="90" creationId="{8F37C95A-1012-1CA7-A300-438BC43468CE}"/>
          </ac:spMkLst>
        </pc:spChg>
        <pc:spChg chg="add mod">
          <ac:chgData name="Aizhan Kassymova" userId="116eda05-19b7-4ab1-b111-75ad639c04ed" providerId="ADAL" clId="{FFCE49F3-5F8D-2B4B-8D18-7A400D8CA18F}" dt="2022-07-16T05:13:27.187" v="1283" actId="1076"/>
          <ac:spMkLst>
            <pc:docMk/>
            <pc:sldMk cId="2039105488" sldId="1008"/>
            <ac:spMk id="92" creationId="{84CC3DF9-392F-A873-BE50-71384CB46621}"/>
          </ac:spMkLst>
        </pc:spChg>
        <pc:spChg chg="mod">
          <ac:chgData name="Aizhan Kassymova" userId="116eda05-19b7-4ab1-b111-75ad639c04ed" providerId="ADAL" clId="{FFCE49F3-5F8D-2B4B-8D18-7A400D8CA18F}" dt="2022-07-16T05:18:33.960" v="1592" actId="14100"/>
          <ac:spMkLst>
            <pc:docMk/>
            <pc:sldMk cId="2039105488" sldId="1008"/>
            <ac:spMk id="128" creationId="{C22C09FB-549C-8E44-8641-4B4BD5A57453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6" creationId="{744B26E9-8C84-AF45-BC0E-C09188489CFA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7" creationId="{71A3F897-85F9-4241-906F-6308455A3CAB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8" creationId="{A0FF28E6-68F8-9D49-858D-54A894437AE3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9" creationId="{57F4F79C-9470-0243-9459-9DE005B149AC}"/>
          </ac:spMkLst>
        </pc:spChg>
        <pc:spChg chg="mod">
          <ac:chgData name="Aizhan Kassymova" userId="116eda05-19b7-4ab1-b111-75ad639c04ed" providerId="ADAL" clId="{FFCE49F3-5F8D-2B4B-8D18-7A400D8CA18F}" dt="2022-07-16T05:22:32.483" v="1848" actId="20577"/>
          <ac:spMkLst>
            <pc:docMk/>
            <pc:sldMk cId="2039105488" sldId="1008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13:31.840" v="1293" actId="20577"/>
          <ac:spMkLst>
            <pc:docMk/>
            <pc:sldMk cId="2039105488" sldId="1008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12:59.694" v="1277" actId="478"/>
          <ac:spMkLst>
            <pc:docMk/>
            <pc:sldMk cId="2039105488" sldId="1008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12:59.694" v="1277" actId="478"/>
          <ac:spMkLst>
            <pc:docMk/>
            <pc:sldMk cId="2039105488" sldId="1008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3" creationId="{EB20B2E4-EE78-334C-B142-D9716F510006}"/>
          </ac:grpSpMkLst>
        </pc:gr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4" creationId="{1D5E26E8-DD67-F64E-B7A5-CF2A5868C4FE}"/>
          </ac:grpSpMkLst>
        </pc:gr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5" creationId="{C814D838-F088-1449-A73B-3285342C6057}"/>
          </ac:grpSpMkLst>
        </pc:grpChg>
        <pc:grpChg chg="mod">
          <ac:chgData name="Aizhan Kassymova" userId="116eda05-19b7-4ab1-b111-75ad639c04ed" providerId="ADAL" clId="{FFCE49F3-5F8D-2B4B-8D18-7A400D8CA18F}" dt="2022-07-16T05:12:47.453" v="1265" actId="14100"/>
          <ac:grpSpMkLst>
            <pc:docMk/>
            <pc:sldMk cId="2039105488" sldId="1008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13:21.319" v="1282" actId="14100"/>
          <ac:grpSpMkLst>
            <pc:docMk/>
            <pc:sldMk cId="2039105488" sldId="1008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15:47.049" v="1437" actId="1076"/>
          <ac:cxnSpMkLst>
            <pc:docMk/>
            <pc:sldMk cId="2039105488" sldId="1008"/>
            <ac:cxnSpMk id="127" creationId="{2ACB87E4-845E-A542-9CE2-5864050E17AD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9" creationId="{9A1FEA61-81C7-C449-880B-15A8ACAF550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1:22.893" v="1760" actId="20577"/>
        <pc:sldMkLst>
          <pc:docMk/>
          <pc:sldMk cId="622832814" sldId="1009"/>
        </pc:sldMkLst>
        <pc:spChg chg="mod">
          <ac:chgData name="Aizhan Kassymova" userId="116eda05-19b7-4ab1-b111-75ad639c04ed" providerId="ADAL" clId="{FFCE49F3-5F8D-2B4B-8D18-7A400D8CA18F}" dt="2022-07-15T18:12:56.620" v="518" actId="20577"/>
          <ac:spMkLst>
            <pc:docMk/>
            <pc:sldMk cId="622832814" sldId="1009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5T18:14:37.851" v="602" actId="1076"/>
          <ac:spMkLst>
            <pc:docMk/>
            <pc:sldMk cId="622832814" sldId="1009"/>
            <ac:spMk id="11" creationId="{ED8D52E4-C345-B842-A2E7-C8068B8E5CF4}"/>
          </ac:spMkLst>
        </pc:spChg>
        <pc:spChg chg="mod">
          <ac:chgData name="Aizhan Kassymova" userId="116eda05-19b7-4ab1-b111-75ad639c04ed" providerId="ADAL" clId="{FFCE49F3-5F8D-2B4B-8D18-7A400D8CA18F}" dt="2022-07-15T18:14:37.851" v="602" actId="1076"/>
          <ac:spMkLst>
            <pc:docMk/>
            <pc:sldMk cId="622832814" sldId="1009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08:55.957" v="1132" actId="20577"/>
          <ac:spMkLst>
            <pc:docMk/>
            <pc:sldMk cId="622832814" sldId="1009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09:10.074" v="1144" actId="1076"/>
          <ac:spMkLst>
            <pc:docMk/>
            <pc:sldMk cId="622832814" sldId="1009"/>
            <ac:spMk id="26" creationId="{F5362B29-42A6-3F4A-A1AB-EFF56E7B7726}"/>
          </ac:spMkLst>
        </pc:spChg>
        <pc:spChg chg="mod">
          <ac:chgData name="Aizhan Kassymova" userId="116eda05-19b7-4ab1-b111-75ad639c04ed" providerId="ADAL" clId="{FFCE49F3-5F8D-2B4B-8D18-7A400D8CA18F}" dt="2022-07-16T05:21:10.522" v="1747" actId="20577"/>
          <ac:spMkLst>
            <pc:docMk/>
            <pc:sldMk cId="622832814" sldId="1009"/>
            <ac:spMk id="79" creationId="{EF3F96C4-7C44-5A46-A288-AFF998E8C12A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0" creationId="{7BCE6F83-E984-0A47-ACF6-560550DA22AC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4" creationId="{E2065433-0D2A-3446-BC7D-8CEDCA3DD66A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5" creationId="{6E32735B-6992-604C-B1C0-390BFA95D359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6" creationId="{458B0BF5-90AD-E548-AAB1-86D4685BA81E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7" creationId="{1E3E44CE-06FB-264E-B1D2-5C7788F13081}"/>
          </ac:spMkLst>
        </pc:spChg>
        <pc:spChg chg="add mod">
          <ac:chgData name="Aizhan Kassymova" userId="116eda05-19b7-4ab1-b111-75ad639c04ed" providerId="ADAL" clId="{FFCE49F3-5F8D-2B4B-8D18-7A400D8CA18F}" dt="2022-07-15T18:15:22.435" v="611" actId="1076"/>
          <ac:spMkLst>
            <pc:docMk/>
            <pc:sldMk cId="622832814" sldId="1009"/>
            <ac:spMk id="88" creationId="{1A4A3485-7AAD-0200-1226-A2C3CDD791BF}"/>
          </ac:spMkLst>
        </pc:spChg>
        <pc:spChg chg="mod">
          <ac:chgData name="Aizhan Kassymova" userId="116eda05-19b7-4ab1-b111-75ad639c04ed" providerId="ADAL" clId="{FFCE49F3-5F8D-2B4B-8D18-7A400D8CA18F}" dt="2022-07-15T18:17:51.841" v="782" actId="1076"/>
          <ac:spMkLst>
            <pc:docMk/>
            <pc:sldMk cId="622832814" sldId="1009"/>
            <ac:spMk id="89" creationId="{BDA85EA9-5376-4A4E-AEA3-D00FB0A25494}"/>
          </ac:spMkLst>
        </pc:spChg>
        <pc:spChg chg="mod">
          <ac:chgData name="Aizhan Kassymova" userId="116eda05-19b7-4ab1-b111-75ad639c04ed" providerId="ADAL" clId="{FFCE49F3-5F8D-2B4B-8D18-7A400D8CA18F}" dt="2022-07-16T05:21:22.893" v="1760" actId="20577"/>
          <ac:spMkLst>
            <pc:docMk/>
            <pc:sldMk cId="622832814" sldId="1009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68" creationId="{EEDE4156-8281-D847-9240-9DE98999091B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69" creationId="{22E8340D-B5D1-3C48-A062-4F70248D103D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0" creationId="{29109B86-1ABF-F647-8516-2AAE154A9E83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1" creationId="{9F93569F-8FC8-7C4E-9F95-B14647D2DB8C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2" creationId="{8E5BC3B8-E87D-9F47-A6F6-AD8B57BC21E6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4" creationId="{3A0D9FD6-DBAC-4B49-A55F-167642D66FA7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6" creationId="{4DE6A147-5BC7-FF41-B7AC-2BA9913BB09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7" creationId="{53ECF0A1-6175-BE45-A32A-233E1942C8EC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9" creationId="{8FD6AEB5-BE60-044C-B32D-B433B740036B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1" creationId="{6DA44079-B2D7-9244-A5E0-9DF13556EBC7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2" creationId="{E808BD44-A307-394D-8965-070EF3F8652F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3" creationId="{327FF4BF-3914-2143-83C7-C816B3E0AC30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4" creationId="{09C51570-A4D3-D24C-A492-3811DD957CD4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5" creationId="{BC2853B5-A39B-5A40-97DF-5ADB471224B2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6" creationId="{7928EDBA-57E1-B441-B1AF-CC0D62B2B5B0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7" creationId="{CC70E1A7-AAEC-6440-86AC-73ECE22D7AB6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8" creationId="{2F7E7C91-0257-D84D-8AD1-4A152C818F8E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9" creationId="{6AE127C2-D583-E74D-8B39-05EEBEBE2393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0" creationId="{0EDFA963-70E6-2E42-AAFE-E2F9BD64631D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1" creationId="{27A6382E-A13F-A248-84BF-E9DBD71EE18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2" creationId="{2D690E63-3733-8E4E-B8F8-19245FF772B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3" creationId="{9CE827B0-221F-ED4A-A36B-E1EEFE27B7BF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4" creationId="{84EC0348-3D46-9445-B43C-6DC8DB392F6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5" creationId="{23A1F6B3-9F2D-5E41-8602-67921ABB12D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6" creationId="{67127BA7-9D0A-2443-9190-C56C02906F6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7" creationId="{2C9F8790-3076-4541-A56A-E9305DCB098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8" creationId="{435DFCEB-F2FD-7B44-93DA-9204E2E311E1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9" creationId="{521647D7-4114-1146-9C5A-F1DB4FEC81A9}"/>
          </ac:spMkLst>
        </pc:spChg>
        <pc:spChg chg="mod">
          <ac:chgData name="Aizhan Kassymova" userId="116eda05-19b7-4ab1-b111-75ad639c04ed" providerId="ADAL" clId="{FFCE49F3-5F8D-2B4B-8D18-7A400D8CA18F}" dt="2022-07-16T05:09:01.488" v="1142" actId="20577"/>
          <ac:spMkLst>
            <pc:docMk/>
            <pc:sldMk cId="622832814" sldId="1009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5T18:14:56.838" v="605" actId="478"/>
          <ac:spMkLst>
            <pc:docMk/>
            <pc:sldMk cId="622832814" sldId="1009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5T18:14:56.838" v="605" actId="478"/>
          <ac:spMkLst>
            <pc:docMk/>
            <pc:sldMk cId="622832814" sldId="1009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09:10.074" v="1144" actId="1076"/>
          <ac:grpSpMkLst>
            <pc:docMk/>
            <pc:sldMk cId="622832814" sldId="1009"/>
            <ac:grpSpMk id="24" creationId="{8D7B8AF0-B984-FB44-AB9F-07CA253CEA38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77" creationId="{0204AF74-1396-104A-87D1-95A4614EA10A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1" creationId="{BBEFAA32-01D5-174D-A563-219B7E938E65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2" creationId="{2F1E9753-461B-724C-ACD8-92A06085DCFF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3" creationId="{647AE73E-75D6-7D44-BB6A-A49CECE4F95B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67" creationId="{044873AD-74A5-8A44-846B-EC5D0FBC82D7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3" creationId="{1694DE96-689D-9540-964A-22F06F6D940F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5" creationId="{3CFA0950-BC76-3949-8726-38646B18FD5C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8" creationId="{16810F93-1596-884B-B639-A3868A5CD4D8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80" creationId="{30895737-AC01-6342-BADB-B3B3BFE7FC46}"/>
          </ac:grpSpMkLst>
        </pc:grpChg>
        <pc:grpChg chg="mod">
          <ac:chgData name="Aizhan Kassymova" userId="116eda05-19b7-4ab1-b111-75ad639c04ed" providerId="ADAL" clId="{FFCE49F3-5F8D-2B4B-8D18-7A400D8CA18F}" dt="2022-07-15T18:14:37.851" v="602" actId="1076"/>
          <ac:grpSpMkLst>
            <pc:docMk/>
            <pc:sldMk cId="622832814" sldId="1009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5T18:15:16.931" v="610" actId="14100"/>
          <ac:grpSpMkLst>
            <pc:docMk/>
            <pc:sldMk cId="622832814" sldId="1009"/>
            <ac:grpSpMk id="213" creationId="{94888FAE-136F-094E-BF2A-11D94A17BB7F}"/>
          </ac:grpSpMkLst>
        </pc:grpChg>
        <pc:picChg chg="mod">
          <ac:chgData name="Aizhan Kassymova" userId="116eda05-19b7-4ab1-b111-75ad639c04ed" providerId="ADAL" clId="{FFCE49F3-5F8D-2B4B-8D18-7A400D8CA18F}" dt="2022-07-16T05:09:10.074" v="1144" actId="1076"/>
          <ac:picMkLst>
            <pc:docMk/>
            <pc:sldMk cId="622832814" sldId="1009"/>
            <ac:picMk id="25" creationId="{06D1D726-A569-254A-9E27-366DB8CF3211}"/>
          </ac:picMkLst>
        </pc:picChg>
        <pc:cxnChg chg="mod">
          <ac:chgData name="Aizhan Kassymova" userId="116eda05-19b7-4ab1-b111-75ad639c04ed" providerId="ADAL" clId="{FFCE49F3-5F8D-2B4B-8D18-7A400D8CA18F}" dt="2022-07-16T03:39:43.760" v="825"/>
          <ac:cxnSpMkLst>
            <pc:docMk/>
            <pc:sldMk cId="622832814" sldId="1009"/>
            <ac:cxnSpMk id="78" creationId="{44026509-71C6-2A41-AD9B-DEF9BBBA327C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9" creationId="{9A1FEA61-81C7-C449-880B-15A8ACAF5500}"/>
          </ac:cxnSpMkLst>
        </pc:cxnChg>
      </pc:sldChg>
      <pc:sldChg chg="modSp mod modNotesTx">
        <pc:chgData name="Aizhan Kassymova" userId="116eda05-19b7-4ab1-b111-75ad639c04ed" providerId="ADAL" clId="{FFCE49F3-5F8D-2B4B-8D18-7A400D8CA18F}" dt="2022-07-16T07:30:58.296" v="3010" actId="1076"/>
        <pc:sldMkLst>
          <pc:docMk/>
          <pc:sldMk cId="2628641788" sldId="1010"/>
        </pc:sldMkLst>
        <pc:spChg chg="mod">
          <ac:chgData name="Aizhan Kassymova" userId="116eda05-19b7-4ab1-b111-75ad639c04ed" providerId="ADAL" clId="{FFCE49F3-5F8D-2B4B-8D18-7A400D8CA18F}" dt="2022-07-16T07:30:39.900" v="3007" actId="1076"/>
          <ac:spMkLst>
            <pc:docMk/>
            <pc:sldMk cId="2628641788" sldId="1010"/>
            <ac:spMk id="3" creationId="{A763C0FF-36B6-664F-90B3-14AB76C3338D}"/>
          </ac:spMkLst>
        </pc:spChg>
        <pc:spChg chg="mod">
          <ac:chgData name="Aizhan Kassymova" userId="116eda05-19b7-4ab1-b111-75ad639c04ed" providerId="ADAL" clId="{FFCE49F3-5F8D-2B4B-8D18-7A400D8CA18F}" dt="2022-07-16T07:30:25.471" v="3005" actId="14100"/>
          <ac:spMkLst>
            <pc:docMk/>
            <pc:sldMk cId="2628641788" sldId="1010"/>
            <ac:spMk id="8" creationId="{7FC87645-22AD-8040-8C83-BC2F64C5D928}"/>
          </ac:spMkLst>
        </pc:spChg>
        <pc:spChg chg="mod">
          <ac:chgData name="Aizhan Kassymova" userId="116eda05-19b7-4ab1-b111-75ad639c04ed" providerId="ADAL" clId="{FFCE49F3-5F8D-2B4B-8D18-7A400D8CA18F}" dt="2022-07-16T07:30:39.900" v="3007" actId="1076"/>
          <ac:spMkLst>
            <pc:docMk/>
            <pc:sldMk cId="2628641788" sldId="1010"/>
            <ac:spMk id="19" creationId="{D1D9D12F-41D2-1C43-BE10-20C3B18B6C74}"/>
          </ac:spMkLst>
        </pc:spChg>
        <pc:spChg chg="mod">
          <ac:chgData name="Aizhan Kassymova" userId="116eda05-19b7-4ab1-b111-75ad639c04ed" providerId="ADAL" clId="{FFCE49F3-5F8D-2B4B-8D18-7A400D8CA18F}" dt="2022-07-16T07:30:45.739" v="3008" actId="1076"/>
          <ac:spMkLst>
            <pc:docMk/>
            <pc:sldMk cId="2628641788" sldId="1010"/>
            <ac:spMk id="21" creationId="{173E1221-1527-4744-A110-60E3BD72A69D}"/>
          </ac:spMkLst>
        </pc:spChg>
        <pc:spChg chg="mod">
          <ac:chgData name="Aizhan Kassymova" userId="116eda05-19b7-4ab1-b111-75ad639c04ed" providerId="ADAL" clId="{FFCE49F3-5F8D-2B4B-8D18-7A400D8CA18F}" dt="2022-07-16T07:30:45.739" v="3008" actId="1076"/>
          <ac:spMkLst>
            <pc:docMk/>
            <pc:sldMk cId="2628641788" sldId="1010"/>
            <ac:spMk id="22" creationId="{5D7E6050-1C4A-AC42-9C80-455BF3E89624}"/>
          </ac:spMkLst>
        </pc:spChg>
        <pc:spChg chg="mod">
          <ac:chgData name="Aizhan Kassymova" userId="116eda05-19b7-4ab1-b111-75ad639c04ed" providerId="ADAL" clId="{FFCE49F3-5F8D-2B4B-8D18-7A400D8CA18F}" dt="2022-07-16T07:30:58.296" v="3010" actId="1076"/>
          <ac:spMkLst>
            <pc:docMk/>
            <pc:sldMk cId="2628641788" sldId="1010"/>
            <ac:spMk id="27" creationId="{821B1C9B-1511-9048-954A-42C526FFA552}"/>
          </ac:spMkLst>
        </pc:spChg>
        <pc:spChg chg="mod">
          <ac:chgData name="Aizhan Kassymova" userId="116eda05-19b7-4ab1-b111-75ad639c04ed" providerId="ADAL" clId="{FFCE49F3-5F8D-2B4B-8D18-7A400D8CA18F}" dt="2022-07-16T07:30:58.296" v="3010" actId="1076"/>
          <ac:spMkLst>
            <pc:docMk/>
            <pc:sldMk cId="2628641788" sldId="1010"/>
            <ac:spMk id="28" creationId="{94F6A773-D867-F74F-B5C6-8190F112DD55}"/>
          </ac:spMkLst>
        </pc:spChg>
        <pc:spChg chg="mod">
          <ac:chgData name="Aizhan Kassymova" userId="116eda05-19b7-4ab1-b111-75ad639c04ed" providerId="ADAL" clId="{FFCE49F3-5F8D-2B4B-8D18-7A400D8CA18F}" dt="2022-07-16T07:30:51.687" v="3009" actId="1076"/>
          <ac:spMkLst>
            <pc:docMk/>
            <pc:sldMk cId="2628641788" sldId="1010"/>
            <ac:spMk id="30" creationId="{0D53E4D4-FAC6-1E4B-882F-3AD5F8C274EF}"/>
          </ac:spMkLst>
        </pc:spChg>
        <pc:spChg chg="mod">
          <ac:chgData name="Aizhan Kassymova" userId="116eda05-19b7-4ab1-b111-75ad639c04ed" providerId="ADAL" clId="{FFCE49F3-5F8D-2B4B-8D18-7A400D8CA18F}" dt="2022-07-16T07:30:51.687" v="3009" actId="1076"/>
          <ac:spMkLst>
            <pc:docMk/>
            <pc:sldMk cId="2628641788" sldId="1010"/>
            <ac:spMk id="31" creationId="{2F3023D6-375B-E04C-A47A-CBC847CE62DB}"/>
          </ac:spMkLst>
        </pc:spChg>
        <pc:grpChg chg="mod">
          <ac:chgData name="Aizhan Kassymova" userId="116eda05-19b7-4ab1-b111-75ad639c04ed" providerId="ADAL" clId="{FFCE49F3-5F8D-2B4B-8D18-7A400D8CA18F}" dt="2022-07-16T07:30:39.900" v="3007" actId="1076"/>
          <ac:grpSpMkLst>
            <pc:docMk/>
            <pc:sldMk cId="2628641788" sldId="1010"/>
            <ac:grpSpMk id="4" creationId="{0D5C6DD9-E1C8-9A47-B128-964947A9BCA1}"/>
          </ac:grpSpMkLst>
        </pc:grpChg>
        <pc:grpChg chg="mod">
          <ac:chgData name="Aizhan Kassymova" userId="116eda05-19b7-4ab1-b111-75ad639c04ed" providerId="ADAL" clId="{FFCE49F3-5F8D-2B4B-8D18-7A400D8CA18F}" dt="2022-07-16T07:30:45.739" v="3008" actId="1076"/>
          <ac:grpSpMkLst>
            <pc:docMk/>
            <pc:sldMk cId="2628641788" sldId="1010"/>
            <ac:grpSpMk id="20" creationId="{FBC066ED-EC5C-E148-85B2-CE56D9C40F28}"/>
          </ac:grpSpMkLst>
        </pc:grpChg>
        <pc:grpChg chg="mod">
          <ac:chgData name="Aizhan Kassymova" userId="116eda05-19b7-4ab1-b111-75ad639c04ed" providerId="ADAL" clId="{FFCE49F3-5F8D-2B4B-8D18-7A400D8CA18F}" dt="2022-07-16T07:30:58.296" v="3010" actId="1076"/>
          <ac:grpSpMkLst>
            <pc:docMk/>
            <pc:sldMk cId="2628641788" sldId="1010"/>
            <ac:grpSpMk id="26" creationId="{AC9AAF3B-AED3-A449-97D4-F0291249333B}"/>
          </ac:grpSpMkLst>
        </pc:grpChg>
        <pc:grpChg chg="mod">
          <ac:chgData name="Aizhan Kassymova" userId="116eda05-19b7-4ab1-b111-75ad639c04ed" providerId="ADAL" clId="{FFCE49F3-5F8D-2B4B-8D18-7A400D8CA18F}" dt="2022-07-16T07:30:51.687" v="3009" actId="1076"/>
          <ac:grpSpMkLst>
            <pc:docMk/>
            <pc:sldMk cId="2628641788" sldId="1010"/>
            <ac:grpSpMk id="29" creationId="{5725BE4D-F37D-9C4B-B89A-22367E8DCDC6}"/>
          </ac:grpSpMkLst>
        </pc:grpChg>
      </pc:sldChg>
      <pc:sldChg chg="modSp mod">
        <pc:chgData name="Aizhan Kassymova" userId="116eda05-19b7-4ab1-b111-75ad639c04ed" providerId="ADAL" clId="{FFCE49F3-5F8D-2B4B-8D18-7A400D8CA18F}" dt="2022-07-15T16:01:53.350" v="9" actId="14100"/>
        <pc:sldMkLst>
          <pc:docMk/>
          <pc:sldMk cId="3538661402" sldId="1014"/>
        </pc:sldMkLst>
        <pc:spChg chg="mod">
          <ac:chgData name="Aizhan Kassymova" userId="116eda05-19b7-4ab1-b111-75ad639c04ed" providerId="ADAL" clId="{FFCE49F3-5F8D-2B4B-8D18-7A400D8CA18F}" dt="2022-07-15T16:01:53.350" v="9" actId="14100"/>
          <ac:spMkLst>
            <pc:docMk/>
            <pc:sldMk cId="3538661402" sldId="1014"/>
            <ac:spMk id="111" creationId="{1B4EE37F-42F3-2442-ACAD-B722241FF92E}"/>
          </ac:spMkLst>
        </pc:spChg>
      </pc:sldChg>
      <pc:sldChg chg="del">
        <pc:chgData name="Aizhan Kassymova" userId="116eda05-19b7-4ab1-b111-75ad639c04ed" providerId="ADAL" clId="{FFCE49F3-5F8D-2B4B-8D18-7A400D8CA18F}" dt="2022-07-16T07:21:57.924" v="2810" actId="2696"/>
        <pc:sldMkLst>
          <pc:docMk/>
          <pc:sldMk cId="4019658133" sldId="1015"/>
        </pc:sldMkLst>
      </pc:sldChg>
      <pc:sldChg chg="del">
        <pc:chgData name="Aizhan Kassymova" userId="116eda05-19b7-4ab1-b111-75ad639c04ed" providerId="ADAL" clId="{FFCE49F3-5F8D-2B4B-8D18-7A400D8CA18F}" dt="2022-07-15T17:53:09.806" v="127" actId="2696"/>
        <pc:sldMkLst>
          <pc:docMk/>
          <pc:sldMk cId="815488491" sldId="1016"/>
        </pc:sldMkLst>
      </pc:sldChg>
      <pc:sldChg chg="addSp delSp modSp add mod modNotesTx">
        <pc:chgData name="Aizhan Kassymova" userId="116eda05-19b7-4ab1-b111-75ad639c04ed" providerId="ADAL" clId="{FFCE49F3-5F8D-2B4B-8D18-7A400D8CA18F}" dt="2022-07-15T18:03:34.201" v="505"/>
        <pc:sldMkLst>
          <pc:docMk/>
          <pc:sldMk cId="2424358755" sldId="1016"/>
        </pc:sldMkLst>
        <pc:spChg chg="mod">
          <ac:chgData name="Aizhan Kassymova" userId="116eda05-19b7-4ab1-b111-75ad639c04ed" providerId="ADAL" clId="{FFCE49F3-5F8D-2B4B-8D18-7A400D8CA18F}" dt="2022-07-15T17:58:12.054" v="227"/>
          <ac:spMkLst>
            <pc:docMk/>
            <pc:sldMk cId="2424358755" sldId="1016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5T18:03:19.713" v="503" actId="20577"/>
          <ac:spMkLst>
            <pc:docMk/>
            <pc:sldMk cId="2424358755" sldId="1016"/>
            <ac:spMk id="4" creationId="{1E944C3F-C77B-9A49-ACB6-EDB2E17C9D3A}"/>
          </ac:spMkLst>
        </pc:spChg>
        <pc:spChg chg="del">
          <ac:chgData name="Aizhan Kassymova" userId="116eda05-19b7-4ab1-b111-75ad639c04ed" providerId="ADAL" clId="{FFCE49F3-5F8D-2B4B-8D18-7A400D8CA18F}" dt="2022-07-15T18:03:33.732" v="504" actId="478"/>
          <ac:spMkLst>
            <pc:docMk/>
            <pc:sldMk cId="2424358755" sldId="1016"/>
            <ac:spMk id="6" creationId="{5C89035B-463A-1E40-A130-AE9AA3E37667}"/>
          </ac:spMkLst>
        </pc:spChg>
        <pc:spChg chg="mod">
          <ac:chgData name="Aizhan Kassymova" userId="116eda05-19b7-4ab1-b111-75ad639c04ed" providerId="ADAL" clId="{FFCE49F3-5F8D-2B4B-8D18-7A400D8CA18F}" dt="2022-07-15T18:02:51.285" v="470" actId="20577"/>
          <ac:spMkLst>
            <pc:docMk/>
            <pc:sldMk cId="2424358755" sldId="1016"/>
            <ac:spMk id="9" creationId="{02AF1634-8914-FF4A-8ACB-58E0BABFE65B}"/>
          </ac:spMkLst>
        </pc:spChg>
        <pc:spChg chg="add mod">
          <ac:chgData name="Aizhan Kassymova" userId="116eda05-19b7-4ab1-b111-75ad639c04ed" providerId="ADAL" clId="{FFCE49F3-5F8D-2B4B-8D18-7A400D8CA18F}" dt="2022-07-15T18:03:34.201" v="505"/>
          <ac:spMkLst>
            <pc:docMk/>
            <pc:sldMk cId="2424358755" sldId="1016"/>
            <ac:spMk id="16" creationId="{D0E95591-519F-B243-C24D-B5725063E400}"/>
          </ac:spMkLst>
        </pc:spChg>
        <pc:spChg chg="mod">
          <ac:chgData name="Aizhan Kassymova" userId="116eda05-19b7-4ab1-b111-75ad639c04ed" providerId="ADAL" clId="{FFCE49F3-5F8D-2B4B-8D18-7A400D8CA18F}" dt="2022-07-15T18:01:28.985" v="393" actId="255"/>
          <ac:spMkLst>
            <pc:docMk/>
            <pc:sldMk cId="2424358755" sldId="1016"/>
            <ac:spMk id="17" creationId="{921D3CC3-7FC4-4346-86E8-F841A7674F2D}"/>
          </ac:spMkLst>
        </pc:spChg>
      </pc:sldChg>
      <pc:sldChg chg="del">
        <pc:chgData name="Aizhan Kassymova" userId="116eda05-19b7-4ab1-b111-75ad639c04ed" providerId="ADAL" clId="{FFCE49F3-5F8D-2B4B-8D18-7A400D8CA18F}" dt="2022-07-16T07:21:24.075" v="2809" actId="2696"/>
        <pc:sldMkLst>
          <pc:docMk/>
          <pc:sldMk cId="4032368679" sldId="1017"/>
        </pc:sldMkLst>
      </pc:sldChg>
    </pc:docChg>
  </pc:docChgLst>
  <pc:docChgLst>
    <pc:chgData name="Aizhan Kassymova" userId="S::a.kassymova@satbayev.university::116eda05-19b7-4ab1-b111-75ad639c04ed" providerId="AD" clId="Web-{BB34A458-414C-3A8F-9BF3-6B0A066D48E5}"/>
    <pc:docChg chg="addSld delSld modSld addMainMaster modMainMaster">
      <pc:chgData name="Aizhan Kassymova" userId="S::a.kassymova@satbayev.university::116eda05-19b7-4ab1-b111-75ad639c04ed" providerId="AD" clId="Web-{BB34A458-414C-3A8F-9BF3-6B0A066D48E5}" dt="2022-07-14T11:03:42.895" v="2872" actId="1076"/>
      <pc:docMkLst>
        <pc:docMk/>
      </pc:docMkLst>
      <pc:sldChg chg="modSp add del modNotes">
        <pc:chgData name="Aizhan Kassymova" userId="S::a.kassymova@satbayev.university::116eda05-19b7-4ab1-b111-75ad639c04ed" providerId="AD" clId="Web-{BB34A458-414C-3A8F-9BF3-6B0A066D48E5}" dt="2022-07-13T11:52:10.646" v="59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BB34A458-414C-3A8F-9BF3-6B0A066D48E5}" dt="2022-07-13T11:47:44.599" v="577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S::a.kassymova@satbayev.university::116eda05-19b7-4ab1-b111-75ad639c04ed" providerId="AD" clId="Web-{BB34A458-414C-3A8F-9BF3-6B0A066D48E5}" dt="2022-07-14T09:36:41.318" v="2384"/>
        <pc:sldMkLst>
          <pc:docMk/>
          <pc:sldMk cId="1598317466" sldId="957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1.474" v="2385"/>
        <pc:sldMkLst>
          <pc:docMk/>
          <pc:sldMk cId="1744555962" sldId="959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2.568" v="2386"/>
        <pc:sldMkLst>
          <pc:docMk/>
          <pc:sldMk cId="2264044002" sldId="961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6.271" v="2387"/>
        <pc:sldMkLst>
          <pc:docMk/>
          <pc:sldMk cId="3673921307" sldId="963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9.568" v="2388"/>
        <pc:sldMkLst>
          <pc:docMk/>
          <pc:sldMk cId="730174317" sldId="964"/>
        </pc:sldMkLst>
      </pc:sldChg>
      <pc:sldChg chg="addSp delSp">
        <pc:chgData name="Aizhan Kassymova" userId="S::a.kassymova@satbayev.university::116eda05-19b7-4ab1-b111-75ad639c04ed" providerId="AD" clId="Web-{BB34A458-414C-3A8F-9BF3-6B0A066D48E5}" dt="2022-07-13T10:58:12.775" v="26"/>
        <pc:sldMkLst>
          <pc:docMk/>
          <pc:sldMk cId="3991590088" sldId="965"/>
        </pc:sldMkLst>
        <pc:spChg chg="add">
          <ac:chgData name="Aizhan Kassymova" userId="S::a.kassymova@satbayev.university::116eda05-19b7-4ab1-b111-75ad639c04ed" providerId="AD" clId="Web-{BB34A458-414C-3A8F-9BF3-6B0A066D48E5}" dt="2022-07-13T10:58:12.775" v="26"/>
          <ac:spMkLst>
            <pc:docMk/>
            <pc:sldMk cId="3991590088" sldId="965"/>
            <ac:spMk id="4" creationId="{5B224420-96B2-9E40-59EA-F8EE7D01188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12.478" v="25"/>
          <ac:spMkLst>
            <pc:docMk/>
            <pc:sldMk cId="3991590088" sldId="965"/>
            <ac:spMk id="571" creationId="{708DEF7C-B0F7-A64F-8A70-6995BEA8D4E5}"/>
          </ac:spMkLst>
        </pc:spChg>
      </pc:sldChg>
      <pc:sldChg chg="addSp delSp modSp modNotes">
        <pc:chgData name="Aizhan Kassymova" userId="S::a.kassymova@satbayev.university::116eda05-19b7-4ab1-b111-75ad639c04ed" providerId="AD" clId="Web-{BB34A458-414C-3A8F-9BF3-6B0A066D48E5}" dt="2022-07-13T10:58:21.619" v="29" actId="1076"/>
        <pc:sldMkLst>
          <pc:docMk/>
          <pc:sldMk cId="974050777" sldId="966"/>
        </pc:sldMkLst>
        <pc:spChg chg="add mod">
          <ac:chgData name="Aizhan Kassymova" userId="S::a.kassymova@satbayev.university::116eda05-19b7-4ab1-b111-75ad639c04ed" providerId="AD" clId="Web-{BB34A458-414C-3A8F-9BF3-6B0A066D48E5}" dt="2022-07-13T10:58:21.619" v="29" actId="1076"/>
          <ac:spMkLst>
            <pc:docMk/>
            <pc:sldMk cId="974050777" sldId="966"/>
            <ac:spMk id="5" creationId="{56216251-46E0-C680-1163-6B2D2D79B096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16.682" v="27"/>
          <ac:spMkLst>
            <pc:docMk/>
            <pc:sldMk cId="974050777" sldId="966"/>
            <ac:spMk id="496" creationId="{A788B1F4-B4B8-854F-BF10-4760630704CA}"/>
          </ac:spMkLst>
        </pc:spChg>
      </pc:sldChg>
      <pc:sldChg chg="addSp delSp modSp del">
        <pc:chgData name="Aizhan Kassymova" userId="S::a.kassymova@satbayev.university::116eda05-19b7-4ab1-b111-75ad639c04ed" providerId="AD" clId="Web-{BB34A458-414C-3A8F-9BF3-6B0A066D48E5}" dt="2022-07-14T09:36:37.911" v="2382"/>
        <pc:sldMkLst>
          <pc:docMk/>
          <pc:sldMk cId="4208593796" sldId="967"/>
        </pc:sldMkLst>
        <pc:spChg chg="mod">
          <ac:chgData name="Aizhan Kassymova" userId="S::a.kassymova@satbayev.university::116eda05-19b7-4ab1-b111-75ad639c04ed" providerId="AD" clId="Web-{BB34A458-414C-3A8F-9BF3-6B0A066D48E5}" dt="2022-07-13T10:58:02.588" v="24" actId="20577"/>
          <ac:spMkLst>
            <pc:docMk/>
            <pc:sldMk cId="4208593796" sldId="967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0:59:12.135" v="68" actId="20577"/>
          <ac:spMkLst>
            <pc:docMk/>
            <pc:sldMk cId="4208593796" sldId="967"/>
            <ac:spMk id="3" creationId="{66DAEE93-D7C7-5A4A-AB8B-951DDF4E15F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3T10:58:29.088" v="32" actId="1076"/>
          <ac:spMkLst>
            <pc:docMk/>
            <pc:sldMk cId="4208593796" sldId="967"/>
            <ac:spMk id="8" creationId="{8013F7C9-01B4-A0FB-A5D4-0698666FAC4C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25.853" v="30"/>
          <ac:spMkLst>
            <pc:docMk/>
            <pc:sldMk cId="4208593796" sldId="967"/>
            <ac:spMk id="444" creationId="{9DD86218-2819-DB49-BA50-5AE1BB15CB08}"/>
          </ac:spMkLst>
        </pc:spChg>
      </pc:sldChg>
      <pc:sldChg chg="del">
        <pc:chgData name="Aizhan Kassymova" userId="S::a.kassymova@satbayev.university::116eda05-19b7-4ab1-b111-75ad639c04ed" providerId="AD" clId="Web-{BB34A458-414C-3A8F-9BF3-6B0A066D48E5}" dt="2022-07-14T09:36:39.630" v="2383"/>
        <pc:sldMkLst>
          <pc:docMk/>
          <pc:sldMk cId="1959218370" sldId="969"/>
        </pc:sldMkLst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50:50.333" v="579"/>
        <pc:sldMkLst>
          <pc:docMk/>
          <pc:sldMk cId="3035734876" sldId="970"/>
        </pc:sldMkLst>
        <pc:spChg chg="add">
          <ac:chgData name="Aizhan Kassymova" userId="S::a.kassymova@satbayev.university::116eda05-19b7-4ab1-b111-75ad639c04ed" providerId="AD" clId="Web-{BB34A458-414C-3A8F-9BF3-6B0A066D48E5}" dt="2022-07-13T11:50:50.333" v="579"/>
          <ac:spMkLst>
            <pc:docMk/>
            <pc:sldMk cId="3035734876" sldId="970"/>
            <ac:spMk id="3" creationId="{19F2BBBC-A8EA-B9A5-DE14-62FC9FD50B1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50:38.552" v="578"/>
          <ac:spMkLst>
            <pc:docMk/>
            <pc:sldMk cId="3035734876" sldId="970"/>
            <ac:spMk id="5" creationId="{58205DD8-018E-E64A-86F3-58BAA2CE7588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45:04.740" v="562" actId="20577"/>
          <ac:spMkLst>
            <pc:docMk/>
            <pc:sldMk cId="3035734876" sldId="970"/>
            <ac:spMk id="12" creationId="{0FE4FCF6-C044-7F40-BE10-AF4FF95479A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46:40.256" v="567" actId="20577"/>
          <ac:spMkLst>
            <pc:docMk/>
            <pc:sldMk cId="3035734876" sldId="970"/>
            <ac:spMk id="14" creationId="{111B3EB7-227E-F543-AA3C-890766F25AA8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28:52.538" v="288" actId="20577"/>
          <ac:spMkLst>
            <pc:docMk/>
            <pc:sldMk cId="3035734876" sldId="970"/>
            <ac:spMk id="611" creationId="{C9770F09-EBB8-174E-A6FB-4752E1D92580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28:30.195" v="284"/>
        <pc:sldMkLst>
          <pc:docMk/>
          <pc:sldMk cId="4220618177" sldId="971"/>
        </pc:sldMkLst>
        <pc:spChg chg="add mod">
          <ac:chgData name="Aizhan Kassymova" userId="S::a.kassymova@satbayev.university::116eda05-19b7-4ab1-b111-75ad639c04ed" providerId="AD" clId="Web-{BB34A458-414C-3A8F-9BF3-6B0A066D48E5}" dt="2022-07-13T11:24:40.632" v="272" actId="1076"/>
          <ac:spMkLst>
            <pc:docMk/>
            <pc:sldMk cId="4220618177" sldId="971"/>
            <ac:spMk id="5" creationId="{3A38F29D-E5F5-E3BF-BDD3-3F1A92E3766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24:30.679" v="270"/>
          <ac:spMkLst>
            <pc:docMk/>
            <pc:sldMk cId="4220618177" sldId="971"/>
            <ac:spMk id="8" creationId="{655E0361-C998-CE4A-A872-E67F1A51754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19:13.633" v="240" actId="20577"/>
          <ac:spMkLst>
            <pc:docMk/>
            <pc:sldMk cId="4220618177" sldId="971"/>
            <ac:spMk id="9" creationId="{BECEA851-800B-1A42-B1E6-3BCEBBFF06D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24:17.023" v="267" actId="20577"/>
          <ac:spMkLst>
            <pc:docMk/>
            <pc:sldMk cId="4220618177" sldId="971"/>
            <ac:spMk id="11" creationId="{0636A257-4BF5-0D40-8994-53C8EDAFC43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17:44.055" v="192" actId="20577"/>
          <ac:spMkLst>
            <pc:docMk/>
            <pc:sldMk cId="4220618177" sldId="971"/>
            <ac:spMk id="611" creationId="{C9770F09-EBB8-174E-A6FB-4752E1D92580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3T11:24:24.632" v="269" actId="1076"/>
          <ac:grpSpMkLst>
            <pc:docMk/>
            <pc:sldMk cId="4220618177" sldId="971"/>
            <ac:grpSpMk id="2" creationId="{BF6FF9DA-97F1-3A4B-8FA4-5FF00056541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16:00.758" v="186"/>
        <pc:sldMkLst>
          <pc:docMk/>
          <pc:sldMk cId="1884211587" sldId="972"/>
        </pc:sldMkLst>
        <pc:spChg chg="add">
          <ac:chgData name="Aizhan Kassymova" userId="S::a.kassymova@satbayev.university::116eda05-19b7-4ab1-b111-75ad639c04ed" providerId="AD" clId="Web-{BB34A458-414C-3A8F-9BF3-6B0A066D48E5}" dt="2022-07-13T11:07:34.540" v="140"/>
          <ac:spMkLst>
            <pc:docMk/>
            <pc:sldMk cId="1884211587" sldId="972"/>
            <ac:spMk id="4" creationId="{7C73CC57-719D-C6C0-42F0-4CA9E2F0C2E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07:37.696" v="141"/>
          <ac:spMkLst>
            <pc:docMk/>
            <pc:sldMk cId="1884211587" sldId="972"/>
            <ac:spMk id="8" creationId="{A3A14225-DCBF-BB44-B1DF-EA9373578A1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6:02.056" v="122" actId="20577"/>
          <ac:spMkLst>
            <pc:docMk/>
            <pc:sldMk cId="1884211587" sldId="972"/>
            <ac:spMk id="42" creationId="{B41BDD21-3AA2-5A47-848F-E5981CBA933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6:50.915" v="139" actId="20577"/>
          <ac:spMkLst>
            <pc:docMk/>
            <pc:sldMk cId="1884211587" sldId="972"/>
            <ac:spMk id="43" creationId="{9573907E-68CA-1046-A0DB-1869CFA3841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4:32.369" v="106" actId="20577"/>
          <ac:spMkLst>
            <pc:docMk/>
            <pc:sldMk cId="1884211587" sldId="972"/>
            <ac:spMk id="611" creationId="{C9770F09-EBB8-174E-A6FB-4752E1D92580}"/>
          </ac:spMkLst>
        </pc:spChg>
      </pc:sldChg>
      <pc:sldChg chg="modSp new modNotes">
        <pc:chgData name="Aizhan Kassymova" userId="S::a.kassymova@satbayev.university::116eda05-19b7-4ab1-b111-75ad639c04ed" providerId="AD" clId="Web-{BB34A458-414C-3A8F-9BF3-6B0A066D48E5}" dt="2022-07-13T11:52:15.568" v="599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BB34A458-414C-3A8F-9BF3-6B0A066D48E5}" dt="2022-07-13T11:51:27.177" v="585" actId="20577"/>
          <ac:spMkLst>
            <pc:docMk/>
            <pc:sldMk cId="3896205319" sldId="973"/>
            <ac:spMk id="2" creationId="{36949A8C-64D8-DFB1-29ED-2275FDAAC9D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52:00.661" v="596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8:19:37.969" v="1632"/>
        <pc:sldMkLst>
          <pc:docMk/>
          <pc:sldMk cId="3040384433" sldId="974"/>
        </pc:sldMkLst>
        <pc:spChg chg="mod">
          <ac:chgData name="Aizhan Kassymova" userId="S::a.kassymova@satbayev.university::116eda05-19b7-4ab1-b111-75ad639c04ed" providerId="AD" clId="Web-{BB34A458-414C-3A8F-9BF3-6B0A066D48E5}" dt="2022-07-13T12:07:04.475" v="720" actId="20577"/>
          <ac:spMkLst>
            <pc:docMk/>
            <pc:sldMk cId="3040384433" sldId="974"/>
            <ac:spMk id="2" creationId="{3B8CD900-19EC-824C-BF74-AADFBF5A172E}"/>
          </ac:spMkLst>
        </pc:spChg>
        <pc:spChg chg="add del">
          <ac:chgData name="Aizhan Kassymova" userId="S::a.kassymova@satbayev.university::116eda05-19b7-4ab1-b111-75ad639c04ed" providerId="AD" clId="Web-{BB34A458-414C-3A8F-9BF3-6B0A066D48E5}" dt="2022-07-14T08:03:25.180" v="1298"/>
          <ac:spMkLst>
            <pc:docMk/>
            <pc:sldMk cId="3040384433" sldId="974"/>
            <ac:spMk id="5" creationId="{29B378D7-5F8C-5DC7-8BEE-A83ECD718B75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8:14:11.305" v="1476"/>
          <ac:spMkLst>
            <pc:docMk/>
            <pc:sldMk cId="3040384433" sldId="974"/>
            <ac:spMk id="10" creationId="{D0362629-A141-B6C3-F0F1-FDDDBEC0863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8:14:24.712" v="1478" actId="1076"/>
          <ac:spMkLst>
            <pc:docMk/>
            <pc:sldMk cId="3040384433" sldId="974"/>
            <ac:spMk id="14" creationId="{A1CD41B7-88B5-27FA-7C96-B1A7BA00E5F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8:14:07.508" v="1472"/>
          <ac:spMkLst>
            <pc:docMk/>
            <pc:sldMk cId="3040384433" sldId="974"/>
            <ac:spMk id="167" creationId="{46C04000-6460-9645-A637-B7F87E9F2D0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05.350" v="1449" actId="20577"/>
          <ac:spMkLst>
            <pc:docMk/>
            <pc:sldMk cId="3040384433" sldId="974"/>
            <ac:spMk id="171" creationId="{5FE3427C-6327-DC4F-BEB5-B04B68C98F8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3:45.946" v="1301" actId="1076"/>
          <ac:spMkLst>
            <pc:docMk/>
            <pc:sldMk cId="3040384433" sldId="974"/>
            <ac:spMk id="175" creationId="{269466F0-DCF5-FF48-986E-8EB8C52CE74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24.116" v="1466" actId="20577"/>
          <ac:spMkLst>
            <pc:docMk/>
            <pc:sldMk cId="3040384433" sldId="974"/>
            <ac:spMk id="191" creationId="{7657B180-3511-BD43-A1D3-883B21FB89B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1:13.020" v="1223" actId="20577"/>
          <ac:spMkLst>
            <pc:docMk/>
            <pc:sldMk cId="3040384433" sldId="974"/>
            <ac:spMk id="195" creationId="{DE2FECE5-EA6F-3043-93EE-B61DA63B972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2:58.945" v="1294" actId="1076"/>
          <ac:spMkLst>
            <pc:docMk/>
            <pc:sldMk cId="3040384433" sldId="974"/>
            <ac:spMk id="546" creationId="{C638B8A1-75B3-8749-A235-1EE1778B601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56.867" v="1471" actId="20577"/>
          <ac:spMkLst>
            <pc:docMk/>
            <pc:sldMk cId="3040384433" sldId="974"/>
            <ac:spMk id="573" creationId="{6C2D30C9-C124-A14F-8E31-BC5CBF38EFD2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4T08:04:53.948" v="1302" actId="1076"/>
          <ac:grpSpMkLst>
            <pc:docMk/>
            <pc:sldMk cId="3040384433" sldId="974"/>
            <ac:grpSpMk id="173" creationId="{C4AE8E60-10FA-844B-BD5E-0345F648B720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2:05:25.757" v="718"/>
        <pc:sldMkLst>
          <pc:docMk/>
          <pc:sldMk cId="4017229420" sldId="975"/>
        </pc:sldMkLst>
        <pc:spChg chg="mod">
          <ac:chgData name="Aizhan Kassymova" userId="S::a.kassymova@satbayev.university::116eda05-19b7-4ab1-b111-75ad639c04ed" providerId="AD" clId="Web-{BB34A458-414C-3A8F-9BF3-6B0A066D48E5}" dt="2022-07-13T11:55:53.617" v="609" actId="1076"/>
          <ac:spMkLst>
            <pc:docMk/>
            <pc:sldMk cId="4017229420" sldId="975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2:04.069" v="701" actId="20577"/>
          <ac:spMkLst>
            <pc:docMk/>
            <pc:sldMk cId="4017229420" sldId="975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3T11:56:04.242" v="611"/>
          <ac:spMkLst>
            <pc:docMk/>
            <pc:sldMk cId="4017229420" sldId="975"/>
            <ac:spMk id="8" creationId="{6989E746-F8E8-F107-9D87-2C3A0E044199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3T12:02:12.398" v="702"/>
          <ac:spMkLst>
            <pc:docMk/>
            <pc:sldMk cId="4017229420" sldId="975"/>
            <ac:spMk id="9" creationId="{16694EA8-AA49-E9E5-A80B-C3BB27D2D3A3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56:03.632" v="610"/>
          <ac:spMkLst>
            <pc:docMk/>
            <pc:sldMk cId="4017229420" sldId="975"/>
            <ac:spMk id="443" creationId="{6B82EE67-B3B1-B14B-8E9B-DB1ABF01A2D5}"/>
          </ac:spMkLst>
        </pc:spChg>
      </pc:sldChg>
      <pc:sldChg chg="add del">
        <pc:chgData name="Aizhan Kassymova" userId="S::a.kassymova@satbayev.university::116eda05-19b7-4ab1-b111-75ad639c04ed" providerId="AD" clId="Web-{BB34A458-414C-3A8F-9BF3-6B0A066D48E5}" dt="2022-07-14T05:34:51.804" v="1157"/>
        <pc:sldMkLst>
          <pc:docMk/>
          <pc:sldMk cId="3363651654" sldId="976"/>
        </pc:sldMkLst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5:33:39.975" v="1156" actId="1076"/>
        <pc:sldMkLst>
          <pc:docMk/>
          <pc:sldMk cId="701523990" sldId="977"/>
        </pc:sldMkLst>
        <pc:spChg chg="mod">
          <ac:chgData name="Aizhan Kassymova" userId="S::a.kassymova@satbayev.university::116eda05-19b7-4ab1-b111-75ad639c04ed" providerId="AD" clId="Web-{BB34A458-414C-3A8F-9BF3-6B0A066D48E5}" dt="2022-07-14T05:30:29.768" v="1106" actId="1076"/>
          <ac:spMkLst>
            <pc:docMk/>
            <pc:sldMk cId="701523990" sldId="977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2:58.052" v="1148" actId="20577"/>
          <ac:spMkLst>
            <pc:docMk/>
            <pc:sldMk cId="701523990" sldId="977"/>
            <ac:spMk id="3" creationId="{CEE42F0B-FCC4-B542-0E2A-827A1042CED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3:39.975" v="1156" actId="1076"/>
          <ac:spMkLst>
            <pc:docMk/>
            <pc:sldMk cId="701523990" sldId="977"/>
            <ac:spMk id="5" creationId="{B6501890-1D9C-6055-80F5-0F9FB86EACD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5:32:16.520" v="1139" actId="20577"/>
          <ac:spMkLst>
            <pc:docMk/>
            <pc:sldMk cId="701523990" sldId="977"/>
            <ac:spMk id="7" creationId="{67159CD9-3C65-A847-821F-CB514D943AB2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5:33:00.411" v="1149"/>
          <ac:spMkLst>
            <pc:docMk/>
            <pc:sldMk cId="701523990" sldId="977"/>
            <ac:spMk id="83" creationId="{0032936D-70F5-0749-B579-2F32AE0C12E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5:24:45.386" v="951" actId="20577"/>
          <ac:spMkLst>
            <pc:docMk/>
            <pc:sldMk cId="701523990" sldId="977"/>
            <ac:spMk id="304" creationId="{7F01473B-D3BF-EB40-A40F-58D06873F71E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4T05:32:42.208" v="1144" actId="1076"/>
          <ac:grpSpMkLst>
            <pc:docMk/>
            <pc:sldMk cId="701523990" sldId="977"/>
            <ac:grpSpMk id="10" creationId="{C2F4F7BC-77D6-3043-887E-5AA5158E60AF}"/>
          </ac:grpSpMkLst>
        </pc:grpChg>
        <pc:picChg chg="mod">
          <ac:chgData name="Aizhan Kassymova" userId="S::a.kassymova@satbayev.university::116eda05-19b7-4ab1-b111-75ad639c04ed" providerId="AD" clId="Web-{BB34A458-414C-3A8F-9BF3-6B0A066D48E5}" dt="2022-07-14T05:32:22.770" v="1140" actId="14100"/>
          <ac:picMkLst>
            <pc:docMk/>
            <pc:sldMk cId="701523990" sldId="977"/>
            <ac:picMk id="6" creationId="{0FDD6136-A4D4-9F4B-9F7E-413DFB46438C}"/>
          </ac:picMkLst>
        </pc:picChg>
        <pc:picChg chg="mod">
          <ac:chgData name="Aizhan Kassymova" userId="S::a.kassymova@satbayev.university::116eda05-19b7-4ab1-b111-75ad639c04ed" providerId="AD" clId="Web-{BB34A458-414C-3A8F-9BF3-6B0A066D48E5}" dt="2022-07-14T05:32:25.536" v="1141" actId="14100"/>
          <ac:picMkLst>
            <pc:docMk/>
            <pc:sldMk cId="701523990" sldId="977"/>
            <ac:picMk id="8" creationId="{2D597440-C1D3-E042-AA33-BC4269F06E63}"/>
          </ac:picMkLst>
        </pc:picChg>
        <pc:picChg chg="mod">
          <ac:chgData name="Aizhan Kassymova" userId="S::a.kassymova@satbayev.university::116eda05-19b7-4ab1-b111-75ad639c04ed" providerId="AD" clId="Web-{BB34A458-414C-3A8F-9BF3-6B0A066D48E5}" dt="2022-07-14T05:32:29.129" v="1142" actId="14100"/>
          <ac:picMkLst>
            <pc:docMk/>
            <pc:sldMk cId="701523990" sldId="977"/>
            <ac:picMk id="9" creationId="{82F0BB4F-5B1A-2F46-A641-AFE3A94778AC}"/>
          </ac:picMkLst>
        </pc:pic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5:33:18.959" v="1152" actId="1076"/>
        <pc:sldMkLst>
          <pc:docMk/>
          <pc:sldMk cId="3849016194" sldId="978"/>
        </pc:sldMkLst>
        <pc:spChg chg="mod">
          <ac:chgData name="Aizhan Kassymova" userId="S::a.kassymova@satbayev.university::116eda05-19b7-4ab1-b111-75ad639c04ed" providerId="AD" clId="Web-{BB34A458-414C-3A8F-9BF3-6B0A066D48E5}" dt="2022-07-13T12:20:14.588" v="909" actId="14100"/>
          <ac:spMkLst>
            <pc:docMk/>
            <pc:sldMk cId="3849016194" sldId="978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6:00.294" v="825" actId="20577"/>
          <ac:spMkLst>
            <pc:docMk/>
            <pc:sldMk cId="3849016194" sldId="978"/>
            <ac:spMk id="3" creationId="{66DAEE93-D7C7-5A4A-AB8B-951DDF4E15F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3:18.959" v="1152" actId="1076"/>
          <ac:spMkLst>
            <pc:docMk/>
            <pc:sldMk cId="3849016194" sldId="978"/>
            <ac:spMk id="5" creationId="{C58BB555-8000-2F6B-BB15-68A96E1983D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5:33:16.021" v="1150"/>
          <ac:spMkLst>
            <pc:docMk/>
            <pc:sldMk cId="3849016194" sldId="978"/>
            <ac:spMk id="68" creationId="{ED4AD52E-5F96-E84D-BA0F-63436360A23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48.803" v="754" actId="1076"/>
          <ac:spMkLst>
            <pc:docMk/>
            <pc:sldMk cId="3849016194" sldId="978"/>
            <ac:spMk id="444" creationId="{1B79CF7E-9448-5544-BA0A-8BCEB44B02B9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0:05.506" v="770" actId="20577"/>
          <ac:spMkLst>
            <pc:docMk/>
            <pc:sldMk cId="3849016194" sldId="978"/>
            <ac:spMk id="638" creationId="{AF85F6AD-7423-A74F-BD1A-46B55A2B1C2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53.272" v="764" actId="20577"/>
          <ac:spMkLst>
            <pc:docMk/>
            <pc:sldMk cId="3849016194" sldId="978"/>
            <ac:spMk id="644" creationId="{EA272014-13A0-D54C-9A64-D4DFADFF846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41.928" v="749" actId="20577"/>
          <ac:spMkLst>
            <pc:docMk/>
            <pc:sldMk cId="3849016194" sldId="978"/>
            <ac:spMk id="682" creationId="{D97E2904-AD6B-3943-9660-32B38BA8B0D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0:10.710" v="782" actId="20577"/>
          <ac:spMkLst>
            <pc:docMk/>
            <pc:sldMk cId="3849016194" sldId="978"/>
            <ac:spMk id="683" creationId="{26793204-F087-2E4B-B5FE-0B276FE5FCE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26:36.320" v="931" actId="14100"/>
          <ac:spMkLst>
            <pc:docMk/>
            <pc:sldMk cId="3849016194" sldId="978"/>
            <ac:spMk id="685" creationId="{32BCE5D7-9636-A94A-AC39-ECE5D72B6BC8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3T12:26:43.663" v="933" actId="14100"/>
          <ac:grpSpMkLst>
            <pc:docMk/>
            <pc:sldMk cId="3849016194" sldId="978"/>
            <ac:grpSpMk id="9" creationId="{1B89A616-088C-F944-A5D8-5B43B971688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9:36:32.989" v="2381"/>
        <pc:sldMkLst>
          <pc:docMk/>
          <pc:sldMk cId="2568781362" sldId="979"/>
        </pc:sldMkLst>
        <pc:spChg chg="del">
          <ac:chgData name="Aizhan Kassymova" userId="S::a.kassymova@satbayev.university::116eda05-19b7-4ab1-b111-75ad639c04ed" providerId="AD" clId="Web-{BB34A458-414C-3A8F-9BF3-6B0A066D48E5}" dt="2022-07-14T09:29:29.493" v="2297"/>
          <ac:spMkLst>
            <pc:docMk/>
            <pc:sldMk cId="2568781362" sldId="979"/>
            <ac:spMk id="2" creationId="{3B8CD900-19EC-824C-BF74-AADFBF5A172E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9:29:35.571" v="2300"/>
          <ac:spMkLst>
            <pc:docMk/>
            <pc:sldMk cId="2568781362" sldId="979"/>
            <ac:spMk id="4" creationId="{AB40EBC7-3E62-9904-C10E-C86C3A13CBB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35:12.284" v="2376"/>
          <ac:spMkLst>
            <pc:docMk/>
            <pc:sldMk cId="2568781362" sldId="979"/>
            <ac:spMk id="6" creationId="{B17F353E-52FE-E046-AFD1-30F25FFD37C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9:32:19.887" v="2346" actId="1076"/>
          <ac:spMkLst>
            <pc:docMk/>
            <pc:sldMk cId="2568781362" sldId="979"/>
            <ac:spMk id="7" creationId="{746E0606-0BC9-13BF-73DE-ED0732B2406D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35:13.066" v="2377"/>
          <ac:spMkLst>
            <pc:docMk/>
            <pc:sldMk cId="2568781362" sldId="979"/>
            <ac:spMk id="9" creationId="{4FB453C7-392C-2704-F0E0-BB0EB942889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4:41.424" v="2369" actId="20577"/>
          <ac:spMkLst>
            <pc:docMk/>
            <pc:sldMk cId="2568781362" sldId="979"/>
            <ac:spMk id="32" creationId="{1E1E91E4-C791-1C4D-B1E2-869BEEE107F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2:24.047" v="2347" actId="1076"/>
          <ac:spMkLst>
            <pc:docMk/>
            <pc:sldMk cId="2568781362" sldId="979"/>
            <ac:spMk id="33" creationId="{9C2D0C7C-93C1-5F4F-9441-5CB1AFCF31E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4:55.612" v="2375" actId="20577"/>
          <ac:spMkLst>
            <pc:docMk/>
            <pc:sldMk cId="2568781362" sldId="979"/>
            <ac:spMk id="34" creationId="{64D1D8C4-8925-DF49-90D8-9254DA1FD98A}"/>
          </ac:spMkLst>
        </pc:spChg>
      </pc:sldChg>
      <pc:sldChg chg="addSp delSp modSp add addAnim delAnim modNotes">
        <pc:chgData name="Aizhan Kassymova" userId="S::a.kassymova@satbayev.university::116eda05-19b7-4ab1-b111-75ad639c04ed" providerId="AD" clId="Web-{BB34A458-414C-3A8F-9BF3-6B0A066D48E5}" dt="2022-07-14T09:28:07.038" v="2296"/>
        <pc:sldMkLst>
          <pc:docMk/>
          <pc:sldMk cId="3181265755" sldId="980"/>
        </pc:sldMkLst>
        <pc:spChg chg="mod">
          <ac:chgData name="Aizhan Kassymova" userId="S::a.kassymova@satbayev.university::116eda05-19b7-4ab1-b111-75ad639c04ed" providerId="AD" clId="Web-{BB34A458-414C-3A8F-9BF3-6B0A066D48E5}" dt="2022-07-14T09:15:47.459" v="2013" actId="14100"/>
          <ac:spMkLst>
            <pc:docMk/>
            <pc:sldMk cId="3181265755" sldId="98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15:14.740" v="2006"/>
          <ac:spMkLst>
            <pc:docMk/>
            <pc:sldMk cId="3181265755" sldId="980"/>
            <ac:spMk id="6" creationId="{478136B6-D220-2A6C-928A-0F3C83B5845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0:40.325" v="2240" actId="1076"/>
          <ac:spMkLst>
            <pc:docMk/>
            <pc:sldMk cId="3181265755" sldId="980"/>
            <ac:spMk id="32" creationId="{8C03B010-69E6-1B42-A828-F93C63189906}"/>
          </ac:spMkLst>
        </pc:spChg>
        <pc:spChg chg="mod topLvl">
          <ac:chgData name="Aizhan Kassymova" userId="S::a.kassymova@satbayev.university::116eda05-19b7-4ab1-b111-75ad639c04ed" providerId="AD" clId="Web-{BB34A458-414C-3A8F-9BF3-6B0A066D48E5}" dt="2022-07-14T09:28:07.038" v="2296"/>
          <ac:spMkLst>
            <pc:docMk/>
            <pc:sldMk cId="3181265755" sldId="980"/>
            <ac:spMk id="33" creationId="{0E79ECB0-50CE-C240-AF72-D00F8514346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15:00.724" v="2003"/>
          <ac:spMkLst>
            <pc:docMk/>
            <pc:sldMk cId="3181265755" sldId="980"/>
            <ac:spMk id="35" creationId="{541D33C7-A4DC-934F-8A9A-8D848D2D5A3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4:36.908" v="2286" actId="20577"/>
          <ac:spMkLst>
            <pc:docMk/>
            <pc:sldMk cId="3181265755" sldId="980"/>
            <ac:spMk id="189" creationId="{17C01842-A8D9-3947-BFAD-E29BD4964F3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1:30.467" v="2273" actId="1076"/>
          <ac:spMkLst>
            <pc:docMk/>
            <pc:sldMk cId="3181265755" sldId="980"/>
            <ac:spMk id="190" creationId="{7C386600-7D5F-2A48-8322-A74286FEE87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17:31.399" v="2119" actId="1076"/>
          <ac:spMkLst>
            <pc:docMk/>
            <pc:sldMk cId="3181265755" sldId="980"/>
            <ac:spMk id="195" creationId="{4727766D-8865-024A-9422-01733ADE9C9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4:53.784" v="2289" actId="20577"/>
          <ac:spMkLst>
            <pc:docMk/>
            <pc:sldMk cId="3181265755" sldId="980"/>
            <ac:spMk id="196" creationId="{02F193D8-1895-D243-9C9D-86059DDF4050}"/>
          </ac:spMkLst>
        </pc:spChg>
        <pc:spChg chg="add del mod topLvl">
          <ac:chgData name="Aizhan Kassymova" userId="S::a.kassymova@satbayev.university::116eda05-19b7-4ab1-b111-75ad639c04ed" providerId="AD" clId="Web-{BB34A458-414C-3A8F-9BF3-6B0A066D48E5}" dt="2022-07-14T09:28:07.038" v="2296"/>
          <ac:spMkLst>
            <pc:docMk/>
            <pc:sldMk cId="3181265755" sldId="980"/>
            <ac:spMk id="199" creationId="{9E10FA5A-2003-7947-A8C2-B7FD6785FCA5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09:21:20.263" v="2272"/>
          <ac:spMkLst>
            <pc:docMk/>
            <pc:sldMk cId="3181265755" sldId="980"/>
            <ac:spMk id="200" creationId="{8EB381AD-3137-AD48-AB59-379F21535568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9:14:55.990" v="2000" actId="20577"/>
          <ac:spMkLst>
            <pc:docMk/>
            <pc:sldMk cId="3181265755" sldId="980"/>
            <ac:spMk id="208" creationId="{7FA05B00-8070-F844-B8CC-0195B065BA34}"/>
          </ac:spMkLst>
        </pc:spChg>
        <pc:grpChg chg="add del">
          <ac:chgData name="Aizhan Kassymova" userId="S::a.kassymova@satbayev.university::116eda05-19b7-4ab1-b111-75ad639c04ed" providerId="AD" clId="Web-{BB34A458-414C-3A8F-9BF3-6B0A066D48E5}" dt="2022-07-14T09:28:07.038" v="2296"/>
          <ac:grpSpMkLst>
            <pc:docMk/>
            <pc:sldMk cId="3181265755" sldId="980"/>
            <ac:grpSpMk id="3" creationId="{4B5DB36C-372C-7849-A383-A0D110333457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09:21:20.263" v="2272"/>
          <ac:grpSpMkLst>
            <pc:docMk/>
            <pc:sldMk cId="3181265755" sldId="980"/>
            <ac:grpSpMk id="198" creationId="{A49C0A36-CC03-E845-B104-1E5E28C28B9B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9:15:11.006" v="2005"/>
        <pc:sldMkLst>
          <pc:docMk/>
          <pc:sldMk cId="2364544183" sldId="981"/>
        </pc:sldMkLst>
        <pc:spChg chg="mod">
          <ac:chgData name="Aizhan Kassymova" userId="S::a.kassymova@satbayev.university::116eda05-19b7-4ab1-b111-75ad639c04ed" providerId="AD" clId="Web-{BB34A458-414C-3A8F-9BF3-6B0A066D48E5}" dt="2022-07-14T09:02:38.083" v="1888" actId="1076"/>
          <ac:spMkLst>
            <pc:docMk/>
            <pc:sldMk cId="2364544183" sldId="981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15:11.006" v="2005"/>
          <ac:spMkLst>
            <pc:docMk/>
            <pc:sldMk cId="2364544183" sldId="981"/>
            <ac:spMk id="4" creationId="{83F9A178-9C19-45E9-1DA0-1D6357C2B8A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25.557" v="1909" actId="20577"/>
          <ac:spMkLst>
            <pc:docMk/>
            <pc:sldMk cId="2364544183" sldId="981"/>
            <ac:spMk id="82" creationId="{C8BB3F46-3B16-B844-8872-13FF6EAD7B6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34.338" v="1923" actId="20577"/>
          <ac:spMkLst>
            <pc:docMk/>
            <pc:sldMk cId="2364544183" sldId="981"/>
            <ac:spMk id="84" creationId="{04240E2C-D2B8-6D49-8F3E-93A9982E6459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8:49.138" v="1967" actId="20577"/>
          <ac:spMkLst>
            <pc:docMk/>
            <pc:sldMk cId="2364544183" sldId="981"/>
            <ac:spMk id="93" creationId="{B957BD8B-F509-1A4C-BDB2-A2653F2A5C1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38.870" v="1925" actId="20577"/>
          <ac:spMkLst>
            <pc:docMk/>
            <pc:sldMk cId="2364544183" sldId="981"/>
            <ac:spMk id="95" creationId="{45415617-655E-AE41-ACC7-41804AE636E2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00.663" v="1900" actId="20577"/>
          <ac:spMkLst>
            <pc:docMk/>
            <pc:sldMk cId="2364544183" sldId="981"/>
            <ac:spMk id="171" creationId="{13FB7F7D-CB8F-8A4B-8A4F-68A8CEDEFE8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55.930" v="1907" actId="20577"/>
          <ac:spMkLst>
            <pc:docMk/>
            <pc:sldMk cId="2364544183" sldId="981"/>
            <ac:spMk id="173" creationId="{D790553C-791A-D348-9DBD-80C773BBD2C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54.901" v="1950" actId="1076"/>
          <ac:spMkLst>
            <pc:docMk/>
            <pc:sldMk cId="2364544183" sldId="981"/>
            <ac:spMk id="174" creationId="{517C0A89-506E-FC47-9AA2-AF070B040ED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15:09.912" v="2004"/>
          <ac:spMkLst>
            <pc:docMk/>
            <pc:sldMk cId="2364544183" sldId="981"/>
            <ac:spMk id="179" creationId="{5BCB8937-73EA-A241-A38D-79BCD8BA103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3:24.928" v="1896" actId="20577"/>
          <ac:spMkLst>
            <pc:docMk/>
            <pc:sldMk cId="2364544183" sldId="981"/>
            <ac:spMk id="181" creationId="{22797A37-2981-B84F-A949-A6F05BC23F7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40.289" v="1904" actId="20577"/>
          <ac:spMkLst>
            <pc:docMk/>
            <pc:sldMk cId="2364544183" sldId="981"/>
            <ac:spMk id="182" creationId="{158F9267-8C55-AD46-A424-9C6B11E6A845}"/>
          </ac:spMkLst>
        </pc:spChg>
      </pc:sldChg>
      <pc:sldChg chg="addSp delSp modSp add delAnim modNotes">
        <pc:chgData name="Aizhan Kassymova" userId="S::a.kassymova@satbayev.university::116eda05-19b7-4ab1-b111-75ad639c04ed" providerId="AD" clId="Web-{BB34A458-414C-3A8F-9BF3-6B0A066D48E5}" dt="2022-07-14T08:43:08.942" v="1859"/>
        <pc:sldMkLst>
          <pc:docMk/>
          <pc:sldMk cId="1887142851" sldId="982"/>
        </pc:sldMkLst>
        <pc:spChg chg="mod">
          <ac:chgData name="Aizhan Kassymova" userId="S::a.kassymova@satbayev.university::116eda05-19b7-4ab1-b111-75ad639c04ed" providerId="AD" clId="Web-{BB34A458-414C-3A8F-9BF3-6B0A066D48E5}" dt="2022-07-14T08:20:53.815" v="1681" actId="20577"/>
          <ac:spMkLst>
            <pc:docMk/>
            <pc:sldMk cId="1887142851" sldId="982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40:29.547" v="1854" actId="20577"/>
          <ac:spMkLst>
            <pc:docMk/>
            <pc:sldMk cId="1887142851" sldId="982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8:31:51.362" v="1824"/>
          <ac:spMkLst>
            <pc:docMk/>
            <pc:sldMk cId="1887142851" sldId="982"/>
            <ac:spMk id="5" creationId="{16339048-1D23-B989-8E14-0186BD16F14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31:37.800" v="1820" actId="20577"/>
          <ac:spMkLst>
            <pc:docMk/>
            <pc:sldMk cId="1887142851" sldId="982"/>
            <ac:spMk id="76" creationId="{E6E11A0C-EE74-6A44-A899-E6245F90CE11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08:31:21.221" v="1813"/>
          <ac:spMkLst>
            <pc:docMk/>
            <pc:sldMk cId="1887142851" sldId="982"/>
            <ac:spMk id="77" creationId="{7CFDA170-11D3-5541-8A4F-1A2253DC8FAC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8:31:42.893" v="1823"/>
          <ac:spMkLst>
            <pc:docMk/>
            <pc:sldMk cId="1887142851" sldId="982"/>
            <ac:spMk id="78" creationId="{E94B8DB8-C7EF-7A40-8154-BF28A6185E5B}"/>
          </ac:spMkLst>
        </pc:spChg>
      </pc:sldChg>
      <pc:sldChg chg="add">
        <pc:chgData name="Aizhan Kassymova" userId="S::a.kassymova@satbayev.university::116eda05-19b7-4ab1-b111-75ad639c04ed" providerId="AD" clId="Web-{BB34A458-414C-3A8F-9BF3-6B0A066D48E5}" dt="2022-07-14T09:56:11.271" v="2389"/>
        <pc:sldMkLst>
          <pc:docMk/>
          <pc:sldMk cId="1433602419" sldId="983"/>
        </pc:sldMkLst>
      </pc:sldChg>
      <pc:sldChg chg="add">
        <pc:chgData name="Aizhan Kassymova" userId="S::a.kassymova@satbayev.university::116eda05-19b7-4ab1-b111-75ad639c04ed" providerId="AD" clId="Web-{BB34A458-414C-3A8F-9BF3-6B0A066D48E5}" dt="2022-07-14T09:56:11.615" v="2390"/>
        <pc:sldMkLst>
          <pc:docMk/>
          <pc:sldMk cId="3313835661" sldId="984"/>
        </pc:sldMkLst>
      </pc:sldChg>
      <pc:sldChg chg="addSp add">
        <pc:chgData name="Aizhan Kassymova" userId="S::a.kassymova@satbayev.university::116eda05-19b7-4ab1-b111-75ad639c04ed" providerId="AD" clId="Web-{BB34A458-414C-3A8F-9BF3-6B0A066D48E5}" dt="2022-07-14T10:54:49.766" v="2856"/>
        <pc:sldMkLst>
          <pc:docMk/>
          <pc:sldMk cId="1971631348" sldId="985"/>
        </pc:sldMkLst>
        <pc:spChg chg="add">
          <ac:chgData name="Aizhan Kassymova" userId="S::a.kassymova@satbayev.university::116eda05-19b7-4ab1-b111-75ad639c04ed" providerId="AD" clId="Web-{BB34A458-414C-3A8F-9BF3-6B0A066D48E5}" dt="2022-07-14T10:54:49.766" v="2856"/>
          <ac:spMkLst>
            <pc:docMk/>
            <pc:sldMk cId="1971631348" sldId="985"/>
            <ac:spMk id="3" creationId="{7293FED5-BF02-25B5-C8BB-F23BBB239B6D}"/>
          </ac:spMkLst>
        </pc:spChg>
      </pc:sldChg>
      <pc:sldChg chg="addSp modSp add">
        <pc:chgData name="Aizhan Kassymova" userId="S::a.kassymova@satbayev.university::116eda05-19b7-4ab1-b111-75ad639c04ed" providerId="AD" clId="Web-{BB34A458-414C-3A8F-9BF3-6B0A066D48E5}" dt="2022-07-14T11:03:42.895" v="2872" actId="1076"/>
        <pc:sldMkLst>
          <pc:docMk/>
          <pc:sldMk cId="4090509329" sldId="986"/>
        </pc:sldMkLst>
        <pc:spChg chg="mod">
          <ac:chgData name="Aizhan Kassymova" userId="S::a.kassymova@satbayev.university::116eda05-19b7-4ab1-b111-75ad639c04ed" providerId="AD" clId="Web-{BB34A458-414C-3A8F-9BF3-6B0A066D48E5}" dt="2022-07-14T10:54:24.156" v="2853" actId="20577"/>
          <ac:spMkLst>
            <pc:docMk/>
            <pc:sldMk cId="4090509329" sldId="986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54:43.328" v="2854"/>
          <ac:spMkLst>
            <pc:docMk/>
            <pc:sldMk cId="4090509329" sldId="986"/>
            <ac:spMk id="3" creationId="{D614F36C-FDD7-C25D-A130-0B83D552DA24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54:44.734" v="2855"/>
          <ac:spMkLst>
            <pc:docMk/>
            <pc:sldMk cId="4090509329" sldId="986"/>
            <ac:spMk id="4" creationId="{90DD368D-6F20-408A-EF98-8E88902E9958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1:00:28.737" v="2857"/>
          <ac:spMkLst>
            <pc:docMk/>
            <pc:sldMk cId="4090509329" sldId="986"/>
            <ac:spMk id="5" creationId="{346D98B6-DD87-CFB5-0DD7-62C459B0E77C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1:02:03.613" v="2858"/>
          <ac:spMkLst>
            <pc:docMk/>
            <pc:sldMk cId="4090509329" sldId="986"/>
            <ac:spMk id="6" creationId="{0DA4D7F2-124B-EC04-AEB6-744965630AC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1:03:42.895" v="2872" actId="1076"/>
          <ac:spMkLst>
            <pc:docMk/>
            <pc:sldMk cId="4090509329" sldId="986"/>
            <ac:spMk id="63" creationId="{42D1F0EC-5795-06FA-9706-D8AA25884FE0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53:49.984" v="2850" actId="1076"/>
        <pc:sldMkLst>
          <pc:docMk/>
          <pc:sldMk cId="3110794418" sldId="987"/>
        </pc:sldMkLst>
        <pc:spChg chg="mod">
          <ac:chgData name="Aizhan Kassymova" userId="S::a.kassymova@satbayev.university::116eda05-19b7-4ab1-b111-75ad639c04ed" providerId="AD" clId="Web-{BB34A458-414C-3A8F-9BF3-6B0A066D48E5}" dt="2022-07-14T10:53:49.984" v="2850" actId="1076"/>
          <ac:spMkLst>
            <pc:docMk/>
            <pc:sldMk cId="3110794418" sldId="987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38.803" v="2730"/>
          <ac:spMkLst>
            <pc:docMk/>
            <pc:sldMk cId="3110794418" sldId="987"/>
            <ac:spMk id="4" creationId="{31E0748C-D0B1-0514-F383-C7C70800ECF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4:40.725" v="2738" actId="1076"/>
          <ac:spMkLst>
            <pc:docMk/>
            <pc:sldMk cId="3110794418" sldId="987"/>
            <ac:spMk id="6" creationId="{7ECBE24A-19DC-AC9F-86D5-8AF3175A1F29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5:31.195" v="2755"/>
          <ac:spMkLst>
            <pc:docMk/>
            <pc:sldMk cId="3110794418" sldId="987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38.554" v="2758"/>
          <ac:spMkLst>
            <pc:docMk/>
            <pc:sldMk cId="3110794418" sldId="987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46.445" v="2761"/>
          <ac:spMkLst>
            <pc:docMk/>
            <pc:sldMk cId="3110794418" sldId="987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14.054" v="2770"/>
          <ac:spMkLst>
            <pc:docMk/>
            <pc:sldMk cId="3110794418" sldId="987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02.304" v="2767"/>
          <ac:spMkLst>
            <pc:docMk/>
            <pc:sldMk cId="3110794418" sldId="987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54.210" v="2764"/>
          <ac:spMkLst>
            <pc:docMk/>
            <pc:sldMk cId="3110794418" sldId="987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37.539" v="2779"/>
          <ac:spMkLst>
            <pc:docMk/>
            <pc:sldMk cId="3110794418" sldId="987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43.007" v="2739"/>
          <ac:spMkLst>
            <pc:docMk/>
            <pc:sldMk cId="3110794418" sldId="987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44.898" v="2782"/>
          <ac:spMkLst>
            <pc:docMk/>
            <pc:sldMk cId="3110794418" sldId="987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21.476" v="2773"/>
          <ac:spMkLst>
            <pc:docMk/>
            <pc:sldMk cId="3110794418" sldId="987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58.335" v="2744"/>
          <ac:spMkLst>
            <pc:docMk/>
            <pc:sldMk cId="3110794418" sldId="987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07.163" v="2747"/>
          <ac:spMkLst>
            <pc:docMk/>
            <pc:sldMk cId="3110794418" sldId="987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16.976" v="2750"/>
          <ac:spMkLst>
            <pc:docMk/>
            <pc:sldMk cId="3110794418" sldId="987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30.007" v="2776"/>
          <ac:spMkLst>
            <pc:docMk/>
            <pc:sldMk cId="3110794418" sldId="987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50.960" v="2741"/>
          <ac:spMkLst>
            <pc:docMk/>
            <pc:sldMk cId="3110794418" sldId="987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36.225" v="2736"/>
          <ac:spMkLst>
            <pc:docMk/>
            <pc:sldMk cId="3110794418" sldId="987"/>
            <ac:spMk id="62" creationId="{F1EBE77F-A331-1B49-AD54-E7C5C36B2A4A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4:44.350" v="2740"/>
          <ac:spMkLst>
            <pc:docMk/>
            <pc:sldMk cId="3110794418" sldId="987"/>
            <ac:spMk id="63" creationId="{D0D23AE3-6683-3CC4-1190-EC68C10C0B4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37.991" v="2729"/>
          <ac:spMkLst>
            <pc:docMk/>
            <pc:sldMk cId="3110794418" sldId="987"/>
            <ac:spMk id="300" creationId="{50D1D034-7E8B-0C45-AB5E-88F706E9D76B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4:27.850" v="2735" actId="20577"/>
          <ac:spMkLst>
            <pc:docMk/>
            <pc:sldMk cId="3110794418" sldId="987"/>
            <ac:spMk id="802" creationId="{883B8B7C-52E4-7C4B-8F8D-C53D3AF05B5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8:29.243" v="2841" actId="20577"/>
          <ac:spMkLst>
            <pc:docMk/>
            <pc:sldMk cId="3110794418" sldId="987"/>
            <ac:spMk id="814" creationId="{6F6B1677-D08C-6A47-B407-042662BB76A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8:39.712" v="2843"/>
          <ac:spMkLst>
            <pc:docMk/>
            <pc:sldMk cId="3110794418" sldId="987"/>
            <ac:spMk id="831" creationId="{E2B94A9A-0F9D-2848-A0CF-4BF11CF94A72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8:04.274" v="2834"/>
          <ac:spMkLst>
            <pc:docMk/>
            <pc:sldMk cId="3110794418" sldId="987"/>
            <ac:spMk id="842" creationId="{9B066AAE-482E-0B40-BE56-8CA80740394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4:55.726" v="2743" actId="1076"/>
          <ac:spMkLst>
            <pc:docMk/>
            <pc:sldMk cId="3110794418" sldId="987"/>
            <ac:spMk id="983" creationId="{115F8061-C028-1C80-2997-6EED163A74F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04.694" v="2746" actId="1076"/>
          <ac:spMkLst>
            <pc:docMk/>
            <pc:sldMk cId="3110794418" sldId="987"/>
            <ac:spMk id="985" creationId="{0A77BABE-5358-F82A-D085-375F91102A3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13.069" v="2749" actId="1076"/>
          <ac:spMkLst>
            <pc:docMk/>
            <pc:sldMk cId="3110794418" sldId="987"/>
            <ac:spMk id="987" creationId="{7687E5C2-85A2-6E25-20BB-68013C8A618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24.804" v="2752" actId="1076"/>
          <ac:spMkLst>
            <pc:docMk/>
            <pc:sldMk cId="3110794418" sldId="987"/>
            <ac:spMk id="1053" creationId="{D10BAD92-B248-766C-7B05-81C92AAFF4D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36.320" v="2757" actId="1076"/>
          <ac:spMkLst>
            <pc:docMk/>
            <pc:sldMk cId="3110794418" sldId="987"/>
            <ac:spMk id="1055" creationId="{8DC095D5-6A1A-11A6-F0BC-EE344F5861A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45.132" v="2760" actId="1076"/>
          <ac:spMkLst>
            <pc:docMk/>
            <pc:sldMk cId="3110794418" sldId="987"/>
            <ac:spMk id="1057" creationId="{E1E88EAB-D3DB-F0C4-2592-3D7711BC421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51.695" v="2763" actId="1076"/>
          <ac:spMkLst>
            <pc:docMk/>
            <pc:sldMk cId="3110794418" sldId="987"/>
            <ac:spMk id="1059" creationId="{DEBA0D7B-852B-30E8-BC23-4DBA3290084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59.648" v="2766" actId="1076"/>
          <ac:spMkLst>
            <pc:docMk/>
            <pc:sldMk cId="3110794418" sldId="987"/>
            <ac:spMk id="1061" creationId="{B910CE95-4A70-FA2B-DAB4-01877D70A9E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11.914" v="2769" actId="1076"/>
          <ac:spMkLst>
            <pc:docMk/>
            <pc:sldMk cId="3110794418" sldId="987"/>
            <ac:spMk id="1063" creationId="{7112C635-EEFB-037E-9EBF-47ED95A39C2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19.179" v="2772" actId="1076"/>
          <ac:spMkLst>
            <pc:docMk/>
            <pc:sldMk cId="3110794418" sldId="987"/>
            <ac:spMk id="1065" creationId="{B2D0CF8B-C667-C450-026F-57136773613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27.242" v="2775" actId="1076"/>
          <ac:spMkLst>
            <pc:docMk/>
            <pc:sldMk cId="3110794418" sldId="987"/>
            <ac:spMk id="1067" creationId="{15788F13-DB8D-85C0-1CC2-E848488A28E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36.086" v="2778" actId="1076"/>
          <ac:spMkLst>
            <pc:docMk/>
            <pc:sldMk cId="3110794418" sldId="987"/>
            <ac:spMk id="1069" creationId="{44709F06-F386-53CF-DEA2-02DE46FFFF7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42.898" v="2781" actId="1076"/>
          <ac:spMkLst>
            <pc:docMk/>
            <pc:sldMk cId="3110794418" sldId="987"/>
            <ac:spMk id="1071" creationId="{D5704758-3855-2027-3940-ADC7CE5A06F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50.304" v="2784" actId="1076"/>
          <ac:spMkLst>
            <pc:docMk/>
            <pc:sldMk cId="3110794418" sldId="987"/>
            <ac:spMk id="1073" creationId="{B971C4DF-29C3-E3E5-94AA-A3A94547F45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8:34.071" v="2842" actId="20577"/>
          <ac:spMkLst>
            <pc:docMk/>
            <pc:sldMk cId="3110794418" sldId="987"/>
            <ac:spMk id="1074" creationId="{D584DA5E-A1C2-40BB-57DE-CC1920F3C98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8:48.633" v="2849" actId="20577"/>
          <ac:spMkLst>
            <pc:docMk/>
            <pc:sldMk cId="3110794418" sldId="987"/>
            <ac:spMk id="1075" creationId="{B079493D-5283-90E6-0A73-460BABE12250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34:36.225" v="2736"/>
          <ac:grpSpMkLst>
            <pc:docMk/>
            <pc:sldMk cId="3110794418" sldId="987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50.960" v="2741"/>
          <ac:grpSpMkLst>
            <pc:docMk/>
            <pc:sldMk cId="3110794418" sldId="987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30.007" v="2776"/>
          <ac:grpSpMkLst>
            <pc:docMk/>
            <pc:sldMk cId="3110794418" sldId="987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16.976" v="2750"/>
          <ac:grpSpMkLst>
            <pc:docMk/>
            <pc:sldMk cId="3110794418" sldId="987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07.163" v="2747"/>
          <ac:grpSpMkLst>
            <pc:docMk/>
            <pc:sldMk cId="3110794418" sldId="987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58.335" v="2744"/>
          <ac:grpSpMkLst>
            <pc:docMk/>
            <pc:sldMk cId="3110794418" sldId="987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21.476" v="2773"/>
          <ac:grpSpMkLst>
            <pc:docMk/>
            <pc:sldMk cId="3110794418" sldId="987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44.898" v="2782"/>
          <ac:grpSpMkLst>
            <pc:docMk/>
            <pc:sldMk cId="3110794418" sldId="987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43.007" v="2739"/>
          <ac:grpSpMkLst>
            <pc:docMk/>
            <pc:sldMk cId="3110794418" sldId="987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37.539" v="2779"/>
          <ac:grpSpMkLst>
            <pc:docMk/>
            <pc:sldMk cId="3110794418" sldId="987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54.210" v="2764"/>
          <ac:grpSpMkLst>
            <pc:docMk/>
            <pc:sldMk cId="3110794418" sldId="987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02.304" v="2767"/>
          <ac:grpSpMkLst>
            <pc:docMk/>
            <pc:sldMk cId="3110794418" sldId="987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14.054" v="2770"/>
          <ac:grpSpMkLst>
            <pc:docMk/>
            <pc:sldMk cId="3110794418" sldId="987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46.445" v="2761"/>
          <ac:grpSpMkLst>
            <pc:docMk/>
            <pc:sldMk cId="3110794418" sldId="987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38.554" v="2758"/>
          <ac:grpSpMkLst>
            <pc:docMk/>
            <pc:sldMk cId="3110794418" sldId="987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31.195" v="2755"/>
          <ac:grpSpMkLst>
            <pc:docMk/>
            <pc:sldMk cId="3110794418" sldId="987"/>
            <ac:grpSpMk id="24" creationId="{134DD520-7978-5747-B557-6216C572DFE6}"/>
          </ac:grpSpMkLst>
        </pc:grpChg>
        <pc:grpChg chg="mod">
          <ac:chgData name="Aizhan Kassymova" userId="S::a.kassymova@satbayev.university::116eda05-19b7-4ab1-b111-75ad639c04ed" providerId="AD" clId="Web-{BB34A458-414C-3A8F-9BF3-6B0A066D48E5}" dt="2022-07-14T10:37:29.305" v="2829" actId="1076"/>
          <ac:grpSpMkLst>
            <pc:docMk/>
            <pc:sldMk cId="3110794418" sldId="987"/>
            <ac:grpSpMk id="860" creationId="{7C41A419-299B-7A4A-A2A5-F2262956EE0F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33:45.537" v="2731" actId="1076"/>
        <pc:sldMkLst>
          <pc:docMk/>
          <pc:sldMk cId="2209116651" sldId="988"/>
        </pc:sldMkLst>
        <pc:spChg chg="mod">
          <ac:chgData name="Aizhan Kassymova" userId="S::a.kassymova@satbayev.university::116eda05-19b7-4ab1-b111-75ad639c04ed" providerId="AD" clId="Web-{BB34A458-414C-3A8F-9BF3-6B0A066D48E5}" dt="2022-07-14T10:33:45.537" v="2731" actId="1076"/>
          <ac:spMkLst>
            <pc:docMk/>
            <pc:sldMk cId="2209116651" sldId="988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1:09.365" v="2677"/>
          <ac:spMkLst>
            <pc:docMk/>
            <pc:sldMk cId="2209116651" sldId="988"/>
            <ac:spMk id="5" creationId="{71E0B52D-D0BD-5B7E-57B4-97D132A7784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16.458" v="2680" actId="1076"/>
          <ac:spMkLst>
            <pc:docMk/>
            <pc:sldMk cId="2209116651" sldId="988"/>
            <ac:spMk id="7" creationId="{2072A8CE-8F43-E05C-E443-414EA2CAA5D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54.037" v="2693"/>
          <ac:spMkLst>
            <pc:docMk/>
            <pc:sldMk cId="2209116651" sldId="988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02.240" v="2696"/>
          <ac:spMkLst>
            <pc:docMk/>
            <pc:sldMk cId="2209116651" sldId="988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08.974" v="2699"/>
          <ac:spMkLst>
            <pc:docMk/>
            <pc:sldMk cId="2209116651" sldId="988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39.318" v="2710"/>
          <ac:spMkLst>
            <pc:docMk/>
            <pc:sldMk cId="2209116651" sldId="988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31.193" v="2707"/>
          <ac:spMkLst>
            <pc:docMk/>
            <pc:sldMk cId="2209116651" sldId="988"/>
            <ac:spMk id="40" creationId="{0B914A90-A394-6F45-B155-CCE12CEFEC5E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2:23.162" v="2705"/>
          <ac:spMkLst>
            <pc:docMk/>
            <pc:sldMk cId="2209116651" sldId="988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02.693" v="2719"/>
          <ac:spMkLst>
            <pc:docMk/>
            <pc:sldMk cId="2209116651" sldId="988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12.474" v="2678"/>
          <ac:spMkLst>
            <pc:docMk/>
            <pc:sldMk cId="2209116651" sldId="988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10.334" v="2722"/>
          <ac:spMkLst>
            <pc:docMk/>
            <pc:sldMk cId="2209116651" sldId="988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47.443" v="2713"/>
          <ac:spMkLst>
            <pc:docMk/>
            <pc:sldMk cId="2209116651" sldId="988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29.396" v="2684"/>
          <ac:spMkLst>
            <pc:docMk/>
            <pc:sldMk cId="2209116651" sldId="988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37.224" v="2687"/>
          <ac:spMkLst>
            <pc:docMk/>
            <pc:sldMk cId="2209116651" sldId="988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45.849" v="2690"/>
          <ac:spMkLst>
            <pc:docMk/>
            <pc:sldMk cId="2209116651" sldId="988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55.568" v="2716"/>
          <ac:spMkLst>
            <pc:docMk/>
            <pc:sldMk cId="2209116651" sldId="988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20.755" v="2681"/>
          <ac:spMkLst>
            <pc:docMk/>
            <pc:sldMk cId="2209116651" sldId="988"/>
            <ac:spMk id="60" creationId="{45ED4CFD-305F-FD49-AB6C-BC96E8D76DD4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1:08.677" v="2676"/>
          <ac:spMkLst>
            <pc:docMk/>
            <pc:sldMk cId="2209116651" sldId="988"/>
            <ac:spMk id="62" creationId="{F1EBE77F-A331-1B49-AD54-E7C5C36B2A4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0:53.396" v="2673" actId="20577"/>
          <ac:spMkLst>
            <pc:docMk/>
            <pc:sldMk cId="2209116651" sldId="988"/>
            <ac:spMk id="73" creationId="{08951995-D6BD-774B-9044-606D684C7AB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26.224" v="2683" actId="1076"/>
          <ac:spMkLst>
            <pc:docMk/>
            <pc:sldMk cId="2209116651" sldId="988"/>
            <ac:spMk id="75" creationId="{796B8D5B-34D2-B1BA-3201-3778409707D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35.615" v="2686" actId="1076"/>
          <ac:spMkLst>
            <pc:docMk/>
            <pc:sldMk cId="2209116651" sldId="988"/>
            <ac:spMk id="77" creationId="{6E7BFCD3-B74E-0BDC-7581-224CF159B9F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42.693" v="2689" actId="1076"/>
          <ac:spMkLst>
            <pc:docMk/>
            <pc:sldMk cId="2209116651" sldId="988"/>
            <ac:spMk id="79" creationId="{27DC07AB-0342-46B4-DD1E-1194DE61686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51.318" v="2692" actId="1076"/>
          <ac:spMkLst>
            <pc:docMk/>
            <pc:sldMk cId="2209116651" sldId="988"/>
            <ac:spMk id="81" creationId="{E9EBBA0A-8C9C-34B5-DE8D-14B96C77ED9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59.349" v="2695" actId="1076"/>
          <ac:spMkLst>
            <pc:docMk/>
            <pc:sldMk cId="2209116651" sldId="988"/>
            <ac:spMk id="83" creationId="{5A0A24F0-C7D8-B432-129E-1C3E4F47220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06.615" v="2698" actId="1076"/>
          <ac:spMkLst>
            <pc:docMk/>
            <pc:sldMk cId="2209116651" sldId="988"/>
            <ac:spMk id="85" creationId="{F94E756E-6B55-7CFB-1B85-511012ED2D99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14.099" v="2701" actId="1076"/>
          <ac:spMkLst>
            <pc:docMk/>
            <pc:sldMk cId="2209116651" sldId="988"/>
            <ac:spMk id="87" creationId="{A04D6F2C-2CFD-0DFC-C602-517DE3DE8A6C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28.974" v="2706" actId="1076"/>
          <ac:spMkLst>
            <pc:docMk/>
            <pc:sldMk cId="2209116651" sldId="988"/>
            <ac:spMk id="89" creationId="{62E9C4B5-99EE-6171-4153-CDF365D7267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36.912" v="2709" actId="1076"/>
          <ac:spMkLst>
            <pc:docMk/>
            <pc:sldMk cId="2209116651" sldId="988"/>
            <ac:spMk id="91" creationId="{87EE3C42-AA3D-0160-5B6A-5BBA10AF674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44.193" v="2712" actId="1076"/>
          <ac:spMkLst>
            <pc:docMk/>
            <pc:sldMk cId="2209116651" sldId="988"/>
            <ac:spMk id="93" creationId="{14C61AE1-AC73-4915-EA81-709DAC038CE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52.928" v="2715" actId="1076"/>
          <ac:spMkLst>
            <pc:docMk/>
            <pc:sldMk cId="2209116651" sldId="988"/>
            <ac:spMk id="95" creationId="{7EBAF418-2CDE-D0B1-80C7-B33BDCE0D10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00.178" v="2718" actId="1076"/>
          <ac:spMkLst>
            <pc:docMk/>
            <pc:sldMk cId="2209116651" sldId="988"/>
            <ac:spMk id="97" creationId="{F1CC444B-5C86-435F-DA2A-38374D13927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08.225" v="2721" actId="1076"/>
          <ac:spMkLst>
            <pc:docMk/>
            <pc:sldMk cId="2209116651" sldId="988"/>
            <ac:spMk id="99" creationId="{6B739635-3A0B-D55F-F049-6B195D5B29C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15.787" v="2724" actId="1076"/>
          <ac:spMkLst>
            <pc:docMk/>
            <pc:sldMk cId="2209116651" sldId="988"/>
            <ac:spMk id="101" creationId="{DB68272D-8F95-8204-EC2F-A41D35DD75DF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29.865" v="2728"/>
          <ac:spMkLst>
            <pc:docMk/>
            <pc:sldMk cId="2209116651" sldId="988"/>
            <ac:spMk id="103" creationId="{BED35B08-CD0E-1946-A6BB-8F5C32C326D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29.334" v="2727"/>
          <ac:spMkLst>
            <pc:docMk/>
            <pc:sldMk cId="2209116651" sldId="988"/>
            <ac:spMk id="151" creationId="{DBCFF5DE-5066-9B4F-A753-70AC2CEF8F0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9:32.020" v="2626" actId="20577"/>
          <ac:spMkLst>
            <pc:docMk/>
            <pc:sldMk cId="2209116651" sldId="988"/>
            <ac:spMk id="169" creationId="{9C9F34D5-8AF9-8B41-9367-16CA032E5533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31:08.677" v="2676"/>
          <ac:grpSpMkLst>
            <pc:docMk/>
            <pc:sldMk cId="2209116651" sldId="988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20.755" v="2681"/>
          <ac:grpSpMkLst>
            <pc:docMk/>
            <pc:sldMk cId="2209116651" sldId="988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55.568" v="2716"/>
          <ac:grpSpMkLst>
            <pc:docMk/>
            <pc:sldMk cId="2209116651" sldId="988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45.849" v="2690"/>
          <ac:grpSpMkLst>
            <pc:docMk/>
            <pc:sldMk cId="2209116651" sldId="988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37.224" v="2687"/>
          <ac:grpSpMkLst>
            <pc:docMk/>
            <pc:sldMk cId="2209116651" sldId="988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29.396" v="2684"/>
          <ac:grpSpMkLst>
            <pc:docMk/>
            <pc:sldMk cId="2209116651" sldId="988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47.443" v="2713"/>
          <ac:grpSpMkLst>
            <pc:docMk/>
            <pc:sldMk cId="2209116651" sldId="988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3:10.334" v="2722"/>
          <ac:grpSpMkLst>
            <pc:docMk/>
            <pc:sldMk cId="2209116651" sldId="988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12.474" v="2678"/>
          <ac:grpSpMkLst>
            <pc:docMk/>
            <pc:sldMk cId="2209116651" sldId="988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3:02.693" v="2719"/>
          <ac:grpSpMkLst>
            <pc:docMk/>
            <pc:sldMk cId="2209116651" sldId="988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23.162" v="2705"/>
          <ac:grpSpMkLst>
            <pc:docMk/>
            <pc:sldMk cId="2209116651" sldId="988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31.193" v="2707"/>
          <ac:grpSpMkLst>
            <pc:docMk/>
            <pc:sldMk cId="2209116651" sldId="988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39.318" v="2710"/>
          <ac:grpSpMkLst>
            <pc:docMk/>
            <pc:sldMk cId="2209116651" sldId="988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08.974" v="2699"/>
          <ac:grpSpMkLst>
            <pc:docMk/>
            <pc:sldMk cId="2209116651" sldId="988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02.240" v="2696"/>
          <ac:grpSpMkLst>
            <pc:docMk/>
            <pc:sldMk cId="2209116651" sldId="988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54.037" v="2693"/>
          <ac:grpSpMkLst>
            <pc:docMk/>
            <pc:sldMk cId="2209116651" sldId="988"/>
            <ac:grpSpMk id="24" creationId="{134DD520-7978-5747-B557-6216C572DFE6}"/>
          </ac:grpSpMkLst>
        </pc:grpChg>
      </pc:sldChg>
      <pc:sldChg chg="addSp delSp modSp add">
        <pc:chgData name="Aizhan Kassymova" userId="S::a.kassymova@satbayev.university::116eda05-19b7-4ab1-b111-75ad639c04ed" providerId="AD" clId="Web-{BB34A458-414C-3A8F-9BF3-6B0A066D48E5}" dt="2022-07-14T10:33:25.412" v="2726"/>
        <pc:sldMkLst>
          <pc:docMk/>
          <pc:sldMk cId="2203902979" sldId="989"/>
        </pc:sldMkLst>
        <pc:spChg chg="mod">
          <ac:chgData name="Aizhan Kassymova" userId="S::a.kassymova@satbayev.university::116eda05-19b7-4ab1-b111-75ad639c04ed" providerId="AD" clId="Web-{BB34A458-414C-3A8F-9BF3-6B0A066D48E5}" dt="2022-07-14T10:24:35.737" v="2614" actId="20577"/>
          <ac:spMkLst>
            <pc:docMk/>
            <pc:sldMk cId="2203902979" sldId="989"/>
            <ac:spMk id="2" creationId="{3B8CD900-19EC-824C-BF74-AADFBF5A172E}"/>
          </ac:spMkLst>
        </pc:spChg>
        <pc:spChg chg="add del">
          <ac:chgData name="Aizhan Kassymova" userId="S::a.kassymova@satbayev.university::116eda05-19b7-4ab1-b111-75ad639c04ed" providerId="AD" clId="Web-{BB34A458-414C-3A8F-9BF3-6B0A066D48E5}" dt="2022-07-14T10:21:49.751" v="2562"/>
          <ac:spMkLst>
            <pc:docMk/>
            <pc:sldMk cId="2203902979" sldId="989"/>
            <ac:spMk id="4" creationId="{005722C2-E2C5-BD8C-6E89-1818142DD349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05.579" v="2566" actId="1076"/>
          <ac:spMkLst>
            <pc:docMk/>
            <pc:sldMk cId="2203902979" sldId="989"/>
            <ac:spMk id="6" creationId="{AF0B9E93-43E9-C14A-11EC-57002D2A5E9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4:46.080" v="2617" actId="20577"/>
          <ac:spMkLst>
            <pc:docMk/>
            <pc:sldMk cId="2203902979" sldId="989"/>
            <ac:spMk id="7" creationId="{7532C006-CBD6-AB4E-B92E-9235A7892E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10.283" v="2589"/>
          <ac:spMkLst>
            <pc:docMk/>
            <pc:sldMk cId="2203902979" sldId="989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18.595" v="2592"/>
          <ac:spMkLst>
            <pc:docMk/>
            <pc:sldMk cId="2203902979" sldId="989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27.564" v="2595"/>
          <ac:spMkLst>
            <pc:docMk/>
            <pc:sldMk cId="2203902979" sldId="989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52.861" v="2604"/>
          <ac:spMkLst>
            <pc:docMk/>
            <pc:sldMk cId="2203902979" sldId="989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46.033" v="2601"/>
          <ac:spMkLst>
            <pc:docMk/>
            <pc:sldMk cId="2203902979" sldId="989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38.142" v="2598"/>
          <ac:spMkLst>
            <pc:docMk/>
            <pc:sldMk cId="2203902979" sldId="989"/>
            <ac:spMk id="42" creationId="{0403D7D4-9E2C-F94E-924D-8574777C74EB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10:21:54.220" v="2563"/>
          <ac:spMkLst>
            <pc:docMk/>
            <pc:sldMk cId="2203902979" sldId="989"/>
            <ac:spMk id="43" creationId="{8AD1749B-4C4E-DE45-96BC-98F1585D4D90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22:00.657" v="2564"/>
          <ac:spMkLst>
            <pc:docMk/>
            <pc:sldMk cId="2203902979" sldId="989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26.079" v="2574"/>
          <ac:spMkLst>
            <pc:docMk/>
            <pc:sldMk cId="2203902979" sldId="989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08.407" v="2567"/>
          <ac:spMkLst>
            <pc:docMk/>
            <pc:sldMk cId="2203902979" sldId="989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4:00.361" v="2607"/>
          <ac:spMkLst>
            <pc:docMk/>
            <pc:sldMk cId="2203902979" sldId="989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42.861" v="2580"/>
          <ac:spMkLst>
            <pc:docMk/>
            <pc:sldMk cId="2203902979" sldId="989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51.439" v="2583"/>
          <ac:spMkLst>
            <pc:docMk/>
            <pc:sldMk cId="2203902979" sldId="989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01.345" v="2586"/>
          <ac:spMkLst>
            <pc:docMk/>
            <pc:sldMk cId="2203902979" sldId="989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4:07.736" v="2610"/>
          <ac:spMkLst>
            <pc:docMk/>
            <pc:sldMk cId="2203902979" sldId="989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35.033" v="2577"/>
          <ac:spMkLst>
            <pc:docMk/>
            <pc:sldMk cId="2203902979" sldId="989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15.954" v="2570"/>
          <ac:spMkLst>
            <pc:docMk/>
            <pc:sldMk cId="2203902979" sldId="989"/>
            <ac:spMk id="62" creationId="{F1EBE77F-A331-1B49-AD54-E7C5C36B2A4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1:31.970" v="2559" actId="20577"/>
          <ac:spMkLst>
            <pc:docMk/>
            <pc:sldMk cId="2203902979" sldId="989"/>
            <ac:spMk id="116" creationId="{7E1F117F-B525-AE48-9510-C564A7C433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24.959" v="2725"/>
          <ac:spMkLst>
            <pc:docMk/>
            <pc:sldMk cId="2203902979" sldId="989"/>
            <ac:spMk id="117" creationId="{8E4677A6-A54B-954B-B7DF-3BC7B84FAE2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13.595" v="2569" actId="1076"/>
          <ac:spMkLst>
            <pc:docMk/>
            <pc:sldMk cId="2203902979" sldId="989"/>
            <ac:spMk id="119" creationId="{7EDAEE6A-5CEB-4E27-2621-31655E21E46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23.704" v="2573" actId="1076"/>
          <ac:spMkLst>
            <pc:docMk/>
            <pc:sldMk cId="2203902979" sldId="989"/>
            <ac:spMk id="121" creationId="{EC950E92-0964-1B76-9C04-6C7559F986C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30.439" v="2576" actId="1076"/>
          <ac:spMkLst>
            <pc:docMk/>
            <pc:sldMk cId="2203902979" sldId="989"/>
            <ac:spMk id="123" creationId="{5B487334-7E69-0220-78F4-5ECF9261C75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40.095" v="2579" actId="1076"/>
          <ac:spMkLst>
            <pc:docMk/>
            <pc:sldMk cId="2203902979" sldId="989"/>
            <ac:spMk id="125" creationId="{B7055BE7-603F-BEB7-8357-F0BE17B28C2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49.142" v="2582" actId="1076"/>
          <ac:spMkLst>
            <pc:docMk/>
            <pc:sldMk cId="2203902979" sldId="989"/>
            <ac:spMk id="127" creationId="{5FF8EDD2-11BA-D236-60B8-831EE823764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58.205" v="2585" actId="1076"/>
          <ac:spMkLst>
            <pc:docMk/>
            <pc:sldMk cId="2203902979" sldId="989"/>
            <ac:spMk id="129" creationId="{B34EC934-6B46-B8A3-18B8-B69708F9F5B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06.548" v="2588" actId="1076"/>
          <ac:spMkLst>
            <pc:docMk/>
            <pc:sldMk cId="2203902979" sldId="989"/>
            <ac:spMk id="131" creationId="{8667C379-D600-81AB-4DF6-16A744B35AD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16.142" v="2591" actId="1076"/>
          <ac:spMkLst>
            <pc:docMk/>
            <pc:sldMk cId="2203902979" sldId="989"/>
            <ac:spMk id="133" creationId="{F49A710D-833B-F5CF-6435-8407C60DF99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24.424" v="2594" actId="1076"/>
          <ac:spMkLst>
            <pc:docMk/>
            <pc:sldMk cId="2203902979" sldId="989"/>
            <ac:spMk id="135" creationId="{0BB4A425-AA3F-3201-5C54-A87E6588E13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34.642" v="2597" actId="1076"/>
          <ac:spMkLst>
            <pc:docMk/>
            <pc:sldMk cId="2203902979" sldId="989"/>
            <ac:spMk id="137" creationId="{2D31497B-EFC5-2576-1507-E15C27AAB6F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43.439" v="2600" actId="1076"/>
          <ac:spMkLst>
            <pc:docMk/>
            <pc:sldMk cId="2203902979" sldId="989"/>
            <ac:spMk id="139" creationId="{39213C3F-2D8B-3D66-7348-64D3AD41C7A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50.471" v="2603" actId="1076"/>
          <ac:spMkLst>
            <pc:docMk/>
            <pc:sldMk cId="2203902979" sldId="989"/>
            <ac:spMk id="141" creationId="{A3BCACEE-D0F1-A784-0457-B0867A5B68B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57.658" v="2606" actId="1076"/>
          <ac:spMkLst>
            <pc:docMk/>
            <pc:sldMk cId="2203902979" sldId="989"/>
            <ac:spMk id="143" creationId="{01DB4E28-A0F1-D87C-E4FC-9389B51EF2E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4:05.158" v="2609" actId="1076"/>
          <ac:spMkLst>
            <pc:docMk/>
            <pc:sldMk cId="2203902979" sldId="989"/>
            <ac:spMk id="145" creationId="{3F57D059-0CC5-CE02-7A41-079668ADDA7C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4:12.268" v="2612" actId="1076"/>
          <ac:spMkLst>
            <pc:docMk/>
            <pc:sldMk cId="2203902979" sldId="989"/>
            <ac:spMk id="147" creationId="{DB96254B-960B-6221-A053-F2987181DFD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25.412" v="2726"/>
          <ac:spMkLst>
            <pc:docMk/>
            <pc:sldMk cId="2203902979" sldId="989"/>
            <ac:spMk id="149" creationId="{FC4C8834-967B-8803-F6F6-0141738492FE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22:15.954" v="2570"/>
          <ac:grpSpMkLst>
            <pc:docMk/>
            <pc:sldMk cId="2203902979" sldId="989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35.033" v="2577"/>
          <ac:grpSpMkLst>
            <pc:docMk/>
            <pc:sldMk cId="2203902979" sldId="989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4:07.736" v="2610"/>
          <ac:grpSpMkLst>
            <pc:docMk/>
            <pc:sldMk cId="2203902979" sldId="989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01.345" v="2586"/>
          <ac:grpSpMkLst>
            <pc:docMk/>
            <pc:sldMk cId="2203902979" sldId="989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51.439" v="2583"/>
          <ac:grpSpMkLst>
            <pc:docMk/>
            <pc:sldMk cId="2203902979" sldId="989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42.861" v="2580"/>
          <ac:grpSpMkLst>
            <pc:docMk/>
            <pc:sldMk cId="2203902979" sldId="989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4:00.361" v="2607"/>
          <ac:grpSpMkLst>
            <pc:docMk/>
            <pc:sldMk cId="2203902979" sldId="989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08.407" v="2567"/>
          <ac:grpSpMkLst>
            <pc:docMk/>
            <pc:sldMk cId="2203902979" sldId="989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26.079" v="2574"/>
          <ac:grpSpMkLst>
            <pc:docMk/>
            <pc:sldMk cId="2203902979" sldId="989"/>
            <ac:grpSpMk id="17" creationId="{D3F39309-4CCA-1346-A4B3-93C528C3A3F3}"/>
          </ac:grpSpMkLst>
        </pc:grpChg>
        <pc:grpChg chg="add del">
          <ac:chgData name="Aizhan Kassymova" userId="S::a.kassymova@satbayev.university::116eda05-19b7-4ab1-b111-75ad639c04ed" providerId="AD" clId="Web-{BB34A458-414C-3A8F-9BF3-6B0A066D48E5}" dt="2022-07-14T10:22:00.657" v="2564"/>
          <ac:grpSpMkLst>
            <pc:docMk/>
            <pc:sldMk cId="2203902979" sldId="989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38.142" v="2598"/>
          <ac:grpSpMkLst>
            <pc:docMk/>
            <pc:sldMk cId="2203902979" sldId="989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46.033" v="2601"/>
          <ac:grpSpMkLst>
            <pc:docMk/>
            <pc:sldMk cId="2203902979" sldId="989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52.861" v="2604"/>
          <ac:grpSpMkLst>
            <pc:docMk/>
            <pc:sldMk cId="2203902979" sldId="989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27.564" v="2595"/>
          <ac:grpSpMkLst>
            <pc:docMk/>
            <pc:sldMk cId="2203902979" sldId="989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18.595" v="2592"/>
          <ac:grpSpMkLst>
            <pc:docMk/>
            <pc:sldMk cId="2203902979" sldId="989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10.283" v="2589"/>
          <ac:grpSpMkLst>
            <pc:docMk/>
            <pc:sldMk cId="2203902979" sldId="989"/>
            <ac:grpSpMk id="24" creationId="{134DD520-7978-5747-B557-6216C572DFE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14:16.966" v="2548"/>
        <pc:sldMkLst>
          <pc:docMk/>
          <pc:sldMk cId="3405062112" sldId="990"/>
        </pc:sldMkLst>
        <pc:spChg chg="mod">
          <ac:chgData name="Aizhan Kassymova" userId="S::a.kassymova@satbayev.university::116eda05-19b7-4ab1-b111-75ad639c04ed" providerId="AD" clId="Web-{BB34A458-414C-3A8F-9BF3-6B0A066D48E5}" dt="2022-07-14T10:10:18.324" v="2472" actId="20577"/>
          <ac:spMkLst>
            <pc:docMk/>
            <pc:sldMk cId="3405062112" sldId="99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9:46.855" v="2469"/>
          <ac:spMkLst>
            <pc:docMk/>
            <pc:sldMk cId="3405062112" sldId="990"/>
            <ac:spMk id="4" creationId="{4FEEBCA3-CDD6-BA50-6637-B9C42F55C58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19.137" v="2502" actId="1076"/>
          <ac:spMkLst>
            <pc:docMk/>
            <pc:sldMk cId="3405062112" sldId="990"/>
            <ac:spMk id="6" creationId="{C37D81F5-8D52-34D2-0E7B-A312C7BE12E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10:28.558" v="2476" actId="20577"/>
          <ac:spMkLst>
            <pc:docMk/>
            <pc:sldMk cId="3405062112" sldId="990"/>
            <ac:spMk id="7" creationId="{7532C006-CBD6-AB4E-B92E-9235A7892E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01.669" v="2518"/>
          <ac:spMkLst>
            <pc:docMk/>
            <pc:sldMk cId="3405062112" sldId="990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52.840" v="2515"/>
          <ac:spMkLst>
            <pc:docMk/>
            <pc:sldMk cId="3405062112" sldId="990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44.840" v="2512"/>
          <ac:spMkLst>
            <pc:docMk/>
            <pc:sldMk cId="3405062112" sldId="990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20.871" v="2503"/>
          <ac:spMkLst>
            <pc:docMk/>
            <pc:sldMk cId="3405062112" sldId="990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29.028" v="2506"/>
          <ac:spMkLst>
            <pc:docMk/>
            <pc:sldMk cId="3405062112" sldId="990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37.278" v="2509"/>
          <ac:spMkLst>
            <pc:docMk/>
            <pc:sldMk cId="3405062112" sldId="990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3:02.513" v="2542"/>
          <ac:spMkLst>
            <pc:docMk/>
            <pc:sldMk cId="3405062112" sldId="990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40.403" v="2533"/>
          <ac:spMkLst>
            <pc:docMk/>
            <pc:sldMk cId="3405062112" sldId="990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55.435" v="2539"/>
          <ac:spMkLst>
            <pc:docMk/>
            <pc:sldMk cId="3405062112" sldId="990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15.856" v="2501"/>
          <ac:spMkLst>
            <pc:docMk/>
            <pc:sldMk cId="3405062112" sldId="990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25.153" v="2527"/>
          <ac:spMkLst>
            <pc:docMk/>
            <pc:sldMk cId="3405062112" sldId="990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16.872" v="2524"/>
          <ac:spMkLst>
            <pc:docMk/>
            <pc:sldMk cId="3405062112" sldId="990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09.184" v="2521"/>
          <ac:spMkLst>
            <pc:docMk/>
            <pc:sldMk cId="3405062112" sldId="990"/>
            <ac:spMk id="56" creationId="{DA418C0A-2209-A942-A859-5ECE8083B05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10:59.824" v="2498" actId="20577"/>
          <ac:spMkLst>
            <pc:docMk/>
            <pc:sldMk cId="3405062112" sldId="990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33.106" v="2530"/>
          <ac:spMkLst>
            <pc:docMk/>
            <pc:sldMk cId="3405062112" sldId="990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48.419" v="2536"/>
          <ac:spMkLst>
            <pc:docMk/>
            <pc:sldMk cId="3405062112" sldId="990"/>
            <ac:spMk id="62" creationId="{F1EBE77F-A331-1B49-AD54-E7C5C36B2A4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9:45.433" v="2468"/>
          <ac:spMkLst>
            <pc:docMk/>
            <pc:sldMk cId="3405062112" sldId="990"/>
            <ac:spMk id="63" creationId="{0D9FF767-60E9-2540-B227-5916082CDAF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26.653" v="2505" actId="1076"/>
          <ac:spMkLst>
            <pc:docMk/>
            <pc:sldMk cId="3405062112" sldId="990"/>
            <ac:spMk id="65" creationId="{CB16CC69-AE78-9DAA-7C0B-4FFC4C99BD7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34.153" v="2508" actId="1076"/>
          <ac:spMkLst>
            <pc:docMk/>
            <pc:sldMk cId="3405062112" sldId="990"/>
            <ac:spMk id="67" creationId="{40E91716-8B96-FD66-3B19-2513FC6EF64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42.012" v="2511" actId="1076"/>
          <ac:spMkLst>
            <pc:docMk/>
            <pc:sldMk cId="3405062112" sldId="990"/>
            <ac:spMk id="69" creationId="{6D0AC4B2-5115-8EED-0D40-C0CBEEF0181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49.606" v="2514" actId="1076"/>
          <ac:spMkLst>
            <pc:docMk/>
            <pc:sldMk cId="3405062112" sldId="990"/>
            <ac:spMk id="71" creationId="{699CD4C9-5B37-26BB-F248-1675E666188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58.981" v="2517" actId="1076"/>
          <ac:spMkLst>
            <pc:docMk/>
            <pc:sldMk cId="3405062112" sldId="990"/>
            <ac:spMk id="73" creationId="{EB660A0E-CB29-C52D-3607-D08B891EACE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06.700" v="2520" actId="1076"/>
          <ac:spMkLst>
            <pc:docMk/>
            <pc:sldMk cId="3405062112" sldId="990"/>
            <ac:spMk id="75" creationId="{4EB2A27D-67EB-EE76-CB34-BBA42A5E4CE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14.169" v="2523" actId="1076"/>
          <ac:spMkLst>
            <pc:docMk/>
            <pc:sldMk cId="3405062112" sldId="990"/>
            <ac:spMk id="77" creationId="{9C8E0333-3940-82EB-2A3C-0056D5B5D27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20.887" v="2526" actId="1076"/>
          <ac:spMkLst>
            <pc:docMk/>
            <pc:sldMk cId="3405062112" sldId="990"/>
            <ac:spMk id="79" creationId="{8548FF12-B32C-7294-9068-20BBAAD3183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30.809" v="2529" actId="1076"/>
          <ac:spMkLst>
            <pc:docMk/>
            <pc:sldMk cId="3405062112" sldId="990"/>
            <ac:spMk id="81" creationId="{312B64EB-4156-49A9-FB5B-37F020A9EB2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38.216" v="2532" actId="1076"/>
          <ac:spMkLst>
            <pc:docMk/>
            <pc:sldMk cId="3405062112" sldId="990"/>
            <ac:spMk id="83" creationId="{5B7E23EB-CCFB-2F62-BAB7-96FBE0670D2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46.481" v="2535" actId="1076"/>
          <ac:spMkLst>
            <pc:docMk/>
            <pc:sldMk cId="3405062112" sldId="990"/>
            <ac:spMk id="85" creationId="{8271A44A-D357-A59F-9E04-E7407BDEF2B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52.888" v="2538" actId="1076"/>
          <ac:spMkLst>
            <pc:docMk/>
            <pc:sldMk cId="3405062112" sldId="990"/>
            <ac:spMk id="87" creationId="{6DA411ED-4641-DCC8-AA08-08ADF60A6C1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3:00.216" v="2541" actId="1076"/>
          <ac:spMkLst>
            <pc:docMk/>
            <pc:sldMk cId="3405062112" sldId="990"/>
            <ac:spMk id="89" creationId="{6F756A93-0389-1A0B-FCEF-504F423F7F2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3:06.982" v="2544" actId="1076"/>
          <ac:spMkLst>
            <pc:docMk/>
            <pc:sldMk cId="3405062112" sldId="990"/>
            <ac:spMk id="91" creationId="{77AE956E-FD66-125C-1504-182CE2BD3B0B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12:48.419" v="2536"/>
          <ac:grpSpMkLst>
            <pc:docMk/>
            <pc:sldMk cId="3405062112" sldId="990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33.106" v="2530"/>
          <ac:grpSpMkLst>
            <pc:docMk/>
            <pc:sldMk cId="3405062112" sldId="990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09.184" v="2521"/>
          <ac:grpSpMkLst>
            <pc:docMk/>
            <pc:sldMk cId="3405062112" sldId="990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16.872" v="2524"/>
          <ac:grpSpMkLst>
            <pc:docMk/>
            <pc:sldMk cId="3405062112" sldId="990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25.153" v="2527"/>
          <ac:grpSpMkLst>
            <pc:docMk/>
            <pc:sldMk cId="3405062112" sldId="990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15.856" v="2501"/>
          <ac:grpSpMkLst>
            <pc:docMk/>
            <pc:sldMk cId="3405062112" sldId="990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55.435" v="2539"/>
          <ac:grpSpMkLst>
            <pc:docMk/>
            <pc:sldMk cId="3405062112" sldId="990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40.403" v="2533"/>
          <ac:grpSpMkLst>
            <pc:docMk/>
            <pc:sldMk cId="3405062112" sldId="990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3:02.513" v="2542"/>
          <ac:grpSpMkLst>
            <pc:docMk/>
            <pc:sldMk cId="3405062112" sldId="990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37.278" v="2509"/>
          <ac:grpSpMkLst>
            <pc:docMk/>
            <pc:sldMk cId="3405062112" sldId="990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29.028" v="2506"/>
          <ac:grpSpMkLst>
            <pc:docMk/>
            <pc:sldMk cId="3405062112" sldId="990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20.871" v="2503"/>
          <ac:grpSpMkLst>
            <pc:docMk/>
            <pc:sldMk cId="3405062112" sldId="990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44.840" v="2512"/>
          <ac:grpSpMkLst>
            <pc:docMk/>
            <pc:sldMk cId="3405062112" sldId="990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52.840" v="2515"/>
          <ac:grpSpMkLst>
            <pc:docMk/>
            <pc:sldMk cId="3405062112" sldId="990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01.669" v="2518"/>
          <ac:grpSpMkLst>
            <pc:docMk/>
            <pc:sldMk cId="3405062112" sldId="990"/>
            <ac:grpSpMk id="24" creationId="{134DD520-7978-5747-B557-6216C572DFE6}"/>
          </ac:grpSpMkLst>
        </pc:grpChg>
      </pc:sldChg>
      <pc:sldChg chg="addSp delSp modSp add del delAnim">
        <pc:chgData name="Aizhan Kassymova" userId="S::a.kassymova@satbayev.university::116eda05-19b7-4ab1-b111-75ad639c04ed" providerId="AD" clId="Web-{BB34A458-414C-3A8F-9BF3-6B0A066D48E5}" dt="2022-07-14T10:06:47.182" v="2460"/>
        <pc:sldMkLst>
          <pc:docMk/>
          <pc:sldMk cId="2824305625" sldId="991"/>
        </pc:sldMkLst>
        <pc:spChg chg="mod">
          <ac:chgData name="Aizhan Kassymova" userId="S::a.kassymova@satbayev.university::116eda05-19b7-4ab1-b111-75ad639c04ed" providerId="AD" clId="Web-{BB34A458-414C-3A8F-9BF3-6B0A066D48E5}" dt="2022-07-14T10:03:34.212" v="2430" actId="20577"/>
          <ac:spMkLst>
            <pc:docMk/>
            <pc:sldMk cId="2824305625" sldId="991"/>
            <ac:spMk id="2" creationId="{3B8CD900-19EC-824C-BF74-AADFBF5A172E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03:44.430" v="2434"/>
          <ac:spMkLst>
            <pc:docMk/>
            <pc:sldMk cId="2824305625" sldId="991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2:39.321" v="2425"/>
          <ac:spMkLst>
            <pc:docMk/>
            <pc:sldMk cId="2824305625" sldId="991"/>
            <ac:spMk id="6" creationId="{81A16CD9-AF69-B8CE-3DD5-E3FF7BB32C74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2:43.274" v="2426"/>
          <ac:spMkLst>
            <pc:docMk/>
            <pc:sldMk cId="2824305625" sldId="991"/>
            <ac:spMk id="220" creationId="{BCDEE6A2-8D09-693C-F411-BBE5B2D0CDC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03:44.430" v="2434"/>
          <ac:spMkLst>
            <pc:docMk/>
            <pc:sldMk cId="2824305625" sldId="991"/>
            <ac:spMk id="222" creationId="{BAD84D16-D461-6C82-F323-9A3B85189725}"/>
          </ac:spMkLst>
        </pc:spChg>
      </pc:sldChg>
      <pc:sldChg chg="addSp delSp modSp new modNotes">
        <pc:chgData name="Aizhan Kassymova" userId="S::a.kassymova@satbayev.university::116eda05-19b7-4ab1-b111-75ad639c04ed" providerId="AD" clId="Web-{BB34A458-414C-3A8F-9BF3-6B0A066D48E5}" dt="2022-07-14T10:09:15.355" v="2467"/>
        <pc:sldMkLst>
          <pc:docMk/>
          <pc:sldMk cId="3444745692" sldId="992"/>
        </pc:sldMkLst>
        <pc:spChg chg="mod">
          <ac:chgData name="Aizhan Kassymova" userId="S::a.kassymova@satbayev.university::116eda05-19b7-4ab1-b111-75ad639c04ed" providerId="AD" clId="Web-{BB34A458-414C-3A8F-9BF3-6B0A066D48E5}" dt="2022-07-14T10:04:16.946" v="2443" actId="1076"/>
          <ac:spMkLst>
            <pc:docMk/>
            <pc:sldMk cId="3444745692" sldId="992"/>
            <ac:spMk id="2" creationId="{8A567503-CE4A-318D-A3D6-98BA0958E6A5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06:29.900" v="2458" actId="20577"/>
          <ac:spMkLst>
            <pc:docMk/>
            <pc:sldMk cId="3444745692" sldId="992"/>
            <ac:spMk id="3" creationId="{2D31931B-432C-1143-0F45-785814208E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3:40.305" v="2433"/>
          <ac:spMkLst>
            <pc:docMk/>
            <pc:sldMk cId="3444745692" sldId="992"/>
            <ac:spMk id="4" creationId="{5D1AF3D0-2E47-523C-C277-B17C2EE53F2F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6:08.791" v="2454"/>
          <ac:spMkLst>
            <pc:docMk/>
            <pc:sldMk cId="3444745692" sldId="992"/>
            <ac:spMk id="5" creationId="{83A111E3-1867-025D-6D13-78FE3A963E1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06:57.104" v="2463" actId="1076"/>
          <ac:spMkLst>
            <pc:docMk/>
            <pc:sldMk cId="3444745692" sldId="992"/>
            <ac:spMk id="6" creationId="{D6A26289-4512-E282-B06A-136937014DB8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6:42.072" v="2459"/>
          <ac:spMkLst>
            <pc:docMk/>
            <pc:sldMk cId="3444745692" sldId="992"/>
            <ac:spMk id="8" creationId="{96E897B8-721D-23B4-0322-4D2F8486473A}"/>
          </ac:spMkLst>
        </pc:spChg>
      </pc:sldChg>
      <pc:sldMasterChg chg="add addSldLayout">
        <pc:chgData name="Aizhan Kassymova" userId="S::a.kassymova@satbayev.university::116eda05-19b7-4ab1-b111-75ad639c04ed" providerId="AD" clId="Web-{BB34A458-414C-3A8F-9BF3-6B0A066D48E5}" dt="2022-07-13T11:03:29.634" v="69"/>
        <pc:sldMasterMkLst>
          <pc:docMk/>
          <pc:sldMasterMk cId="2775165307" sldId="2147483648"/>
        </pc:sldMasterMkLst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33936558" sldId="2147483649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1878446113" sldId="2147483650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1273958200" sldId="2147483652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3762131626" sldId="2147483654"/>
          </pc:sldLayoutMkLst>
        </pc:sldLayoutChg>
      </pc:sldMasterChg>
      <pc:sldMasterChg chg="replId modSldLayout">
        <pc:chgData name="Aizhan Kassymova" userId="S::a.kassymova@satbayev.university::116eda05-19b7-4ab1-b111-75ad639c04ed" providerId="AD" clId="Web-{BB34A458-414C-3A8F-9BF3-6B0A066D48E5}" dt="2022-07-13T11:03:29.634" v="69"/>
        <pc:sldMasterMkLst>
          <pc:docMk/>
          <pc:sldMasterMk cId="1779878057" sldId="2147483660"/>
        </pc:sldMasterMkLst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2603498233" sldId="2147483661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359264371" sldId="2147483662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2428187139" sldId="2147483663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1607149113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64A63-2D81-7244-81F9-21513DC18569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6A051-20A8-124D-82E7-F5D09A62D54B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86706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1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82014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получатель пытается получить доступ к сообщениям, находящимся в его почтовом ящике,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проводит аутентификацию (используя имя пользователя и пароль).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отправителя должен как-то обрабатывать ошибки почтового сервера получателя. Если сервер отправителя не может доставить почту на сервер получателя, то он сохраняет сообщение в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очереди сообщений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пытается отправить его позже. Повторные попытки отправки обычно делаются каждые 30 минут в зависимости от настроек сервера. Если попытки неуспешны в течение нескольких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сервер удаляет сообщение и уведомляет об этом отправителя.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является ключевым протоколом прикладного уровня для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 в Интернете. Он использует службу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надежнои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доставки данных, предоставляемую протоколом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передачи сообщений от почтового сервера отправителя к почтовому серверу получателя.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 и большинство протоколов прикладного уровня,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имеет две стороны: клиентскую, исполняемую на сервере отправителя, и серверную — на сервере получателя. Обе части протокола работают на каждом почтовом сервере. То есть, когда сервер отправляет почту другим почтовым серверам, он выполняет функции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клиента, а когда получает почту от других серверов, выступает в роли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сервера. </a:t>
            </a:r>
            <a:endParaRPr lang="ru-RU" dirty="0"/>
          </a:p>
          <a:p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808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в документе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RFC 5321,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составляет самое сердце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 Интернета.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передает сообщение от почтовых серверов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отправителеи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 серверам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получателеи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̆.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намного старше, чем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Хотя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имеет много прекрасных достоинств, что подтверждается широким его использованием в Интер-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тем не менее в нем присутствуют некоторые минусы. Например, он ограничивает тело любого сообщения почты семиразрядным форматом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ASCII.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имело смысл в начале 1980-х годов, когда объем передаваемых данных был невелик, и никто не отправлял по почте большие вложения или аудио-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видеофайлы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Но в сегодняшнюю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мультимедийную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эпоху такое ограничение достаточно ощутимо — оно требует, чтобы двоичные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мультимедийные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данные были преобразованы в формат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ASCII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отправкои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через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после передачи через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декодированы обратно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бинарныи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формат.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408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Давайте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рассмотрим работу протокола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простом примере. Предположим, Алиса хочет отправить Бобу простое текстовое сообщение формата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ASCII. </a:t>
            </a:r>
            <a:endParaRPr lang="en-US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Алиса запускает свой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почты, указывает ему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адрес Боба (например,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bob@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someschool.edu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создает сообщение и дает команду пользовательскому агенту его отправить.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Алисы отправляет сообщение на ее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сервер, где оно помещается в очередь.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Клиентская часть протокола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запущенная на почтовом сервере Алисы, видит сообщение в очереди и открывает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соединение с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сервером, запущенном на почтовом сервере Боба.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После первоначального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рукопожатия клиент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отправляет сообщение Алисы в установленное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соединение.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На почтовом сервере Боба серверная часть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принимает сообщение, которое затем помещается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ящик Боба.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Боб запускает свой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агент, чтобы прочитать сообщение в удобное ему время.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 важно отметить, что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использует каких- </a:t>
            </a:r>
            <a:endParaRPr lang="ru-RU" dirty="0">
              <a:effectLst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либо промежуточных серверов для отправки почты, даже когда два по-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чтовых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сервера располагаются на противоположных концах мира. </a:t>
            </a:r>
            <a:endParaRPr lang="ru-RU" dirty="0"/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971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Давайте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взглянем на пример расшифровки сообщений, которыми об-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мениваются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клиент (К) 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сервер (С). Имя хоста клиента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crepes.fr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в качестве сервера выступает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hamburger.edu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Текстовые строки, предваренные символом К: — это сообщения, которые клиент направил в свой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сокет, а строки, начинающиеся с С: — сообщения, отправляемые в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сокет сервером. Как только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соединение уста-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навливается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мы получаем следующее сообщение на слайде.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этом примере клиент отправляет сообщение («Вы любите кет-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чуп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Как насчет анчоусов?») с почтового сервера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crepes.fr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hamburger.edu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составе диалога клиент дает пять команд: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HELO, MAIL FROM, RCPT TO, DATA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QUIT.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Названия команд говорят сами за себя. Клиент также отправляет строку, состоящую из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единственнои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точки, которая указывает серверу на конец сообщения. На каждую команду сервер выдает ответ,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сопровождающийся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кодом ответа и некоторым (необязательным) англоязычным объяснением. Отметим, что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использует постоянные соединения: если сервер-источник пытается отправить несколько сообщений одному и тому же серверу-получателю, он может направить их все через одно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соединение.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792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Давайте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сравненим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протоколы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Оба протокола используются для передачи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файлов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одного хоста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файлы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(или объекты) от веб-сервера веб- клиенту (обычно с помощью браузера);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файлы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(то есть сообщения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почты) от одного почтового сервера к другому. При передаче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файлов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оба протокола используют постоянное соединение. В этом они похожи.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Однако, существует и значительная разница между ними: во-первых,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является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протоколом получения 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pull-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протокол) —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пользователи применяют его, чтобы получить информацию с сервера, которую туда кто-то загрузил,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удобныи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им момент. В частности,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соединение инициируется компьютером,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хочет получить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файл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стороны,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является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протоколом отправки 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push-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 сервер-источник отправляет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файл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почтовому серверу-приемнику. В этом случае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соединение инициируется компьютером,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хочет отправить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файл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Второе отличие, состоит в том, что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требует, чтобы любое сообщение, включенное в тело сообщения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почты, имело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семиразрядныи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формат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ASCII.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в сообщении содержатся другие символы или двоичные данные, то оно должно быть перекодировано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семиразрядныи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формат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ASCII.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накладывает таких ограничений. </a:t>
            </a:r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Третье важное отличие заключается в том, как обрабатываются документы, содержащие текст и изображения. Как мы знаем,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инкапсулирует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объект в свое собственное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сообщение, в то время как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помещает все объекты сообщения в одно.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193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Алиса отправляет обычную почтовую открытку Бобу, она пишет на конверте адрес Боба, свой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адрес, дату и так далее — сюда она может включить любую сопроводительную информацию, которую посчитает нужным добавить. Аналогично при отправлении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 от одного адресата к другому такая же сопроводительная информация содержится в заголовке, предваряющем тело самого сообщения. Эта информация обычно содержится в наборе строк заголовка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Заголовочные строки и тело сообщения разделяются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пустои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строкои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Строка заголовка содержит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обычныи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читаемыи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текст,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состоящии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из ключевого слова, после которого следует двоеточие и значение. Некоторые ключевые слова обязательные, а некоторые — нет.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заголовок должен иметь строку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From: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строку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To:,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 включать строку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Subject: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другие необязательные строки.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заголовка стоит пустая строка, затем тело сообщения в формате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ASCII.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832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доставляет сообщение с почтового сервера Алисы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Боба, оно помещается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ящик Боба. Здесь мы предполагаем, что Боб читает свою почту, входя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серверныи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хост и затем исполняя почтовую программу на этом хосте. До начала 90-х годов это было типичным способом получения сообщений. Но сегодня для доступа к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почте используется клиент-серверная архи-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тектура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Типичныи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пользователь читает сообщения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 с помощью почтового клиента, исполняемого на 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ме. Пользуясь почтовым клиентом на своих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устройствах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пользователь получает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широкии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набор доступных ему функций, чтобы просмотреть прикрепленные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мультимедийные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вложения. </a:t>
            </a:r>
            <a:endParaRPr lang="ru-RU" dirty="0"/>
          </a:p>
          <a:p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 получатель (Боб) запускает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на своем персональном компьютере, было бы естественным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разместить на этом же компьютере. При таком подходе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Алисы должен напрямую общаться с компьютером Боба. Но здесь существует одна проблема. Если бы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Боба размещался на его локальном персональном компьютере, то Боб должен был бы держать этот компьютер постоянно включенным и соединенным с Интернетом, чтобы получать новые сообщения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почты, которые могут поступить в любое время. Это очень неудобно, поэтому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типичныи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пользователь запускает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на локальном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устройстве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осуществляет доступ к своему почтовому ящику, хранящемуся на разделяемом почтовом сервере,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всегда доступен. Обычно этот сервер обслуживает ящики многих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и очень часто его предоставляет компания, являю-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щаяся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Интернет-провайдером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Рассмотрим путь сообщения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почты, отправленного от Алисы Бобу.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Алисы использует протоколы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отправки сообщения на ее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сервер, а затем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Алисы использует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(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 как клиент) для ретрансляции (перенаправления) сообщения почтовому серверу Боба. Зачем нужна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двухшаговая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процедура? Основная причина в том, что без перенаправления через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 Алисы, ее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в случае, если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сервер-получатель недоступен, не знает, что делать с сообщением. А если Алиса поместит сообщение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сервер, он, в свою очередь, начнет периодически отправлять сообщение серверу Боба, например, каждые 30 минут до тех пор, пока тот не заработает. Каким образом получатель,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как Боб,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имеющии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на своем локальном компьютере, будет получать свои сообщения, которые размещены на почтовом сервере 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Интернет-провайдера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Заметим, что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Боба не может использовать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 получить эти сообщения, так как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—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push-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 (протокол отправки, а не получения). Ключом к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задаче будет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специальныи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протокол доступа к почте,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передает сообщения с почтового сервера Боба на его локальное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устройство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Существует несколько популярных протоколов доступа к почте, включая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POP3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 Office Protocol,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 почтового отделения, версия 3)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IMAP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Internet Mail Access Protocol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 доступа к почте через Интернет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379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18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4200787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идентификации человека, пользуются разными способами. Например, именем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номером удостоверения и ИИН. Одни методы идентификации могут быть более предпочтительными по сравнению с другими.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 же, как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хосты в Интернете можно идентифицировать несколькими способами. Один из способов идентификации — по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имени хоста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Такие имена наглядны и нравятся людям, например,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www.cisco.com.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Однако, имена хостов, хотя и предоставляют некоторую информацию, но очень небольшую. Кроме того, имена хостов могут содержать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длины буквенно-цифровые символы, что способно привести к трудностям при обработке их маршрутизаторами. По этим причинам хосты идентифицируются еще и так называемыми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IP-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адресами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ru-RU" dirty="0"/>
              <a:t>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 установить соответствие между именем 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адресом, нужна какая-то служба, которая бы транслировала имена хостов в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адреса. Эту задачу выполняет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система доменных имен Интернета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Domain Name System,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DNS —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это, во-первых, распределенная база данных, </a:t>
            </a:r>
            <a:r>
              <a:rPr lang="ru-RU" dirty="0"/>
              <a:t>реализованная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помощью иерархии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DNS-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серверов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во-вторых — протокол </a:t>
            </a:r>
            <a:r>
              <a:rPr lang="ru-RU" dirty="0"/>
              <a:t>прикладного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уровня,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позволяющии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хостам обращаться к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базе данных.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DNS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работает поверх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ru-RU" dirty="0"/>
              <a:t>использует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порт 53.</a:t>
            </a:r>
            <a:r>
              <a:rPr lang="ru-RU" dirty="0"/>
              <a:t> </a:t>
            </a:r>
            <a:endParaRPr lang="ru-RU" dirty="0">
              <a:cs typeface="Calibri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DNS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используется другими протоколами прикладного уровня — включая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HTTP, SMTP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FTP —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транслирования переданных </a:t>
            </a:r>
            <a:r>
              <a:rPr lang="ru-RU" dirty="0"/>
              <a:t>пользователем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 хостов в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адреса. </a:t>
            </a:r>
            <a:endParaRPr lang="ru-RU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9283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Кроме трансляции имен хостов в адреса, DNS предоставляет еще некоторые важные службы: </a:t>
            </a:r>
          </a:p>
          <a:p>
            <a:r>
              <a:rPr lang="ru-RU" dirty="0"/>
              <a:t>• Назначение псевдонимов хостам. Хосты с довольно сложными именами могут иметь один или несколько псевдонимов. В отличие от канонических имен псевдонимы обычно более лаконичны. Приложения могут запрашивать DNS-сервер, чтобы получить не только IP-адреса, но и каноническое имя того или иного сервера по его псевдониму.</a:t>
            </a:r>
            <a:endParaRPr lang="ru-RU" dirty="0">
              <a:cs typeface="Calibri"/>
            </a:endParaRPr>
          </a:p>
          <a:p>
            <a:r>
              <a:rPr lang="ru-RU" dirty="0"/>
              <a:t>• Назначение псевдонимов почтовому серверу. По вполне понятным причинам крайне желательно, чтобы адреса электронной почты были наглядными. Поэтому, почтовые приложения также могут использовать псевдонимы почтовых серверов для запросов DNS. </a:t>
            </a:r>
          </a:p>
          <a:p>
            <a:r>
              <a:rPr lang="ru-RU" dirty="0"/>
              <a:t>• Распределение нагрузки. Система DNS может использоваться также для того, чтобы осуществлять распределение нагрузки между дублирующими серверами, например реплицированными веб-серверами. Достаточно нагруженные сайты, реплицируются на несколько серверов, запущенных каждый на своей конечной системе и имеющих различные IP-адреса. Для дублированных (реплицированных) веб-серверов набор IP-адресов привязан к одному каноническому имени хоста. Этот набор содержится в базе данных сервера DNS. Когда клиент делает запрос DNS-серверу по имени, привязанному к набору адресов, сервер в ответ выдает весь набор IP-адресов, но с каждым ответом делает ротацию их порядка. Так как клиент обычно отправляет HTTP-запрос к первому из списка адресов, то такая DNS-ротация помогает распределять трафик среди реплицированных серверов. Такая же DNS-ротация может использоваться и для почтовых серверов, которые тоже иногда имеют одинаковые псевдонимы. </a:t>
            </a:r>
          </a:p>
          <a:p>
            <a:endParaRPr lang="ru-RU" dirty="0">
              <a:cs typeface="Calibri"/>
            </a:endParaRPr>
          </a:p>
          <a:p>
            <a:r>
              <a:rPr lang="ru-RU" dirty="0"/>
              <a:t>Самой простейшей схемой построения для службы DNS мог бы быть единственный DNS-сервер, содержащий все соответствия адресов и имен. С помощью такого централизованного сервера клиенты просто бы направляли все запросы в одно место, и DNS-сервер отвечал бы им напрямую. Несмотря на то что такая простота очень привлекательна, в сегодняшнем Интернете с его огромным (и растущим) количеством хостов это сделать фактически невозможно. При такой централизованной организации службы могут возникать следующие проблемы: </a:t>
            </a:r>
          </a:p>
          <a:p>
            <a:r>
              <a:rPr lang="ru-RU" dirty="0"/>
              <a:t>• Единая точка отказа. Если DNS-сервер вышел из строя, это нарушает работу всего Интернета. </a:t>
            </a:r>
            <a:endParaRPr lang="ru-RU" dirty="0">
              <a:cs typeface="Calibri" panose="020F0502020204030204"/>
            </a:endParaRPr>
          </a:p>
          <a:p>
            <a:r>
              <a:rPr lang="ru-RU" dirty="0"/>
              <a:t>• Объем трафика. Единственный DNS-сервер должен обрабатывать все DNS-запросы. </a:t>
            </a:r>
          </a:p>
          <a:p>
            <a:r>
              <a:rPr lang="ru-RU" dirty="0"/>
              <a:t>• Удаленность централизованной базы данных. Единственный </a:t>
            </a:r>
            <a:r>
              <a:rPr lang="ru-RU" dirty="0" err="1"/>
              <a:t>DNSсервер</a:t>
            </a:r>
            <a:r>
              <a:rPr lang="ru-RU" dirty="0"/>
              <a:t> не может располагаться близко ко всем клиентам одновременно. Если мы расположим DNS-сервер в Нью-Йорке, то запросы, например, из Австралии будут идти с другого конца планеты и окажутся, естественно, очень медленными, что приведет к значительным задержкам. </a:t>
            </a:r>
          </a:p>
          <a:p>
            <a:r>
              <a:rPr lang="ru-RU" dirty="0"/>
              <a:t>• Обслуживание. Единственный DNS-сервер должен будет хранить записи для всех хостов Интернета. Это приведет к необходимости содержать огромную базу данных, которой при этом придется часто модифицироваться, чтобы учитывать каждый появляющийся новый хост. </a:t>
            </a:r>
          </a:p>
          <a:p>
            <a:r>
              <a:rPr lang="ru-RU" dirty="0"/>
              <a:t>И наконец, централизованная база данных, расположенная на единственном DNS-сервере, не может быть масштабирована. Таким образом, в силу всех этих причин служба DNS строится как распределенный сервис</a:t>
            </a:r>
            <a:endParaRPr lang="ru-RU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474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В данной лекции мы продолжаем знакомиться с прикладным уровнем стека протоколов TCP/IP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2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755486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иметь</a:t>
            </a:r>
            <a:r>
              <a:rPr lang="en-US" dirty="0"/>
              <a:t> </a:t>
            </a:r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масштабирования</a:t>
            </a:r>
            <a:r>
              <a:rPr lang="en-US" dirty="0"/>
              <a:t>, DNS </a:t>
            </a:r>
            <a:r>
              <a:rPr lang="en-US" dirty="0" err="1"/>
              <a:t>служба</a:t>
            </a:r>
            <a:r>
              <a:rPr lang="en-US" dirty="0"/>
              <a:t> </a:t>
            </a:r>
            <a:r>
              <a:rPr lang="en-US" dirty="0" err="1"/>
              <a:t>использует</a:t>
            </a:r>
            <a:r>
              <a:rPr lang="en-US" dirty="0"/>
              <a:t> </a:t>
            </a:r>
            <a:r>
              <a:rPr lang="en-US" dirty="0" err="1"/>
              <a:t>огромный</a:t>
            </a:r>
            <a:r>
              <a:rPr lang="en-US" dirty="0"/>
              <a:t>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организованы</a:t>
            </a:r>
            <a:r>
              <a:rPr lang="en-US" dirty="0"/>
              <a:t> в </a:t>
            </a:r>
            <a:r>
              <a:rPr lang="en-US" dirty="0" err="1"/>
              <a:t>иерархическую</a:t>
            </a:r>
            <a:r>
              <a:rPr lang="en-US" dirty="0"/>
              <a:t> </a:t>
            </a:r>
            <a:r>
              <a:rPr lang="en-US" dirty="0" err="1"/>
              <a:t>структуру</a:t>
            </a:r>
            <a:r>
              <a:rPr lang="en-US" dirty="0"/>
              <a:t> и </a:t>
            </a:r>
            <a:r>
              <a:rPr lang="en-US" dirty="0" err="1"/>
              <a:t>распределены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всему</a:t>
            </a:r>
            <a:r>
              <a:rPr lang="en-US" dirty="0"/>
              <a:t> </a:t>
            </a:r>
            <a:r>
              <a:rPr lang="en-US" dirty="0" err="1"/>
              <a:t>миру</a:t>
            </a:r>
            <a:r>
              <a:rPr lang="en-US" dirty="0"/>
              <a:t>.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единственного</a:t>
            </a:r>
            <a:r>
              <a:rPr lang="en-US" dirty="0"/>
              <a:t> DNS-</a:t>
            </a:r>
            <a:r>
              <a:rPr lang="en-US" dirty="0" err="1"/>
              <a:t>сервера</a:t>
            </a:r>
            <a:r>
              <a:rPr lang="en-US" dirty="0"/>
              <a:t>, </a:t>
            </a:r>
            <a:r>
              <a:rPr lang="en-US" dirty="0" err="1"/>
              <a:t>содержащего</a:t>
            </a:r>
            <a:r>
              <a:rPr lang="en-US" dirty="0"/>
              <a:t> </a:t>
            </a:r>
            <a:r>
              <a:rPr lang="en-US" dirty="0" err="1"/>
              <a:t>таблицы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хостов</a:t>
            </a:r>
            <a:r>
              <a:rPr lang="en-US" dirty="0"/>
              <a:t> </a:t>
            </a:r>
            <a:r>
              <a:rPr lang="en-US" dirty="0" err="1"/>
              <a:t>Интернета</a:t>
            </a:r>
            <a:r>
              <a:rPr lang="en-US" dirty="0"/>
              <a:t>. </a:t>
            </a:r>
            <a:r>
              <a:rPr lang="en-US" dirty="0" err="1"/>
              <a:t>Вместо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о </a:t>
            </a:r>
            <a:r>
              <a:rPr lang="en-US" dirty="0" err="1"/>
              <a:t>соответствии</a:t>
            </a:r>
            <a:r>
              <a:rPr lang="en-US" dirty="0"/>
              <a:t> </a:t>
            </a:r>
            <a:r>
              <a:rPr lang="en-US" dirty="0" err="1"/>
              <a:t>адресов</a:t>
            </a:r>
            <a:r>
              <a:rPr lang="en-US" dirty="0"/>
              <a:t> </a:t>
            </a:r>
            <a:r>
              <a:rPr lang="en-US" dirty="0" err="1"/>
              <a:t>именам</a:t>
            </a:r>
            <a:r>
              <a:rPr lang="en-US" dirty="0"/>
              <a:t> </a:t>
            </a:r>
            <a:r>
              <a:rPr lang="en-US" dirty="0" err="1"/>
              <a:t>распределена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DNS-</a:t>
            </a:r>
            <a:r>
              <a:rPr lang="en-US" dirty="0" err="1"/>
              <a:t>серверам</a:t>
            </a:r>
            <a:r>
              <a:rPr lang="en-US" dirty="0"/>
              <a:t>. В </a:t>
            </a:r>
            <a:r>
              <a:rPr lang="en-US" dirty="0" err="1"/>
              <a:t>первом</a:t>
            </a:r>
            <a:r>
              <a:rPr lang="en-US" dirty="0"/>
              <a:t> </a:t>
            </a:r>
            <a:r>
              <a:rPr lang="en-US" dirty="0" err="1"/>
              <a:t>приближении</a:t>
            </a:r>
            <a:r>
              <a:rPr lang="en-US" dirty="0"/>
              <a:t> </a:t>
            </a: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класса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DNS —</a:t>
            </a:r>
            <a:r>
              <a:rPr lang="en-US" b="1" dirty="0"/>
              <a:t> </a:t>
            </a:r>
            <a:r>
              <a:rPr lang="en-US" b="1" dirty="0" err="1"/>
              <a:t>корневые</a:t>
            </a:r>
            <a:r>
              <a:rPr lang="en-US" b="1" dirty="0"/>
              <a:t> DNS-</a:t>
            </a:r>
            <a:r>
              <a:rPr lang="en-US" b="1" dirty="0" err="1"/>
              <a:t>серверы</a:t>
            </a:r>
            <a:r>
              <a:rPr lang="en-US" dirty="0"/>
              <a:t>, </a:t>
            </a:r>
            <a:r>
              <a:rPr lang="en-US" b="1" dirty="0"/>
              <a:t>DNSсерверы </a:t>
            </a:r>
            <a:r>
              <a:rPr lang="en-US" b="1" dirty="0" err="1"/>
              <a:t>верхнего</a:t>
            </a:r>
            <a:r>
              <a:rPr lang="en-US" b="1" dirty="0"/>
              <a:t> </a:t>
            </a:r>
            <a:r>
              <a:rPr lang="en-US" b="1" dirty="0" err="1"/>
              <a:t>уровня</a:t>
            </a:r>
            <a:r>
              <a:rPr lang="en-US" dirty="0"/>
              <a:t> и </a:t>
            </a:r>
            <a:r>
              <a:rPr lang="en-US" b="1" dirty="0" err="1"/>
              <a:t>авторитетные</a:t>
            </a:r>
            <a:r>
              <a:rPr lang="en-US" dirty="0"/>
              <a:t> (</a:t>
            </a:r>
            <a:r>
              <a:rPr lang="en-US" dirty="0" err="1"/>
              <a:t>ответственные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свою</a:t>
            </a:r>
            <a:r>
              <a:rPr lang="en-US" dirty="0"/>
              <a:t> </a:t>
            </a:r>
            <a:r>
              <a:rPr lang="en-US" dirty="0" err="1"/>
              <a:t>зону</a:t>
            </a:r>
            <a:r>
              <a:rPr lang="en-US" dirty="0"/>
              <a:t>) DNS-</a:t>
            </a:r>
            <a:r>
              <a:rPr lang="en-US" dirty="0" err="1"/>
              <a:t>серверы</a:t>
            </a:r>
            <a:r>
              <a:rPr lang="en-US" dirty="0"/>
              <a:t>.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понять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класса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взаимодействуют</a:t>
            </a:r>
            <a:r>
              <a:rPr lang="en-US" dirty="0"/>
              <a:t>,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DNS-</a:t>
            </a:r>
            <a:r>
              <a:rPr lang="en-US" dirty="0" err="1"/>
              <a:t>клиент</a:t>
            </a:r>
            <a:r>
              <a:rPr lang="en-US" dirty="0"/>
              <a:t> </a:t>
            </a:r>
            <a:r>
              <a:rPr lang="en-US" dirty="0" err="1"/>
              <a:t>пытается</a:t>
            </a:r>
            <a:r>
              <a:rPr lang="en-US" dirty="0"/>
              <a:t> </a:t>
            </a:r>
            <a:r>
              <a:rPr lang="en-US" dirty="0" err="1"/>
              <a:t>определить</a:t>
            </a:r>
            <a:r>
              <a:rPr lang="en-US" dirty="0"/>
              <a:t> IP-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интернет-хоста</a:t>
            </a:r>
            <a:r>
              <a:rPr lang="en-US" dirty="0"/>
              <a:t> www.amazon.com.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происходить</a:t>
            </a:r>
            <a:r>
              <a:rPr lang="en-US" dirty="0"/>
              <a:t> </a:t>
            </a:r>
            <a:r>
              <a:rPr lang="en-US" dirty="0" err="1"/>
              <a:t>следующее</a:t>
            </a:r>
            <a:r>
              <a:rPr lang="en-US" dirty="0"/>
              <a:t>: </a:t>
            </a:r>
            <a:r>
              <a:rPr lang="en-US" dirty="0" err="1"/>
              <a:t>сначала</a:t>
            </a:r>
            <a:r>
              <a:rPr lang="en-US" dirty="0"/>
              <a:t> </a:t>
            </a:r>
            <a:r>
              <a:rPr lang="en-US" dirty="0" err="1"/>
              <a:t>клиент</a:t>
            </a:r>
            <a:r>
              <a:rPr lang="en-US" dirty="0"/>
              <a:t> </a:t>
            </a:r>
            <a:r>
              <a:rPr lang="en-US" dirty="0" err="1"/>
              <a:t>делает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одному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корневых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возвращает</a:t>
            </a:r>
            <a:r>
              <a:rPr lang="en-US" dirty="0"/>
              <a:t> IP-</a:t>
            </a:r>
            <a:r>
              <a:rPr lang="en-US" dirty="0" err="1"/>
              <a:t>адреса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домена</a:t>
            </a:r>
            <a:r>
              <a:rPr lang="en-US" dirty="0"/>
              <a:t> com.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клиент</a:t>
            </a:r>
            <a:r>
              <a:rPr lang="en-US" dirty="0"/>
              <a:t> </a:t>
            </a:r>
            <a:r>
              <a:rPr lang="en-US" dirty="0" err="1"/>
              <a:t>обращается</a:t>
            </a:r>
            <a:r>
              <a:rPr lang="en-US" dirty="0"/>
              <a:t> к </a:t>
            </a:r>
            <a:r>
              <a:rPr lang="en-US" dirty="0" err="1"/>
              <a:t>одному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, в </a:t>
            </a:r>
            <a:r>
              <a:rPr lang="en-US" dirty="0" err="1"/>
              <a:t>свою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, </a:t>
            </a:r>
            <a:r>
              <a:rPr lang="en-US" dirty="0" err="1"/>
              <a:t>возвращает</a:t>
            </a:r>
            <a:r>
              <a:rPr lang="en-US" dirty="0"/>
              <a:t> IP-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авторитетного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amazon.com. </a:t>
            </a:r>
            <a:r>
              <a:rPr lang="en-US" dirty="0" err="1"/>
              <a:t>Наконец</a:t>
            </a:r>
            <a:r>
              <a:rPr lang="en-US" dirty="0"/>
              <a:t>, </a:t>
            </a:r>
            <a:r>
              <a:rPr lang="en-US" dirty="0" err="1"/>
              <a:t>клиент</a:t>
            </a:r>
            <a:r>
              <a:rPr lang="en-US" dirty="0"/>
              <a:t> </a:t>
            </a:r>
            <a:r>
              <a:rPr lang="en-US" dirty="0" err="1"/>
              <a:t>обращается</a:t>
            </a:r>
            <a:r>
              <a:rPr lang="en-US" dirty="0"/>
              <a:t> к </a:t>
            </a:r>
            <a:r>
              <a:rPr lang="en-US" dirty="0" err="1"/>
              <a:t>одному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авторитетных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домена</a:t>
            </a:r>
            <a:r>
              <a:rPr lang="en-US" dirty="0"/>
              <a:t> amazon.com, а </a:t>
            </a:r>
            <a:r>
              <a:rPr lang="en-US" dirty="0" err="1"/>
              <a:t>тот</a:t>
            </a:r>
            <a:r>
              <a:rPr lang="en-US" dirty="0"/>
              <a:t> </a:t>
            </a:r>
            <a:r>
              <a:rPr lang="en-US" dirty="0" err="1"/>
              <a:t>возвращает</a:t>
            </a:r>
            <a:r>
              <a:rPr lang="en-US" dirty="0"/>
              <a:t> IP-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www.amazon.com. 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8087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В </a:t>
            </a:r>
            <a:r>
              <a:rPr lang="en-US" dirty="0" err="1"/>
              <a:t>Интернете</a:t>
            </a:r>
            <a:r>
              <a:rPr lang="en-US" dirty="0"/>
              <a:t> </a:t>
            </a:r>
            <a:r>
              <a:rPr lang="en-US" dirty="0" err="1"/>
              <a:t>существует</a:t>
            </a:r>
            <a:r>
              <a:rPr lang="en-US" dirty="0"/>
              <a:t> 13 </a:t>
            </a:r>
            <a:r>
              <a:rPr lang="en-US" dirty="0" err="1"/>
              <a:t>корневых</a:t>
            </a:r>
            <a:r>
              <a:rPr lang="en-US" dirty="0"/>
              <a:t> DNS-</a:t>
            </a:r>
            <a:r>
              <a:rPr lang="en-US" dirty="0" err="1"/>
              <a:t>серверов</a:t>
            </a:r>
            <a:r>
              <a:rPr lang="en-US" dirty="0"/>
              <a:t> (</a:t>
            </a:r>
            <a:r>
              <a:rPr lang="en-US" dirty="0" err="1"/>
              <a:t>обозначающиеся</a:t>
            </a:r>
            <a:r>
              <a:rPr lang="en-US" dirty="0"/>
              <a:t> </a:t>
            </a:r>
            <a:r>
              <a:rPr lang="en-US" dirty="0" err="1"/>
              <a:t>латинскими</a:t>
            </a:r>
            <a:r>
              <a:rPr lang="en-US" dirty="0"/>
              <a:t> </a:t>
            </a:r>
            <a:r>
              <a:rPr lang="en-US" dirty="0" err="1"/>
              <a:t>буквами</a:t>
            </a:r>
            <a:r>
              <a:rPr lang="en-US" dirty="0"/>
              <a:t> </a:t>
            </a:r>
            <a:r>
              <a:rPr lang="en-US" dirty="0" err="1"/>
              <a:t>от</a:t>
            </a:r>
            <a:r>
              <a:rPr lang="en-US" dirty="0"/>
              <a:t> A </a:t>
            </a:r>
            <a:r>
              <a:rPr lang="en-US" dirty="0" err="1"/>
              <a:t>до</a:t>
            </a:r>
            <a:r>
              <a:rPr lang="en-US" dirty="0"/>
              <a:t> M), и </a:t>
            </a:r>
            <a:r>
              <a:rPr lang="en-US" dirty="0" err="1"/>
              <a:t>большинство</a:t>
            </a:r>
            <a:r>
              <a:rPr lang="en-US" dirty="0"/>
              <a:t> </a:t>
            </a:r>
            <a:r>
              <a:rPr lang="en-US" dirty="0" err="1"/>
              <a:t>из</a:t>
            </a:r>
            <a:r>
              <a:rPr lang="en-US" dirty="0"/>
              <a:t> </a:t>
            </a:r>
            <a:r>
              <a:rPr lang="en-US" dirty="0" err="1"/>
              <a:t>них</a:t>
            </a:r>
            <a:r>
              <a:rPr lang="en-US" dirty="0"/>
              <a:t> </a:t>
            </a:r>
            <a:r>
              <a:rPr lang="en-US" dirty="0" err="1"/>
              <a:t>размещено</a:t>
            </a:r>
            <a:r>
              <a:rPr lang="en-US" dirty="0"/>
              <a:t> в </a:t>
            </a:r>
            <a:r>
              <a:rPr lang="en-US" dirty="0" err="1"/>
              <a:t>Северной</a:t>
            </a:r>
            <a:r>
              <a:rPr lang="en-US" dirty="0"/>
              <a:t> </a:t>
            </a:r>
            <a:r>
              <a:rPr lang="en-US" dirty="0" err="1"/>
              <a:t>Америке</a:t>
            </a:r>
            <a:r>
              <a:rPr lang="en-US" dirty="0"/>
              <a:t>. </a:t>
            </a:r>
            <a:r>
              <a:rPr lang="en-US" dirty="0" err="1"/>
              <a:t>Карта</a:t>
            </a:r>
            <a:r>
              <a:rPr lang="en-US" dirty="0"/>
              <a:t> </a:t>
            </a:r>
            <a:r>
              <a:rPr lang="en-US" dirty="0" err="1"/>
              <a:t>корневых</a:t>
            </a:r>
            <a:r>
              <a:rPr lang="en-US" dirty="0"/>
              <a:t> DNS-</a:t>
            </a:r>
            <a:r>
              <a:rPr lang="en-US" dirty="0" err="1"/>
              <a:t>серверов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2012 </a:t>
            </a:r>
            <a:r>
              <a:rPr lang="en-US" dirty="0" err="1"/>
              <a:t>год</a:t>
            </a:r>
            <a:r>
              <a:rPr lang="en-US" dirty="0"/>
              <a:t> </a:t>
            </a:r>
            <a:r>
              <a:rPr lang="en-US" dirty="0" err="1"/>
              <a:t>представлена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рисунке</a:t>
            </a:r>
            <a:r>
              <a:rPr lang="en-US" dirty="0"/>
              <a:t>; </a:t>
            </a:r>
            <a:r>
              <a:rPr lang="en-US" dirty="0" err="1"/>
              <a:t>список</a:t>
            </a:r>
            <a:r>
              <a:rPr lang="en-US" dirty="0"/>
              <a:t> </a:t>
            </a:r>
            <a:r>
              <a:rPr lang="en-US" dirty="0" err="1"/>
              <a:t>текущих</a:t>
            </a:r>
            <a:r>
              <a:rPr lang="en-US" dirty="0"/>
              <a:t> </a:t>
            </a:r>
            <a:r>
              <a:rPr lang="en-US" dirty="0" err="1"/>
              <a:t>корневых</a:t>
            </a:r>
            <a:r>
              <a:rPr lang="en-US" dirty="0"/>
              <a:t> </a:t>
            </a:r>
            <a:r>
              <a:rPr lang="en-US" dirty="0" err="1"/>
              <a:t>серверов</a:t>
            </a:r>
            <a:r>
              <a:rPr lang="en-US" dirty="0"/>
              <a:t> </a:t>
            </a:r>
            <a:r>
              <a:rPr lang="en-US" dirty="0" err="1"/>
              <a:t>можно</a:t>
            </a:r>
            <a:r>
              <a:rPr lang="en-US" dirty="0"/>
              <a:t> </a:t>
            </a:r>
            <a:r>
              <a:rPr lang="en-US" dirty="0" err="1"/>
              <a:t>посмотреть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сайте</a:t>
            </a:r>
            <a:r>
              <a:rPr lang="en-US" dirty="0"/>
              <a:t> Root servers. </a:t>
            </a:r>
            <a:r>
              <a:rPr lang="en-US" dirty="0" err="1"/>
              <a:t>Хотя</a:t>
            </a:r>
            <a:r>
              <a:rPr lang="en-US" dirty="0"/>
              <a:t> </a:t>
            </a:r>
            <a:r>
              <a:rPr lang="en-US" dirty="0" err="1"/>
              <a:t>мы</a:t>
            </a:r>
            <a:r>
              <a:rPr lang="en-US" dirty="0"/>
              <a:t> </a:t>
            </a:r>
            <a:r>
              <a:rPr lang="en-US" dirty="0" err="1"/>
              <a:t>ссылаемся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каждый</a:t>
            </a:r>
            <a:r>
              <a:rPr lang="en-US" dirty="0"/>
              <a:t> </a:t>
            </a:r>
            <a:r>
              <a:rPr lang="en-US" dirty="0" err="1"/>
              <a:t>из</a:t>
            </a:r>
            <a:r>
              <a:rPr lang="en-US" dirty="0"/>
              <a:t> </a:t>
            </a:r>
            <a:r>
              <a:rPr lang="en-US" dirty="0" err="1"/>
              <a:t>этих</a:t>
            </a:r>
            <a:r>
              <a:rPr lang="en-US" dirty="0"/>
              <a:t> 13 </a:t>
            </a:r>
            <a:r>
              <a:rPr lang="en-US" dirty="0" err="1"/>
              <a:t>серверов</a:t>
            </a:r>
            <a:r>
              <a:rPr lang="en-US" dirty="0"/>
              <a:t>,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отдельный</a:t>
            </a:r>
            <a:r>
              <a:rPr lang="en-US" dirty="0"/>
              <a:t>, </a:t>
            </a:r>
            <a:r>
              <a:rPr lang="en-US" dirty="0" err="1"/>
              <a:t>за</a:t>
            </a:r>
            <a:r>
              <a:rPr lang="en-US" dirty="0"/>
              <a:t> </a:t>
            </a:r>
            <a:r>
              <a:rPr lang="en-US" dirty="0" err="1"/>
              <a:t>каждым</a:t>
            </a:r>
            <a:r>
              <a:rPr lang="en-US" dirty="0"/>
              <a:t> </a:t>
            </a:r>
            <a:r>
              <a:rPr lang="en-US" dirty="0" err="1"/>
              <a:t>из</a:t>
            </a:r>
            <a:r>
              <a:rPr lang="en-US" dirty="0"/>
              <a:t> </a:t>
            </a:r>
            <a:r>
              <a:rPr lang="en-US" dirty="0" err="1"/>
              <a:t>них</a:t>
            </a:r>
            <a:r>
              <a:rPr lang="en-US" dirty="0"/>
              <a:t> 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dirty="0" err="1"/>
              <a:t>соображениям</a:t>
            </a:r>
            <a:r>
              <a:rPr lang="en-US" dirty="0"/>
              <a:t> </a:t>
            </a:r>
            <a:r>
              <a:rPr lang="en-US" dirty="0" err="1"/>
              <a:t>безопасности</a:t>
            </a:r>
            <a:r>
              <a:rPr lang="en-US" dirty="0"/>
              <a:t> и </a:t>
            </a:r>
            <a:r>
              <a:rPr lang="en-US" dirty="0" err="1"/>
              <a:t>надежности</a:t>
            </a:r>
            <a:r>
              <a:rPr lang="en-US" dirty="0"/>
              <a:t> </a:t>
            </a:r>
            <a:r>
              <a:rPr lang="en-US" dirty="0" err="1"/>
              <a:t>стоят</a:t>
            </a:r>
            <a:r>
              <a:rPr lang="en-US" dirty="0"/>
              <a:t> </a:t>
            </a:r>
            <a:r>
              <a:rPr lang="en-US" dirty="0" err="1"/>
              <a:t>несколько</a:t>
            </a:r>
            <a:r>
              <a:rPr lang="en-US" dirty="0"/>
              <a:t> </a:t>
            </a:r>
            <a:r>
              <a:rPr lang="en-US" dirty="0" err="1"/>
              <a:t>реплицированных</a:t>
            </a:r>
            <a:r>
              <a:rPr lang="en-US" dirty="0"/>
              <a:t> </a:t>
            </a:r>
            <a:r>
              <a:rPr lang="en-US" dirty="0" err="1"/>
              <a:t>серверов</a:t>
            </a:r>
            <a:r>
              <a:rPr lang="en-US" dirty="0"/>
              <a:t>.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момент</a:t>
            </a:r>
            <a:r>
              <a:rPr lang="en-US" dirty="0"/>
              <a:t> </a:t>
            </a:r>
            <a:r>
              <a:rPr lang="en-US" dirty="0" err="1"/>
              <a:t>осени</a:t>
            </a:r>
            <a:r>
              <a:rPr lang="en-US" dirty="0"/>
              <a:t> 2011 </a:t>
            </a:r>
            <a:r>
              <a:rPr lang="en-US" dirty="0" err="1"/>
              <a:t>года</a:t>
            </a:r>
            <a:r>
              <a:rPr lang="en-US" dirty="0"/>
              <a:t> </a:t>
            </a:r>
            <a:r>
              <a:rPr lang="en-US" dirty="0" err="1"/>
              <a:t>их</a:t>
            </a:r>
            <a:r>
              <a:rPr lang="en-US" dirty="0"/>
              <a:t> </a:t>
            </a:r>
            <a:r>
              <a:rPr lang="en-US" dirty="0" err="1"/>
              <a:t>число</a:t>
            </a:r>
            <a:r>
              <a:rPr lang="en-US" dirty="0"/>
              <a:t> </a:t>
            </a:r>
            <a:r>
              <a:rPr lang="en-US" dirty="0" err="1"/>
              <a:t>составляло</a:t>
            </a:r>
            <a:r>
              <a:rPr lang="en-US" dirty="0"/>
              <a:t> 247.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62322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• DNS-</a:t>
            </a:r>
            <a:r>
              <a:rPr lang="en-US" err="1"/>
              <a:t>серверы</a:t>
            </a:r>
            <a:r>
              <a:rPr lang="en-US" dirty="0"/>
              <a:t> </a:t>
            </a:r>
            <a:r>
              <a:rPr lang="en-US" err="1"/>
              <a:t>верхнего</a:t>
            </a:r>
            <a:r>
              <a:rPr lang="en-US" dirty="0"/>
              <a:t> </a:t>
            </a:r>
            <a:r>
              <a:rPr lang="en-US" err="1"/>
              <a:t>уровня</a:t>
            </a:r>
            <a:r>
              <a:rPr lang="en-US" dirty="0"/>
              <a:t> </a:t>
            </a:r>
            <a:r>
              <a:rPr lang="en-US" err="1"/>
              <a:t>отвечают</a:t>
            </a:r>
            <a:r>
              <a:rPr lang="en-US" dirty="0"/>
              <a:t> </a:t>
            </a:r>
            <a:r>
              <a:rPr lang="en-US" err="1"/>
              <a:t>за</a:t>
            </a:r>
            <a:r>
              <a:rPr lang="en-US" dirty="0"/>
              <a:t> </a:t>
            </a:r>
            <a:r>
              <a:rPr lang="en-US" err="1"/>
              <a:t>домены</a:t>
            </a:r>
            <a:r>
              <a:rPr lang="en-US" dirty="0"/>
              <a:t> </a:t>
            </a:r>
            <a:r>
              <a:rPr lang="en-US" err="1"/>
              <a:t>верхнего</a:t>
            </a:r>
            <a:r>
              <a:rPr lang="en-US" dirty="0"/>
              <a:t> </a:t>
            </a:r>
            <a:r>
              <a:rPr lang="en-US" err="1"/>
              <a:t>уровня</a:t>
            </a:r>
            <a:r>
              <a:rPr lang="en-US" dirty="0"/>
              <a:t>, </a:t>
            </a:r>
            <a:r>
              <a:rPr lang="en-US" err="1"/>
              <a:t>такие</a:t>
            </a:r>
            <a:r>
              <a:rPr lang="en-US" dirty="0"/>
              <a:t> </a:t>
            </a:r>
            <a:r>
              <a:rPr lang="en-US" err="1"/>
              <a:t>как</a:t>
            </a:r>
            <a:r>
              <a:rPr lang="en-US" dirty="0"/>
              <a:t> com, org, net, </a:t>
            </a:r>
            <a:r>
              <a:rPr lang="en-US" err="1"/>
              <a:t>edu</a:t>
            </a:r>
            <a:r>
              <a:rPr lang="en-US" dirty="0"/>
              <a:t>, а </a:t>
            </a:r>
            <a:r>
              <a:rPr lang="en-US" err="1"/>
              <a:t>также</a:t>
            </a:r>
            <a:r>
              <a:rPr lang="en-US" dirty="0"/>
              <a:t> gov и </a:t>
            </a:r>
            <a:r>
              <a:rPr lang="en-US" err="1"/>
              <a:t>национальные</a:t>
            </a:r>
            <a:r>
              <a:rPr lang="en-US" dirty="0"/>
              <a:t> </a:t>
            </a:r>
            <a:r>
              <a:rPr lang="en-US" err="1"/>
              <a:t>домены</a:t>
            </a:r>
            <a:r>
              <a:rPr lang="en-US" dirty="0"/>
              <a:t> </a:t>
            </a:r>
            <a:r>
              <a:rPr lang="en-US" err="1"/>
              <a:t>верхнего</a:t>
            </a:r>
            <a:r>
              <a:rPr lang="en-US" dirty="0"/>
              <a:t> </a:t>
            </a:r>
            <a:r>
              <a:rPr lang="en-US" err="1"/>
              <a:t>уровня</a:t>
            </a:r>
            <a:r>
              <a:rPr lang="en-US" dirty="0"/>
              <a:t>, </a:t>
            </a:r>
            <a:r>
              <a:rPr lang="en-US" err="1"/>
              <a:t>такие</a:t>
            </a:r>
            <a:r>
              <a:rPr lang="en-US" dirty="0"/>
              <a:t> </a:t>
            </a:r>
            <a:r>
              <a:rPr lang="en-US" err="1"/>
              <a:t>как</a:t>
            </a:r>
            <a:r>
              <a:rPr lang="en-US" dirty="0"/>
              <a:t> </a:t>
            </a:r>
            <a:r>
              <a:rPr lang="en-US" err="1"/>
              <a:t>uk</a:t>
            </a:r>
            <a:r>
              <a:rPr lang="en-US" dirty="0"/>
              <a:t>, </a:t>
            </a:r>
            <a:r>
              <a:rPr lang="en-US" err="1"/>
              <a:t>fr</a:t>
            </a:r>
            <a:r>
              <a:rPr lang="en-US" dirty="0"/>
              <a:t>, ca, </a:t>
            </a:r>
            <a:r>
              <a:rPr lang="en-US" err="1"/>
              <a:t>jp</a:t>
            </a:r>
            <a:r>
              <a:rPr lang="en-US" dirty="0"/>
              <a:t>, </a:t>
            </a:r>
            <a:r>
              <a:rPr lang="en-US" dirty="0" err="1"/>
              <a:t>ru</a:t>
            </a:r>
            <a:r>
              <a:rPr lang="en-US" dirty="0"/>
              <a:t> и </a:t>
            </a:r>
            <a:r>
              <a:rPr lang="en-US" dirty="0" err="1"/>
              <a:t>т.д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• </a:t>
            </a:r>
            <a:r>
              <a:rPr lang="en-US" dirty="0" err="1"/>
              <a:t>Авторитетные</a:t>
            </a:r>
            <a:r>
              <a:rPr lang="en-US" dirty="0"/>
              <a:t> DNS-</a:t>
            </a:r>
            <a:r>
              <a:rPr lang="en-US" dirty="0" err="1"/>
              <a:t>серверы</a:t>
            </a:r>
            <a:r>
              <a:rPr lang="en-US" dirty="0"/>
              <a:t>. </a:t>
            </a:r>
            <a:r>
              <a:rPr lang="en-US" dirty="0" err="1"/>
              <a:t>Каждая</a:t>
            </a:r>
            <a:r>
              <a:rPr lang="en-US" dirty="0"/>
              <a:t> </a:t>
            </a:r>
            <a:r>
              <a:rPr lang="en-US" dirty="0" err="1"/>
              <a:t>организация</a:t>
            </a:r>
            <a:r>
              <a:rPr lang="en-US" dirty="0"/>
              <a:t>, </a:t>
            </a:r>
            <a:r>
              <a:rPr lang="en-US" dirty="0" err="1"/>
              <a:t>имеющая</a:t>
            </a:r>
            <a:r>
              <a:rPr lang="en-US" dirty="0"/>
              <a:t> </a:t>
            </a:r>
            <a:r>
              <a:rPr lang="en-US" dirty="0" err="1"/>
              <a:t>публично</a:t>
            </a:r>
            <a:r>
              <a:rPr lang="en-US" dirty="0"/>
              <a:t> </a:t>
            </a:r>
            <a:r>
              <a:rPr lang="en-US" dirty="0" err="1"/>
              <a:t>доступные</a:t>
            </a:r>
            <a:r>
              <a:rPr lang="en-US" dirty="0"/>
              <a:t> </a:t>
            </a:r>
            <a:r>
              <a:rPr lang="en-US" dirty="0" err="1"/>
              <a:t>хосты</a:t>
            </a:r>
            <a:r>
              <a:rPr lang="en-US" dirty="0"/>
              <a:t> (</a:t>
            </a:r>
            <a:r>
              <a:rPr lang="en-US" dirty="0" err="1"/>
              <a:t>веб-серверы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почтовые</a:t>
            </a:r>
            <a:r>
              <a:rPr lang="en-US" dirty="0"/>
              <a:t> </a:t>
            </a:r>
            <a:r>
              <a:rPr lang="en-US" dirty="0" err="1"/>
              <a:t>серверы</a:t>
            </a:r>
            <a:r>
              <a:rPr lang="en-US" dirty="0"/>
              <a:t>) в </a:t>
            </a:r>
            <a:r>
              <a:rPr lang="en-US" dirty="0" err="1"/>
              <a:t>Интернете</a:t>
            </a:r>
            <a:r>
              <a:rPr lang="en-US" dirty="0"/>
              <a:t>,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предоставить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доступные</a:t>
            </a:r>
            <a:r>
              <a:rPr lang="en-US" dirty="0"/>
              <a:t> DNS-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сопоставляют</a:t>
            </a:r>
            <a:r>
              <a:rPr lang="en-US" dirty="0"/>
              <a:t> </a:t>
            </a:r>
            <a:r>
              <a:rPr lang="en-US" dirty="0" err="1"/>
              <a:t>имена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хостов</a:t>
            </a:r>
            <a:r>
              <a:rPr lang="en-US" dirty="0"/>
              <a:t> с IP-</a:t>
            </a:r>
            <a:r>
              <a:rPr lang="en-US" dirty="0" err="1"/>
              <a:t>адресами</a:t>
            </a:r>
            <a:r>
              <a:rPr lang="en-US" dirty="0"/>
              <a:t> и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находятся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авторитетном</a:t>
            </a:r>
            <a:r>
              <a:rPr lang="en-US" dirty="0"/>
              <a:t> DNS-</a:t>
            </a:r>
            <a:r>
              <a:rPr lang="en-US" dirty="0" err="1"/>
              <a:t>сервере</a:t>
            </a:r>
            <a:r>
              <a:rPr lang="en-US" dirty="0"/>
              <a:t>. </a:t>
            </a:r>
            <a:r>
              <a:rPr lang="en-US" dirty="0" err="1"/>
              <a:t>Организация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хранить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своем</a:t>
            </a:r>
            <a:r>
              <a:rPr lang="en-US" dirty="0"/>
              <a:t> </a:t>
            </a:r>
            <a:r>
              <a:rPr lang="en-US" dirty="0" err="1"/>
              <a:t>авторитетном</a:t>
            </a:r>
            <a:r>
              <a:rPr lang="en-US" dirty="0"/>
              <a:t> DNS-</a:t>
            </a:r>
            <a:r>
              <a:rPr lang="en-US" dirty="0" err="1"/>
              <a:t>сервере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авторитетном</a:t>
            </a:r>
            <a:r>
              <a:rPr lang="en-US" dirty="0"/>
              <a:t> DNS-</a:t>
            </a:r>
            <a:r>
              <a:rPr lang="en-US" dirty="0" err="1"/>
              <a:t>сервере</a:t>
            </a:r>
            <a:r>
              <a:rPr lang="en-US" dirty="0"/>
              <a:t> </a:t>
            </a:r>
            <a:r>
              <a:rPr lang="en-US" dirty="0" err="1"/>
              <a:t>своего</a:t>
            </a:r>
            <a:r>
              <a:rPr lang="en-US" dirty="0"/>
              <a:t> </a:t>
            </a:r>
            <a:r>
              <a:rPr lang="en-US" dirty="0" err="1"/>
              <a:t>Интернет-провайдера</a:t>
            </a:r>
            <a:r>
              <a:rPr lang="en-US" dirty="0"/>
              <a:t>.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многие</a:t>
            </a:r>
            <a:r>
              <a:rPr lang="en-US" dirty="0"/>
              <a:t> </a:t>
            </a:r>
            <a:r>
              <a:rPr lang="en-US" dirty="0" err="1"/>
              <a:t>университеты</a:t>
            </a:r>
            <a:r>
              <a:rPr lang="en-US" dirty="0"/>
              <a:t> и </a:t>
            </a:r>
            <a:r>
              <a:rPr lang="en-US" dirty="0" err="1"/>
              <a:t>крупные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r>
              <a:rPr lang="en-US" dirty="0"/>
              <a:t> </a:t>
            </a:r>
            <a:r>
              <a:rPr lang="en-US" dirty="0" err="1"/>
              <a:t>реализуют</a:t>
            </a:r>
            <a:r>
              <a:rPr lang="en-US" dirty="0"/>
              <a:t> и </a:t>
            </a:r>
            <a:r>
              <a:rPr lang="en-US" dirty="0" err="1"/>
              <a:t>обслуживают</a:t>
            </a:r>
            <a:r>
              <a:rPr lang="en-US" dirty="0"/>
              <a:t> </a:t>
            </a:r>
            <a:r>
              <a:rPr lang="en-US" dirty="0" err="1"/>
              <a:t>свои</a:t>
            </a:r>
            <a:r>
              <a:rPr lang="en-US" dirty="0"/>
              <a:t> </a:t>
            </a:r>
            <a:r>
              <a:rPr lang="en-US" dirty="0" err="1"/>
              <a:t>собственные</a:t>
            </a:r>
            <a:r>
              <a:rPr lang="en-US" dirty="0"/>
              <a:t> </a:t>
            </a:r>
            <a:r>
              <a:rPr lang="en-US" dirty="0" err="1"/>
              <a:t>первичные</a:t>
            </a:r>
            <a:r>
              <a:rPr lang="en-US" dirty="0"/>
              <a:t> и </a:t>
            </a:r>
            <a:r>
              <a:rPr lang="en-US" dirty="0" err="1"/>
              <a:t>вторичные</a:t>
            </a:r>
            <a:r>
              <a:rPr lang="en-US" dirty="0"/>
              <a:t> (</a:t>
            </a:r>
            <a:r>
              <a:rPr lang="en-US" dirty="0" err="1"/>
              <a:t>резервные</a:t>
            </a:r>
            <a:r>
              <a:rPr lang="en-US" dirty="0"/>
              <a:t>) DNSсерверы.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/>
              <a:t>Корневые</a:t>
            </a:r>
            <a:r>
              <a:rPr lang="en-US" dirty="0"/>
              <a:t>, DNS-</a:t>
            </a:r>
            <a:r>
              <a:rPr lang="en-US" dirty="0" err="1"/>
              <a:t>серверы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и </a:t>
            </a:r>
            <a:r>
              <a:rPr lang="en-US" dirty="0" err="1"/>
              <a:t>авторитетные</a:t>
            </a:r>
            <a:r>
              <a:rPr lang="en-US" dirty="0"/>
              <a:t> </a:t>
            </a:r>
            <a:r>
              <a:rPr lang="en-US" dirty="0" err="1"/>
              <a:t>серверы</a:t>
            </a:r>
            <a:r>
              <a:rPr lang="en-US" dirty="0"/>
              <a:t> —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принадлежат</a:t>
            </a:r>
            <a:r>
              <a:rPr lang="en-US" dirty="0"/>
              <a:t> </a:t>
            </a:r>
            <a:r>
              <a:rPr lang="en-US" dirty="0" err="1"/>
              <a:t>иерархии</a:t>
            </a:r>
            <a:r>
              <a:rPr lang="en-US" dirty="0"/>
              <a:t> DNS-</a:t>
            </a:r>
            <a:r>
              <a:rPr lang="en-US" dirty="0" err="1"/>
              <a:t>серверов</a:t>
            </a:r>
            <a:endParaRPr lang="en-US" dirty="0" err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9442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важный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 DNS-</a:t>
            </a:r>
            <a:r>
              <a:rPr lang="en-US" dirty="0" err="1"/>
              <a:t>серверов</a:t>
            </a:r>
            <a:r>
              <a:rPr lang="en-US" dirty="0"/>
              <a:t>, </a:t>
            </a:r>
            <a:r>
              <a:rPr lang="en-US" dirty="0" err="1"/>
              <a:t>называемый</a:t>
            </a:r>
            <a:r>
              <a:rPr lang="en-US" dirty="0"/>
              <a:t> </a:t>
            </a:r>
            <a:r>
              <a:rPr lang="en-US" dirty="0" err="1"/>
              <a:t>локальным</a:t>
            </a:r>
            <a:r>
              <a:rPr lang="en-US" dirty="0"/>
              <a:t> DNS-</a:t>
            </a:r>
            <a:r>
              <a:rPr lang="en-US" dirty="0" err="1"/>
              <a:t>сервером</a:t>
            </a:r>
            <a:r>
              <a:rPr lang="en-US" dirty="0"/>
              <a:t>.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обязательно</a:t>
            </a:r>
            <a:r>
              <a:rPr lang="en-US" dirty="0"/>
              <a:t> </a:t>
            </a:r>
            <a:r>
              <a:rPr lang="en-US" dirty="0" err="1"/>
              <a:t>принадлежит</a:t>
            </a:r>
            <a:r>
              <a:rPr lang="en-US" dirty="0"/>
              <a:t> </a:t>
            </a:r>
            <a:r>
              <a:rPr lang="en-US" dirty="0" err="1"/>
              <a:t>иерархии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,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,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роль</a:t>
            </a:r>
            <a:r>
              <a:rPr lang="en-US" dirty="0"/>
              <a:t> в </a:t>
            </a:r>
            <a:r>
              <a:rPr lang="en-US" dirty="0" err="1"/>
              <a:t>структуре</a:t>
            </a:r>
            <a:r>
              <a:rPr lang="en-US" dirty="0"/>
              <a:t> DNS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важна</a:t>
            </a:r>
            <a:r>
              <a:rPr lang="en-US" dirty="0"/>
              <a:t>. </a:t>
            </a:r>
            <a:r>
              <a:rPr lang="en-US" dirty="0" err="1"/>
              <a:t>Каждый</a:t>
            </a:r>
            <a:r>
              <a:rPr lang="en-US" dirty="0"/>
              <a:t> </a:t>
            </a:r>
            <a:r>
              <a:rPr lang="en-US" dirty="0" err="1"/>
              <a:t>Интернет-провайдер</a:t>
            </a:r>
            <a:r>
              <a:rPr lang="en-US" dirty="0"/>
              <a:t> —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нижнего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—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локальный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(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называемый</a:t>
            </a:r>
            <a:r>
              <a:rPr lang="en-US" dirty="0"/>
              <a:t> </a:t>
            </a:r>
            <a:r>
              <a:rPr lang="en-US" dirty="0" err="1"/>
              <a:t>сервером</a:t>
            </a:r>
            <a:r>
              <a:rPr lang="en-US" dirty="0"/>
              <a:t> </a:t>
            </a:r>
            <a:r>
              <a:rPr lang="en-US" dirty="0" err="1"/>
              <a:t>имен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умолчанию</a:t>
            </a:r>
            <a:r>
              <a:rPr lang="en-US" dirty="0"/>
              <a:t>).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подключении</a:t>
            </a:r>
            <a:r>
              <a:rPr lang="en-US" dirty="0"/>
              <a:t>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к </a:t>
            </a:r>
            <a:r>
              <a:rPr lang="en-US" dirty="0" err="1"/>
              <a:t>Интернету</a:t>
            </a:r>
            <a:r>
              <a:rPr lang="en-US" dirty="0"/>
              <a:t> </a:t>
            </a:r>
            <a:r>
              <a:rPr lang="en-US" dirty="0" err="1"/>
              <a:t>провайдер</a:t>
            </a:r>
            <a:r>
              <a:rPr lang="en-US" dirty="0"/>
              <a:t> </a:t>
            </a:r>
            <a:r>
              <a:rPr lang="en-US" dirty="0" err="1"/>
              <a:t>предоставляет</a:t>
            </a:r>
            <a:r>
              <a:rPr lang="en-US" dirty="0"/>
              <a:t> </a:t>
            </a:r>
            <a:r>
              <a:rPr lang="en-US" dirty="0" err="1"/>
              <a:t>владельцу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IP-</a:t>
            </a:r>
            <a:r>
              <a:rPr lang="en-US" dirty="0" err="1"/>
              <a:t>адреса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своих</a:t>
            </a:r>
            <a:r>
              <a:rPr lang="en-US" dirty="0"/>
              <a:t> </a:t>
            </a:r>
            <a:r>
              <a:rPr lang="en-US" dirty="0" err="1"/>
              <a:t>локальных</a:t>
            </a:r>
            <a:r>
              <a:rPr lang="en-US" dirty="0"/>
              <a:t> DNS-</a:t>
            </a:r>
            <a:r>
              <a:rPr lang="en-US" dirty="0" err="1"/>
              <a:t>серверов</a:t>
            </a:r>
            <a:r>
              <a:rPr lang="en-US" dirty="0"/>
              <a:t>.  </a:t>
            </a:r>
            <a:endParaRPr lang="ru-RU" dirty="0"/>
          </a:p>
          <a:p>
            <a:r>
              <a:rPr lang="en-US" dirty="0" err="1"/>
              <a:t>Локальный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ближайший</a:t>
            </a:r>
            <a:r>
              <a:rPr lang="en-US" dirty="0"/>
              <a:t> к </a:t>
            </a:r>
            <a:r>
              <a:rPr lang="en-US" dirty="0" err="1"/>
              <a:t>нему</a:t>
            </a:r>
            <a:r>
              <a:rPr lang="en-US" dirty="0"/>
              <a:t> </a:t>
            </a:r>
            <a:r>
              <a:rPr lang="en-US" dirty="0" err="1"/>
              <a:t>сервер</a:t>
            </a:r>
            <a:r>
              <a:rPr lang="en-US" dirty="0"/>
              <a:t>.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даже</a:t>
            </a:r>
            <a:r>
              <a:rPr lang="en-US" dirty="0"/>
              <a:t> </a:t>
            </a:r>
            <a:r>
              <a:rPr lang="en-US" dirty="0" err="1"/>
              <a:t>находиться</a:t>
            </a:r>
            <a:r>
              <a:rPr lang="en-US" dirty="0"/>
              <a:t> в </a:t>
            </a:r>
            <a:r>
              <a:rPr lang="en-US" dirty="0" err="1"/>
              <a:t>одной</a:t>
            </a:r>
            <a:r>
              <a:rPr lang="en-US" dirty="0"/>
              <a:t> </a:t>
            </a:r>
            <a:r>
              <a:rPr lang="en-US" dirty="0" err="1"/>
              <a:t>локальной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 с </a:t>
            </a:r>
            <a:r>
              <a:rPr lang="en-US" dirty="0" err="1"/>
              <a:t>хостом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сетей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несколько</a:t>
            </a:r>
            <a:r>
              <a:rPr lang="en-US" dirty="0"/>
              <a:t> </a:t>
            </a:r>
            <a:r>
              <a:rPr lang="en-US" dirty="0" err="1"/>
              <a:t>маршрутизаторов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пользовательского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.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хост</a:t>
            </a:r>
            <a:r>
              <a:rPr lang="en-US" dirty="0"/>
              <a:t> </a:t>
            </a:r>
            <a:r>
              <a:rPr lang="en-US" dirty="0" err="1"/>
              <a:t>производит</a:t>
            </a:r>
            <a:r>
              <a:rPr lang="en-US" dirty="0"/>
              <a:t> DNS-</a:t>
            </a:r>
            <a:r>
              <a:rPr lang="en-US" dirty="0" err="1"/>
              <a:t>запрос</a:t>
            </a:r>
            <a:r>
              <a:rPr lang="en-US" dirty="0"/>
              <a:t>,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, в </a:t>
            </a:r>
            <a:r>
              <a:rPr lang="en-US" dirty="0" err="1"/>
              <a:t>первую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, </a:t>
            </a:r>
            <a:r>
              <a:rPr lang="en-US" dirty="0" err="1"/>
              <a:t>передается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локальный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действует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прокси-сервер</a:t>
            </a:r>
            <a:r>
              <a:rPr lang="en-US" dirty="0"/>
              <a:t>, </a:t>
            </a:r>
            <a:r>
              <a:rPr lang="en-US" dirty="0" err="1"/>
              <a:t>перенаправляя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в </a:t>
            </a:r>
            <a:r>
              <a:rPr lang="en-US" dirty="0" err="1"/>
              <a:t>иерархию</a:t>
            </a:r>
            <a:r>
              <a:rPr lang="en-US" dirty="0"/>
              <a:t> DNS-</a:t>
            </a:r>
            <a:r>
              <a:rPr lang="en-US" dirty="0" err="1"/>
              <a:t>серверов</a:t>
            </a:r>
            <a:r>
              <a:rPr lang="en-US" dirty="0"/>
              <a:t>.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716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Давайте</a:t>
            </a:r>
            <a:r>
              <a:rPr lang="en-US" dirty="0"/>
              <a:t> </a:t>
            </a:r>
            <a:r>
              <a:rPr lang="en-US" dirty="0" err="1"/>
              <a:t>рассмотрим</a:t>
            </a:r>
            <a:r>
              <a:rPr lang="en-US" dirty="0"/>
              <a:t> </a:t>
            </a:r>
            <a:r>
              <a:rPr lang="en-US" dirty="0" err="1"/>
              <a:t>простой</a:t>
            </a:r>
            <a:r>
              <a:rPr lang="en-US" dirty="0"/>
              <a:t> </a:t>
            </a:r>
            <a:r>
              <a:rPr lang="en-US" dirty="0" err="1"/>
              <a:t>пример</a:t>
            </a:r>
            <a:r>
              <a:rPr lang="en-US" dirty="0"/>
              <a:t>. </a:t>
            </a:r>
            <a:endParaRPr lang="ru-RU"/>
          </a:p>
          <a:p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хост</a:t>
            </a:r>
            <a:r>
              <a:rPr lang="en-US" dirty="0"/>
              <a:t> engineering.nyu.edu </a:t>
            </a:r>
            <a:r>
              <a:rPr lang="en-US" dirty="0" err="1"/>
              <a:t>желает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gaia.cs.umass.edu.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первого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dns.nyu.edu, а </a:t>
            </a:r>
            <a:r>
              <a:rPr lang="en-US" dirty="0" err="1"/>
              <a:t>авторитетный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gaia.cs.umass.edu </a:t>
            </a:r>
            <a:r>
              <a:rPr lang="en-US" dirty="0" err="1"/>
              <a:t>называется</a:t>
            </a:r>
            <a:r>
              <a:rPr lang="en-US" dirty="0"/>
              <a:t> dns.umass.edu.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показано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, </a:t>
            </a:r>
            <a:r>
              <a:rPr lang="en-US" dirty="0" err="1"/>
              <a:t>сначала</a:t>
            </a:r>
            <a:r>
              <a:rPr lang="en-US" dirty="0"/>
              <a:t> </a:t>
            </a:r>
            <a:r>
              <a:rPr lang="en-US" dirty="0" err="1"/>
              <a:t>хост</a:t>
            </a:r>
            <a:r>
              <a:rPr lang="en-US" dirty="0"/>
              <a:t> </a:t>
            </a:r>
            <a:r>
              <a:rPr lang="en-US" dirty="0" err="1"/>
              <a:t>отправляет</a:t>
            </a:r>
            <a:r>
              <a:rPr lang="en-US" dirty="0"/>
              <a:t> </a:t>
            </a:r>
            <a:r>
              <a:rPr lang="en-US" dirty="0" err="1"/>
              <a:t>сообщение</a:t>
            </a:r>
            <a:r>
              <a:rPr lang="en-US" dirty="0"/>
              <a:t> с DNS-</a:t>
            </a:r>
            <a:r>
              <a:rPr lang="en-US" dirty="0" err="1"/>
              <a:t>запросом</a:t>
            </a:r>
            <a:r>
              <a:rPr lang="en-US" dirty="0"/>
              <a:t> к </a:t>
            </a:r>
            <a:r>
              <a:rPr lang="en-US" dirty="0" err="1"/>
              <a:t>своему</a:t>
            </a:r>
            <a:r>
              <a:rPr lang="en-US" dirty="0"/>
              <a:t> </a:t>
            </a:r>
            <a:r>
              <a:rPr lang="en-US" dirty="0" err="1"/>
              <a:t>локальному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. В </a:t>
            </a:r>
            <a:r>
              <a:rPr lang="en-US" dirty="0" err="1"/>
              <a:t>данном</a:t>
            </a:r>
            <a:r>
              <a:rPr lang="en-US" dirty="0"/>
              <a:t> </a:t>
            </a:r>
            <a:r>
              <a:rPr lang="en-US" dirty="0" err="1"/>
              <a:t>запросе</a:t>
            </a:r>
            <a:r>
              <a:rPr lang="en-US" dirty="0"/>
              <a:t> </a:t>
            </a:r>
            <a:r>
              <a:rPr lang="en-US" dirty="0" err="1"/>
              <a:t>содержится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, </a:t>
            </a:r>
            <a:r>
              <a:rPr lang="en-US" dirty="0" err="1"/>
              <a:t>которое</a:t>
            </a:r>
            <a:r>
              <a:rPr lang="en-US" dirty="0"/>
              <a:t> </a:t>
            </a:r>
            <a:r>
              <a:rPr lang="en-US" dirty="0" err="1"/>
              <a:t>нужно</a:t>
            </a:r>
            <a:r>
              <a:rPr lang="en-US" dirty="0"/>
              <a:t> </a:t>
            </a:r>
            <a:r>
              <a:rPr lang="en-US" dirty="0" err="1"/>
              <a:t>преобразовать</a:t>
            </a:r>
            <a:r>
              <a:rPr lang="en-US" dirty="0"/>
              <a:t> в </a:t>
            </a:r>
            <a:r>
              <a:rPr lang="en-US" dirty="0" err="1"/>
              <a:t>адрес</a:t>
            </a:r>
            <a:r>
              <a:rPr lang="en-US" dirty="0"/>
              <a:t>, а </a:t>
            </a:r>
            <a:r>
              <a:rPr lang="en-US" dirty="0" err="1"/>
              <a:t>именно</a:t>
            </a:r>
            <a:r>
              <a:rPr lang="en-US" dirty="0"/>
              <a:t> gaia.cs.umass.edu. </a:t>
            </a:r>
            <a:endParaRPr lang="ru-RU"/>
          </a:p>
          <a:p>
            <a:r>
              <a:rPr lang="en-US" dirty="0" err="1"/>
              <a:t>Локальный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перенаправляет</a:t>
            </a:r>
            <a:r>
              <a:rPr lang="en-US" dirty="0"/>
              <a:t> </a:t>
            </a:r>
            <a:r>
              <a:rPr lang="en-US" dirty="0" err="1"/>
              <a:t>сообщение-запрос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корневой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. </a:t>
            </a:r>
            <a:r>
              <a:rPr lang="en-US" dirty="0" err="1"/>
              <a:t>Корневой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извлекает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суффикс</a:t>
            </a:r>
            <a:r>
              <a:rPr lang="en-US" dirty="0"/>
              <a:t> .</a:t>
            </a:r>
            <a:r>
              <a:rPr lang="en-US" dirty="0" err="1"/>
              <a:t>edu</a:t>
            </a:r>
            <a:r>
              <a:rPr lang="en-US" dirty="0"/>
              <a:t> и </a:t>
            </a:r>
            <a:r>
              <a:rPr lang="en-US" dirty="0" err="1"/>
              <a:t>возвращает</a:t>
            </a:r>
            <a:r>
              <a:rPr lang="en-US" dirty="0"/>
              <a:t> </a:t>
            </a:r>
            <a:r>
              <a:rPr lang="en-US" dirty="0" err="1"/>
              <a:t>локальному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 </a:t>
            </a:r>
            <a:r>
              <a:rPr lang="en-US" dirty="0" err="1"/>
              <a:t>список</a:t>
            </a:r>
            <a:r>
              <a:rPr lang="en-US" dirty="0"/>
              <a:t> IP-</a:t>
            </a:r>
            <a:r>
              <a:rPr lang="en-US" dirty="0" err="1"/>
              <a:t>адресов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, </a:t>
            </a:r>
            <a:r>
              <a:rPr lang="en-US" dirty="0" err="1"/>
              <a:t>ответственных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домен</a:t>
            </a:r>
            <a:r>
              <a:rPr lang="en-US" dirty="0"/>
              <a:t> </a:t>
            </a:r>
            <a:r>
              <a:rPr lang="en-US" dirty="0" err="1"/>
              <a:t>edu</a:t>
            </a:r>
            <a:r>
              <a:rPr lang="en-US" dirty="0"/>
              <a:t>.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локальный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перенаправляет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к </a:t>
            </a:r>
            <a:r>
              <a:rPr lang="en-US" dirty="0" err="1"/>
              <a:t>одному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. </a:t>
            </a:r>
            <a:endParaRPr lang="ru-RU"/>
          </a:p>
          <a:p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берет</a:t>
            </a:r>
            <a:r>
              <a:rPr lang="en-US" dirty="0"/>
              <a:t> </a:t>
            </a:r>
            <a:r>
              <a:rPr lang="en-US" dirty="0" err="1"/>
              <a:t>суффикс</a:t>
            </a:r>
            <a:r>
              <a:rPr lang="en-US" dirty="0"/>
              <a:t> umass.edu и </a:t>
            </a:r>
            <a:r>
              <a:rPr lang="en-US" dirty="0" err="1"/>
              <a:t>отвечает</a:t>
            </a:r>
            <a:r>
              <a:rPr lang="en-US" dirty="0"/>
              <a:t> </a:t>
            </a:r>
            <a:r>
              <a:rPr lang="en-US" dirty="0" err="1"/>
              <a:t>сообщением</a:t>
            </a:r>
            <a:r>
              <a:rPr lang="en-US" dirty="0"/>
              <a:t>, </a:t>
            </a:r>
            <a:r>
              <a:rPr lang="en-US" dirty="0" err="1"/>
              <a:t>содержащим</a:t>
            </a:r>
            <a:r>
              <a:rPr lang="en-US" dirty="0"/>
              <a:t> IP-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авторитетного</a:t>
            </a:r>
            <a:r>
              <a:rPr lang="en-US" dirty="0"/>
              <a:t> DNS-</a:t>
            </a:r>
            <a:r>
              <a:rPr lang="en-US" dirty="0" err="1"/>
              <a:t>сервера</a:t>
            </a:r>
            <a:r>
              <a:rPr lang="en-US" dirty="0"/>
              <a:t> </a:t>
            </a:r>
            <a:r>
              <a:rPr lang="en-US" dirty="0" err="1"/>
              <a:t>университета</a:t>
            </a:r>
            <a:r>
              <a:rPr lang="en-US" dirty="0"/>
              <a:t>, а </a:t>
            </a:r>
            <a:r>
              <a:rPr lang="en-US" dirty="0" err="1"/>
              <a:t>именно</a:t>
            </a:r>
            <a:r>
              <a:rPr lang="en-US" dirty="0"/>
              <a:t> dns.umass.edu. </a:t>
            </a:r>
            <a:r>
              <a:rPr lang="en-US" dirty="0" err="1"/>
              <a:t>Наконец</a:t>
            </a:r>
            <a:r>
              <a:rPr lang="en-US" dirty="0"/>
              <a:t>, </a:t>
            </a:r>
            <a:r>
              <a:rPr lang="en-US" dirty="0" err="1"/>
              <a:t>локальный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отсылает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непосредственно</a:t>
            </a:r>
            <a:r>
              <a:rPr lang="en-US" dirty="0"/>
              <a:t> к dns.umass.edu,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возвращает</a:t>
            </a:r>
            <a:r>
              <a:rPr lang="en-US" dirty="0"/>
              <a:t> </a:t>
            </a:r>
            <a:r>
              <a:rPr lang="en-US" dirty="0" err="1"/>
              <a:t>ответ</a:t>
            </a:r>
            <a:r>
              <a:rPr lang="en-US" dirty="0"/>
              <a:t> с IP- </a:t>
            </a:r>
            <a:r>
              <a:rPr lang="en-US" dirty="0" err="1"/>
              <a:t>адресом</a:t>
            </a:r>
            <a:r>
              <a:rPr lang="en-US" dirty="0"/>
              <a:t> </a:t>
            </a:r>
            <a:r>
              <a:rPr lang="en-US" dirty="0" err="1"/>
              <a:t>нужного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gaia.cs.umass.edu. </a:t>
            </a:r>
            <a:r>
              <a:rPr lang="en-US" dirty="0" err="1"/>
              <a:t>Заметим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в </a:t>
            </a:r>
            <a:r>
              <a:rPr lang="en-US" dirty="0" err="1"/>
              <a:t>данном</a:t>
            </a:r>
            <a:r>
              <a:rPr lang="en-US" dirty="0"/>
              <a:t> </a:t>
            </a:r>
            <a:r>
              <a:rPr lang="en-US" dirty="0" err="1"/>
              <a:t>примере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таблицу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, </a:t>
            </a:r>
            <a:r>
              <a:rPr lang="en-US" dirty="0" err="1"/>
              <a:t>отправляются</a:t>
            </a:r>
            <a:r>
              <a:rPr lang="en-US" dirty="0"/>
              <a:t> 8 DNS-</a:t>
            </a:r>
            <a:r>
              <a:rPr lang="en-US" dirty="0" err="1"/>
              <a:t>сообщений</a:t>
            </a:r>
            <a:r>
              <a:rPr lang="en-US" dirty="0"/>
              <a:t>: 4 </a:t>
            </a:r>
            <a:r>
              <a:rPr lang="en-US" dirty="0" err="1"/>
              <a:t>сообщения-запроса</a:t>
            </a:r>
            <a:r>
              <a:rPr lang="en-US" dirty="0"/>
              <a:t> и 4 </a:t>
            </a:r>
            <a:r>
              <a:rPr lang="en-US" dirty="0" err="1"/>
              <a:t>ответных</a:t>
            </a:r>
            <a:r>
              <a:rPr lang="en-US" dirty="0"/>
              <a:t>!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3021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В </a:t>
            </a:r>
            <a:r>
              <a:rPr lang="en-US" dirty="0" err="1"/>
              <a:t>предыдущем</a:t>
            </a:r>
            <a:r>
              <a:rPr lang="en-US" dirty="0"/>
              <a:t> </a:t>
            </a:r>
            <a:r>
              <a:rPr lang="en-US" dirty="0" err="1"/>
              <a:t>примере</a:t>
            </a:r>
            <a:r>
              <a:rPr lang="en-US" dirty="0"/>
              <a:t> </a:t>
            </a:r>
            <a:r>
              <a:rPr lang="en-US" dirty="0" err="1"/>
              <a:t>предполагалось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хранит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авторитетном</a:t>
            </a:r>
            <a:r>
              <a:rPr lang="en-US" dirty="0"/>
              <a:t> DNS-</a:t>
            </a:r>
            <a:r>
              <a:rPr lang="en-US" dirty="0" err="1"/>
              <a:t>сервере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целевого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. В </a:t>
            </a:r>
            <a:r>
              <a:rPr lang="en-US" dirty="0" err="1"/>
              <a:t>общем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верно</a:t>
            </a:r>
            <a:r>
              <a:rPr lang="en-US" dirty="0"/>
              <a:t>. </a:t>
            </a:r>
            <a:r>
              <a:rPr lang="en-US" dirty="0" err="1"/>
              <a:t>Обычно</a:t>
            </a:r>
            <a:r>
              <a:rPr lang="en-US" dirty="0"/>
              <a:t>,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иметь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о </a:t>
            </a:r>
            <a:r>
              <a:rPr lang="en-US" dirty="0" err="1"/>
              <a:t>промежуточном</a:t>
            </a:r>
            <a:r>
              <a:rPr lang="en-US" dirty="0"/>
              <a:t> DNS-</a:t>
            </a:r>
            <a:r>
              <a:rPr lang="en-US" dirty="0" err="1"/>
              <a:t>сервере</a:t>
            </a:r>
            <a:r>
              <a:rPr lang="en-US" dirty="0"/>
              <a:t>, </a:t>
            </a:r>
            <a:r>
              <a:rPr lang="en-US" dirty="0" err="1"/>
              <a:t>которому</a:t>
            </a:r>
            <a:r>
              <a:rPr lang="en-US" dirty="0"/>
              <a:t>, в </a:t>
            </a:r>
            <a:r>
              <a:rPr lang="en-US" dirty="0" err="1"/>
              <a:t>свою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,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известен</a:t>
            </a:r>
            <a:r>
              <a:rPr lang="en-US" dirty="0"/>
              <a:t> </a:t>
            </a:r>
            <a:r>
              <a:rPr lang="en-US" dirty="0" err="1"/>
              <a:t>авторитетный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целевого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. </a:t>
            </a:r>
            <a:endParaRPr lang="ru-RU"/>
          </a:p>
          <a:p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в </a:t>
            </a:r>
            <a:r>
              <a:rPr lang="en-US" dirty="0" err="1"/>
              <a:t>Университете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, </a:t>
            </a:r>
            <a:r>
              <a:rPr lang="en-US" dirty="0" err="1"/>
              <a:t>называемый</a:t>
            </a:r>
            <a:r>
              <a:rPr lang="en-US" dirty="0"/>
              <a:t> dns.umass.edu.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в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отделений</a:t>
            </a:r>
            <a:r>
              <a:rPr lang="en-US" dirty="0"/>
              <a:t> </a:t>
            </a:r>
            <a:r>
              <a:rPr lang="en-US" dirty="0" err="1"/>
              <a:t>университета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свой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, </a:t>
            </a:r>
            <a:r>
              <a:rPr lang="en-US" dirty="0" err="1"/>
              <a:t>являющийся</a:t>
            </a:r>
            <a:r>
              <a:rPr lang="en-US" dirty="0"/>
              <a:t> </a:t>
            </a:r>
            <a:r>
              <a:rPr lang="en-US" dirty="0" err="1"/>
              <a:t>авторитетным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хостов</a:t>
            </a:r>
            <a:r>
              <a:rPr lang="en-US" dirty="0"/>
              <a:t> </a:t>
            </a:r>
            <a:r>
              <a:rPr lang="en-US" dirty="0" err="1"/>
              <a:t>своего</a:t>
            </a:r>
            <a:r>
              <a:rPr lang="en-US" dirty="0"/>
              <a:t> </a:t>
            </a:r>
            <a:r>
              <a:rPr lang="en-US" dirty="0" err="1"/>
              <a:t>отделения</a:t>
            </a:r>
            <a:r>
              <a:rPr lang="en-US" dirty="0"/>
              <a:t>. В </a:t>
            </a:r>
            <a:r>
              <a:rPr lang="en-US" dirty="0" err="1"/>
              <a:t>таком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промежуточный</a:t>
            </a:r>
            <a:r>
              <a:rPr lang="en-US" dirty="0"/>
              <a:t> </a:t>
            </a:r>
            <a:r>
              <a:rPr lang="en-US" dirty="0" err="1"/>
              <a:t>DNSсервер</a:t>
            </a:r>
            <a:r>
              <a:rPr lang="en-US" dirty="0"/>
              <a:t> dns.umass.edu </a:t>
            </a:r>
            <a:r>
              <a:rPr lang="en-US" dirty="0" err="1"/>
              <a:t>получает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с </a:t>
            </a:r>
            <a:r>
              <a:rPr lang="en-US" dirty="0" err="1"/>
              <a:t>именем</a:t>
            </a:r>
            <a:r>
              <a:rPr lang="en-US" dirty="0"/>
              <a:t>, </a:t>
            </a:r>
            <a:r>
              <a:rPr lang="en-US" dirty="0" err="1"/>
              <a:t>оканчивающемся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cs.umass.edu,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возвращает</a:t>
            </a:r>
            <a:r>
              <a:rPr lang="en-US" dirty="0"/>
              <a:t> </a:t>
            </a:r>
            <a:r>
              <a:rPr lang="en-US" dirty="0" err="1"/>
              <a:t>серверу</a:t>
            </a:r>
            <a:r>
              <a:rPr lang="en-US" dirty="0"/>
              <a:t> dns.nyu.edu IP-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dns.cs.umass.edu,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авторитетным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имен</a:t>
            </a:r>
            <a:r>
              <a:rPr lang="en-US" dirty="0"/>
              <a:t> </a:t>
            </a:r>
            <a:r>
              <a:rPr lang="en-US" dirty="0" err="1"/>
              <a:t>хостов</a:t>
            </a:r>
            <a:r>
              <a:rPr lang="en-US" dirty="0"/>
              <a:t>, </a:t>
            </a:r>
            <a:r>
              <a:rPr lang="en-US" dirty="0" err="1"/>
              <a:t>оканчивающихся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cs.umass.edu. </a:t>
            </a:r>
            <a:r>
              <a:rPr lang="en-US" dirty="0" err="1"/>
              <a:t>Затем</a:t>
            </a:r>
            <a:r>
              <a:rPr lang="en-US" dirty="0"/>
              <a:t> </a:t>
            </a:r>
            <a:r>
              <a:rPr lang="en-US" dirty="0" err="1"/>
              <a:t>локальный</a:t>
            </a:r>
            <a:r>
              <a:rPr lang="en-US" dirty="0"/>
              <a:t> </a:t>
            </a:r>
            <a:r>
              <a:rPr lang="en-US" dirty="0" err="1"/>
              <a:t>сервер</a:t>
            </a:r>
            <a:r>
              <a:rPr lang="en-US" dirty="0"/>
              <a:t> dns.nyu.edu </a:t>
            </a:r>
            <a:r>
              <a:rPr lang="en-US" dirty="0" err="1"/>
              <a:t>отправляет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авторитетному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возвращает</a:t>
            </a:r>
            <a:r>
              <a:rPr lang="en-US" dirty="0"/>
              <a:t> </a:t>
            </a:r>
            <a:r>
              <a:rPr lang="en-US" dirty="0" err="1"/>
              <a:t>желаемую</a:t>
            </a:r>
            <a:r>
              <a:rPr lang="en-US" dirty="0"/>
              <a:t> </a:t>
            </a:r>
            <a:r>
              <a:rPr lang="en-US" dirty="0" err="1"/>
              <a:t>таблицу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 </a:t>
            </a:r>
            <a:r>
              <a:rPr lang="en-US" dirty="0" err="1"/>
              <a:t>локальному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, а </a:t>
            </a:r>
            <a:r>
              <a:rPr lang="en-US" dirty="0" err="1"/>
              <a:t>тот</a:t>
            </a:r>
            <a:r>
              <a:rPr lang="en-US" dirty="0"/>
              <a:t> </a:t>
            </a:r>
            <a:r>
              <a:rPr lang="en-US" dirty="0" err="1"/>
              <a:t>передает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запрашивающему</a:t>
            </a:r>
            <a:r>
              <a:rPr lang="en-US" dirty="0"/>
              <a:t> </a:t>
            </a:r>
            <a:r>
              <a:rPr lang="en-US" dirty="0" err="1"/>
              <a:t>хосту</a:t>
            </a:r>
            <a:r>
              <a:rPr lang="en-US" dirty="0"/>
              <a:t>. </a:t>
            </a:r>
            <a:endParaRPr lang="ru-RU">
              <a:cs typeface="Calibri"/>
            </a:endParaRPr>
          </a:p>
          <a:p>
            <a:r>
              <a:rPr lang="en-US" dirty="0"/>
              <a:t>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отправлено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8, а </a:t>
            </a:r>
            <a:r>
              <a:rPr lang="en-US" dirty="0" err="1"/>
              <a:t>уже</a:t>
            </a:r>
            <a:r>
              <a:rPr lang="en-US" dirty="0"/>
              <a:t> 10 DNS-</a:t>
            </a:r>
            <a:r>
              <a:rPr lang="en-US" dirty="0" err="1"/>
              <a:t>сообщений</a:t>
            </a:r>
            <a:r>
              <a:rPr lang="en-US" dirty="0"/>
              <a:t>! </a:t>
            </a:r>
            <a:endParaRPr lang="en-US">
              <a:cs typeface="Calibri"/>
            </a:endParaRPr>
          </a:p>
          <a:p>
            <a:r>
              <a:rPr lang="en-US" dirty="0" err="1"/>
              <a:t>Теоретически</a:t>
            </a:r>
            <a:r>
              <a:rPr lang="en-US" dirty="0"/>
              <a:t> </a:t>
            </a:r>
            <a:r>
              <a:rPr lang="en-US" dirty="0" err="1"/>
              <a:t>любой</a:t>
            </a:r>
            <a:r>
              <a:rPr lang="en-US" dirty="0"/>
              <a:t> DNS-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итеративным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рекурсивным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рисунок</a:t>
            </a:r>
            <a:r>
              <a:rPr lang="en-US" dirty="0"/>
              <a:t> </a:t>
            </a:r>
            <a:r>
              <a:rPr lang="en-US" dirty="0" err="1"/>
              <a:t>показывает</a:t>
            </a:r>
            <a:r>
              <a:rPr lang="en-US" dirty="0"/>
              <a:t> </a:t>
            </a:r>
            <a:r>
              <a:rPr lang="en-US" dirty="0" err="1"/>
              <a:t>цепочку</a:t>
            </a:r>
            <a:r>
              <a:rPr lang="en-US" dirty="0"/>
              <a:t>, в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рекурсивные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практике</a:t>
            </a:r>
            <a:r>
              <a:rPr lang="en-US" dirty="0"/>
              <a:t> </a:t>
            </a:r>
            <a:r>
              <a:rPr lang="en-US" dirty="0" err="1"/>
              <a:t>обычные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используют</a:t>
            </a:r>
            <a:r>
              <a:rPr lang="en-US" dirty="0"/>
              <a:t> </a:t>
            </a:r>
            <a:r>
              <a:rPr lang="en-US" dirty="0" err="1"/>
              <a:t>схемы</a:t>
            </a:r>
            <a:r>
              <a:rPr lang="en-US" dirty="0"/>
              <a:t>, </a:t>
            </a:r>
            <a:r>
              <a:rPr lang="en-US" dirty="0" err="1"/>
              <a:t>представленные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предыдущем</a:t>
            </a:r>
            <a:r>
              <a:rPr lang="en-US" dirty="0"/>
              <a:t> </a:t>
            </a:r>
            <a:r>
              <a:rPr lang="en-US" dirty="0" err="1"/>
              <a:t>примере</a:t>
            </a:r>
            <a:r>
              <a:rPr lang="en-US" dirty="0"/>
              <a:t>: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к </a:t>
            </a:r>
            <a:r>
              <a:rPr lang="en-US" dirty="0" err="1"/>
              <a:t>локальному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рекурсивным</a:t>
            </a:r>
            <a:r>
              <a:rPr lang="en-US" dirty="0"/>
              <a:t>, а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остальные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— </a:t>
            </a:r>
            <a:r>
              <a:rPr lang="en-US" dirty="0" err="1"/>
              <a:t>итеративными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6473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DNS- </a:t>
            </a:r>
            <a:r>
              <a:rPr lang="en-US" dirty="0" err="1"/>
              <a:t>кэширование</a:t>
            </a:r>
            <a:r>
              <a:rPr lang="en-US" dirty="0"/>
              <a:t>,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широко</a:t>
            </a:r>
            <a:r>
              <a:rPr lang="en-US" dirty="0"/>
              <a:t> </a:t>
            </a:r>
            <a:r>
              <a:rPr lang="en-US" dirty="0" err="1"/>
              <a:t>используется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улучшить</a:t>
            </a:r>
            <a:r>
              <a:rPr lang="en-US" dirty="0"/>
              <a:t> </a:t>
            </a:r>
            <a:r>
              <a:rPr lang="en-US" dirty="0" err="1"/>
              <a:t>производительность</a:t>
            </a:r>
            <a:r>
              <a:rPr lang="en-US" dirty="0"/>
              <a:t> и </a:t>
            </a:r>
            <a:r>
              <a:rPr lang="en-US" dirty="0" err="1"/>
              <a:t>уменьшить</a:t>
            </a:r>
            <a:r>
              <a:rPr lang="en-US" dirty="0"/>
              <a:t> </a:t>
            </a:r>
            <a:r>
              <a:rPr lang="en-US" dirty="0" err="1"/>
              <a:t>число</a:t>
            </a:r>
            <a:r>
              <a:rPr lang="en-US" dirty="0"/>
              <a:t> DNS- </a:t>
            </a:r>
            <a:r>
              <a:rPr lang="en-US" dirty="0" err="1"/>
              <a:t>запросов</a:t>
            </a:r>
            <a:r>
              <a:rPr lang="en-US" dirty="0"/>
              <a:t>, </a:t>
            </a:r>
            <a:r>
              <a:rPr lang="en-US" dirty="0" err="1"/>
              <a:t>гуляющих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.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кэширования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прост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каком-то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этапов</a:t>
            </a:r>
            <a:r>
              <a:rPr lang="en-US" dirty="0"/>
              <a:t> </a:t>
            </a:r>
            <a:r>
              <a:rPr lang="en-US" dirty="0" err="1"/>
              <a:t>цепочки</a:t>
            </a:r>
            <a:r>
              <a:rPr lang="en-US" dirty="0"/>
              <a:t> </a:t>
            </a:r>
            <a:r>
              <a:rPr lang="en-US" dirty="0" err="1"/>
              <a:t>запросов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получает</a:t>
            </a:r>
            <a:r>
              <a:rPr lang="en-US" dirty="0"/>
              <a:t> </a:t>
            </a:r>
            <a:r>
              <a:rPr lang="en-US" dirty="0" err="1"/>
              <a:t>ответ</a:t>
            </a:r>
            <a:r>
              <a:rPr lang="en-US" dirty="0"/>
              <a:t> (</a:t>
            </a:r>
            <a:r>
              <a:rPr lang="en-US" dirty="0" err="1"/>
              <a:t>содержащий</a:t>
            </a:r>
            <a:r>
              <a:rPr lang="en-US" dirty="0"/>
              <a:t>,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таблицу</a:t>
            </a:r>
            <a:r>
              <a:rPr lang="en-US" dirty="0"/>
              <a:t> </a:t>
            </a:r>
            <a:r>
              <a:rPr lang="en-US" dirty="0" err="1"/>
              <a:t>соответствий</a:t>
            </a:r>
            <a:r>
              <a:rPr lang="en-US" dirty="0"/>
              <a:t> </a:t>
            </a:r>
            <a:r>
              <a:rPr lang="en-US" dirty="0" err="1"/>
              <a:t>имен</a:t>
            </a:r>
            <a:r>
              <a:rPr lang="en-US" dirty="0"/>
              <a:t> IP-</a:t>
            </a:r>
            <a:r>
              <a:rPr lang="en-US" dirty="0" err="1"/>
              <a:t>адресам</a:t>
            </a:r>
            <a:r>
              <a:rPr lang="en-US" dirty="0"/>
              <a:t>),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сохранить</a:t>
            </a:r>
            <a:r>
              <a:rPr lang="en-US" dirty="0"/>
              <a:t> </a:t>
            </a:r>
            <a:r>
              <a:rPr lang="en-US" dirty="0" err="1"/>
              <a:t>эту</a:t>
            </a:r>
            <a:r>
              <a:rPr lang="en-US" dirty="0"/>
              <a:t> </a:t>
            </a:r>
            <a:r>
              <a:rPr lang="en-US" dirty="0" err="1"/>
              <a:t>таблицу</a:t>
            </a:r>
            <a:r>
              <a:rPr lang="en-US" dirty="0"/>
              <a:t> в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локальной</a:t>
            </a:r>
            <a:r>
              <a:rPr lang="en-US" dirty="0"/>
              <a:t> </a:t>
            </a:r>
            <a:r>
              <a:rPr lang="en-US" dirty="0" err="1"/>
              <a:t>памяти</a:t>
            </a:r>
            <a:r>
              <a:rPr lang="en-US" dirty="0"/>
              <a:t> (</a:t>
            </a:r>
            <a:r>
              <a:rPr lang="en-US" dirty="0" err="1"/>
              <a:t>кэше</a:t>
            </a:r>
            <a:r>
              <a:rPr lang="en-US" dirty="0"/>
              <a:t>). </a:t>
            </a:r>
            <a:r>
              <a:rPr lang="en-US" dirty="0" err="1"/>
              <a:t>Если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 </a:t>
            </a:r>
            <a:r>
              <a:rPr lang="en-US" dirty="0" err="1"/>
              <a:t>поступает</a:t>
            </a:r>
            <a:r>
              <a:rPr lang="en-US" dirty="0"/>
              <a:t>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самого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, DNS-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предоставить</a:t>
            </a:r>
            <a:r>
              <a:rPr lang="en-US" dirty="0"/>
              <a:t> </a:t>
            </a:r>
            <a:r>
              <a:rPr lang="en-US" dirty="0" err="1"/>
              <a:t>желаемый</a:t>
            </a:r>
            <a:r>
              <a:rPr lang="en-US" dirty="0"/>
              <a:t> IP-</a:t>
            </a:r>
            <a:r>
              <a:rPr lang="en-US" dirty="0" err="1"/>
              <a:t>адрес</a:t>
            </a:r>
            <a:r>
              <a:rPr lang="en-US" dirty="0"/>
              <a:t>, </a:t>
            </a:r>
            <a:r>
              <a:rPr lang="en-US" dirty="0" err="1"/>
              <a:t>хранящийся</a:t>
            </a:r>
            <a:r>
              <a:rPr lang="en-US" dirty="0"/>
              <a:t> у </a:t>
            </a:r>
            <a:r>
              <a:rPr lang="en-US" dirty="0" err="1"/>
              <a:t>него</a:t>
            </a:r>
            <a:r>
              <a:rPr lang="en-US" dirty="0"/>
              <a:t> в </a:t>
            </a:r>
            <a:r>
              <a:rPr lang="en-US" dirty="0" err="1"/>
              <a:t>кэше</a:t>
            </a:r>
            <a:r>
              <a:rPr lang="en-US" dirty="0"/>
              <a:t>, </a:t>
            </a:r>
            <a:r>
              <a:rPr lang="en-US" dirty="0" err="1"/>
              <a:t>даже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авторитетным</a:t>
            </a:r>
            <a:r>
              <a:rPr lang="en-US" dirty="0"/>
              <a:t> </a:t>
            </a:r>
            <a:r>
              <a:rPr lang="en-US" dirty="0" err="1"/>
              <a:t>сервером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данного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.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имена</a:t>
            </a:r>
            <a:r>
              <a:rPr lang="en-US" dirty="0"/>
              <a:t> </a:t>
            </a:r>
            <a:r>
              <a:rPr lang="en-US" dirty="0" err="1"/>
              <a:t>хостов</a:t>
            </a:r>
            <a:r>
              <a:rPr lang="en-US" dirty="0"/>
              <a:t> и IP-</a:t>
            </a:r>
            <a:r>
              <a:rPr lang="en-US" dirty="0" err="1"/>
              <a:t>адреса</a:t>
            </a:r>
            <a:r>
              <a:rPr lang="en-US" dirty="0"/>
              <a:t> </a:t>
            </a:r>
            <a:r>
              <a:rPr lang="en-US" dirty="0" err="1"/>
              <a:t>необязательно</a:t>
            </a:r>
            <a:r>
              <a:rPr lang="en-US" dirty="0"/>
              <a:t> </a:t>
            </a:r>
            <a:r>
              <a:rPr lang="en-US" dirty="0" err="1"/>
              <a:t>бывают</a:t>
            </a:r>
            <a:r>
              <a:rPr lang="en-US" dirty="0"/>
              <a:t> </a:t>
            </a:r>
            <a:r>
              <a:rPr lang="en-US" dirty="0" err="1"/>
              <a:t>постоянными</a:t>
            </a:r>
            <a:r>
              <a:rPr lang="en-US" dirty="0"/>
              <a:t>, DNS-</a:t>
            </a:r>
            <a:r>
              <a:rPr lang="en-US" dirty="0" err="1"/>
              <a:t>серверы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сбрасывают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в </a:t>
            </a:r>
            <a:r>
              <a:rPr lang="en-US" dirty="0" err="1"/>
              <a:t>своем</a:t>
            </a:r>
            <a:r>
              <a:rPr lang="en-US" dirty="0"/>
              <a:t> </a:t>
            </a:r>
            <a:r>
              <a:rPr lang="en-US" dirty="0" err="1"/>
              <a:t>кэше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какой-то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7499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Серверы</a:t>
            </a:r>
            <a:r>
              <a:rPr lang="en-US" dirty="0"/>
              <a:t> DNS </a:t>
            </a:r>
            <a:r>
              <a:rPr lang="en-US" dirty="0" err="1"/>
              <a:t>образуют</a:t>
            </a:r>
            <a:r>
              <a:rPr lang="en-US" dirty="0"/>
              <a:t> </a:t>
            </a:r>
            <a:r>
              <a:rPr lang="en-US" dirty="0" err="1"/>
              <a:t>распределенную</a:t>
            </a:r>
            <a:r>
              <a:rPr lang="en-US" dirty="0"/>
              <a:t> </a:t>
            </a:r>
            <a:r>
              <a:rPr lang="en-US" dirty="0" err="1"/>
              <a:t>базу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dirty="0" err="1"/>
              <a:t>хранятся</a:t>
            </a:r>
            <a:r>
              <a:rPr lang="en-US" dirty="0"/>
              <a:t> </a:t>
            </a:r>
            <a:r>
              <a:rPr lang="en-US" dirty="0" err="1"/>
              <a:t>ресурсные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включая</a:t>
            </a:r>
            <a:r>
              <a:rPr lang="en-US" dirty="0"/>
              <a:t> </a:t>
            </a:r>
            <a:r>
              <a:rPr lang="en-US" dirty="0" err="1"/>
              <a:t>те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содержат</a:t>
            </a:r>
            <a:r>
              <a:rPr lang="en-US" dirty="0"/>
              <a:t> </a:t>
            </a:r>
            <a:r>
              <a:rPr lang="en-US" dirty="0" err="1"/>
              <a:t>таблицы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 </a:t>
            </a:r>
            <a:r>
              <a:rPr lang="en-US" dirty="0" err="1"/>
              <a:t>имен</a:t>
            </a:r>
            <a:r>
              <a:rPr lang="en-US" dirty="0"/>
              <a:t> IP-</a:t>
            </a:r>
            <a:r>
              <a:rPr lang="en-US" dirty="0" err="1"/>
              <a:t>адресам</a:t>
            </a:r>
            <a:r>
              <a:rPr lang="en-US" dirty="0"/>
              <a:t>. </a:t>
            </a:r>
            <a:r>
              <a:rPr lang="en-US" dirty="0" err="1"/>
              <a:t>Каждый</a:t>
            </a:r>
            <a:r>
              <a:rPr lang="en-US" dirty="0"/>
              <a:t> DNS-</a:t>
            </a:r>
            <a:r>
              <a:rPr lang="en-US" dirty="0" err="1"/>
              <a:t>ответ</a:t>
            </a:r>
            <a:r>
              <a:rPr lang="en-US" dirty="0"/>
              <a:t> </a:t>
            </a:r>
            <a:r>
              <a:rPr lang="en-US" dirty="0" err="1"/>
              <a:t>несет</a:t>
            </a:r>
            <a:r>
              <a:rPr lang="en-US" dirty="0"/>
              <a:t> в </a:t>
            </a:r>
            <a:r>
              <a:rPr lang="en-US" dirty="0" err="1"/>
              <a:t>себе</a:t>
            </a:r>
            <a:r>
              <a:rPr lang="en-US" dirty="0"/>
              <a:t> </a:t>
            </a:r>
            <a:r>
              <a:rPr lang="en-US" dirty="0" err="1"/>
              <a:t>одну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ресурсных</a:t>
            </a:r>
            <a:r>
              <a:rPr lang="en-US" dirty="0"/>
              <a:t> </a:t>
            </a:r>
            <a:r>
              <a:rPr lang="en-US" dirty="0" err="1"/>
              <a:t>записей</a:t>
            </a:r>
            <a:r>
              <a:rPr lang="en-US" dirty="0"/>
              <a:t>.</a:t>
            </a:r>
          </a:p>
          <a:p>
            <a:r>
              <a:rPr lang="en-US" dirty="0" err="1"/>
              <a:t>Ресурсная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представляет</a:t>
            </a:r>
            <a:r>
              <a:rPr lang="en-US" dirty="0"/>
              <a:t> </a:t>
            </a:r>
            <a:r>
              <a:rPr lang="en-US" dirty="0" err="1"/>
              <a:t>собой</a:t>
            </a:r>
            <a:r>
              <a:rPr lang="en-US" dirty="0"/>
              <a:t>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четырех</a:t>
            </a:r>
            <a:r>
              <a:rPr lang="en-US" dirty="0"/>
              <a:t> </a:t>
            </a:r>
            <a:r>
              <a:rPr lang="en-US" dirty="0" err="1"/>
              <a:t>полей</a:t>
            </a:r>
            <a:r>
              <a:rPr lang="en-US" dirty="0"/>
              <a:t>: (</a:t>
            </a:r>
            <a:r>
              <a:rPr lang="en-US" dirty="0" err="1"/>
              <a:t>Имя</a:t>
            </a:r>
            <a:r>
              <a:rPr lang="en-US" dirty="0"/>
              <a:t>, </a:t>
            </a:r>
            <a:r>
              <a:rPr lang="en-US" dirty="0" err="1"/>
              <a:t>Значение</a:t>
            </a:r>
            <a:r>
              <a:rPr lang="en-US" dirty="0"/>
              <a:t>, </a:t>
            </a:r>
            <a:r>
              <a:rPr lang="en-US" dirty="0" err="1"/>
              <a:t>Тип</a:t>
            </a:r>
            <a:r>
              <a:rPr lang="en-US" dirty="0"/>
              <a:t>,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жизни</a:t>
            </a:r>
            <a:r>
              <a:rPr lang="en-US" dirty="0"/>
              <a:t>) </a:t>
            </a:r>
          </a:p>
          <a:p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жизни</a:t>
            </a:r>
            <a:r>
              <a:rPr lang="en-US" dirty="0"/>
              <a:t> </a:t>
            </a:r>
            <a:r>
              <a:rPr lang="en-US" dirty="0" err="1"/>
              <a:t>определяет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ресурсная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удалена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кэша</a:t>
            </a:r>
            <a:r>
              <a:rPr lang="en-US" dirty="0"/>
              <a:t>. </a:t>
            </a:r>
            <a:r>
              <a:rPr lang="en-US" dirty="0" err="1"/>
              <a:t>Содержание</a:t>
            </a:r>
            <a:r>
              <a:rPr lang="en-US" dirty="0"/>
              <a:t> </a:t>
            </a:r>
            <a:r>
              <a:rPr lang="en-US" dirty="0" err="1"/>
              <a:t>полей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и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поля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:</a:t>
            </a:r>
          </a:p>
          <a:p>
            <a:r>
              <a:rPr lang="en-US" dirty="0"/>
              <a:t>•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 </a:t>
            </a:r>
            <a:r>
              <a:rPr lang="en-US" dirty="0" err="1"/>
              <a:t>равен</a:t>
            </a:r>
            <a:r>
              <a:rPr lang="en-US" dirty="0"/>
              <a:t> A, </a:t>
            </a:r>
            <a:r>
              <a:rPr lang="en-US" dirty="0" err="1"/>
              <a:t>то</a:t>
            </a:r>
            <a:r>
              <a:rPr lang="en-US" dirty="0"/>
              <a:t> в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содержится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, а в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— IP-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.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A </a:t>
            </a:r>
            <a:r>
              <a:rPr lang="en-US" dirty="0" err="1"/>
              <a:t>предоставляет</a:t>
            </a:r>
            <a:r>
              <a:rPr lang="en-US" dirty="0"/>
              <a:t> </a:t>
            </a:r>
            <a:r>
              <a:rPr lang="en-US" dirty="0" err="1"/>
              <a:t>стандартную</a:t>
            </a:r>
            <a:r>
              <a:rPr lang="en-US" dirty="0"/>
              <a:t> </a:t>
            </a:r>
            <a:r>
              <a:rPr lang="en-US" dirty="0" err="1"/>
              <a:t>таблицу</a:t>
            </a:r>
            <a:r>
              <a:rPr lang="en-US" dirty="0"/>
              <a:t> </a:t>
            </a:r>
            <a:r>
              <a:rPr lang="en-US" dirty="0" err="1"/>
              <a:t>преобразования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в IP-</a:t>
            </a:r>
            <a:r>
              <a:rPr lang="en-US" dirty="0" err="1"/>
              <a:t>адрес</a:t>
            </a:r>
            <a:r>
              <a:rPr lang="en-US" dirty="0"/>
              <a:t>, </a:t>
            </a:r>
          </a:p>
          <a:p>
            <a:r>
              <a:rPr lang="en-US" dirty="0"/>
              <a:t>•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 </a:t>
            </a:r>
            <a:r>
              <a:rPr lang="en-US" dirty="0" err="1"/>
              <a:t>равен</a:t>
            </a:r>
            <a:r>
              <a:rPr lang="en-US" dirty="0"/>
              <a:t> NS,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значением</a:t>
            </a:r>
            <a:r>
              <a:rPr lang="en-US" dirty="0"/>
              <a:t> </a:t>
            </a:r>
            <a:r>
              <a:rPr lang="en-US" dirty="0" err="1"/>
              <a:t>домена</a:t>
            </a:r>
            <a:r>
              <a:rPr lang="en-US" dirty="0"/>
              <a:t>, а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содержит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</a:t>
            </a:r>
            <a:r>
              <a:rPr lang="en-US" dirty="0" err="1"/>
              <a:t>авторитетного</a:t>
            </a:r>
            <a:r>
              <a:rPr lang="en-US" dirty="0"/>
              <a:t> DNS-</a:t>
            </a:r>
            <a:r>
              <a:rPr lang="en-US" dirty="0" err="1"/>
              <a:t>сервера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отвечает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получение</a:t>
            </a:r>
            <a:r>
              <a:rPr lang="en-US" dirty="0"/>
              <a:t> IP-</a:t>
            </a:r>
            <a:r>
              <a:rPr lang="en-US" dirty="0" err="1"/>
              <a:t>адресов</a:t>
            </a:r>
            <a:r>
              <a:rPr lang="en-US" dirty="0"/>
              <a:t> </a:t>
            </a:r>
            <a:r>
              <a:rPr lang="en-US" dirty="0" err="1"/>
              <a:t>соответствующего</a:t>
            </a:r>
            <a:r>
              <a:rPr lang="en-US" dirty="0"/>
              <a:t> </a:t>
            </a:r>
            <a:r>
              <a:rPr lang="en-US" dirty="0" err="1"/>
              <a:t>домена</a:t>
            </a:r>
            <a:r>
              <a:rPr lang="en-US" dirty="0"/>
              <a:t>. </a:t>
            </a:r>
            <a:r>
              <a:rPr lang="en-US" dirty="0" err="1"/>
              <a:t>Такой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используется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направлять</a:t>
            </a:r>
            <a:r>
              <a:rPr lang="en-US" dirty="0"/>
              <a:t> DNS-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дальше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цепочке</a:t>
            </a:r>
            <a:r>
              <a:rPr lang="en-US" dirty="0"/>
              <a:t>.  </a:t>
            </a:r>
          </a:p>
          <a:p>
            <a:r>
              <a:rPr lang="en-US" dirty="0"/>
              <a:t>•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 </a:t>
            </a:r>
            <a:r>
              <a:rPr lang="en-US" dirty="0" err="1"/>
              <a:t>равен</a:t>
            </a:r>
            <a:r>
              <a:rPr lang="en-US" dirty="0"/>
              <a:t> CNAME,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содержит</a:t>
            </a:r>
            <a:r>
              <a:rPr lang="en-US" dirty="0"/>
              <a:t> </a:t>
            </a:r>
            <a:r>
              <a:rPr lang="en-US" dirty="0" err="1"/>
              <a:t>каноническое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псевдонима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в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. </a:t>
            </a:r>
            <a:r>
              <a:rPr lang="en-US" dirty="0" err="1"/>
              <a:t>Такая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обеспечивает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канонического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определенного</a:t>
            </a:r>
            <a:r>
              <a:rPr lang="en-US" dirty="0"/>
              <a:t> </a:t>
            </a:r>
            <a:r>
              <a:rPr lang="en-US" dirty="0" err="1"/>
              <a:t>имени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. </a:t>
            </a:r>
          </a:p>
          <a:p>
            <a:r>
              <a:rPr lang="en-US" dirty="0"/>
              <a:t>•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 </a:t>
            </a:r>
            <a:r>
              <a:rPr lang="en-US" dirty="0" err="1"/>
              <a:t>равен</a:t>
            </a:r>
            <a:r>
              <a:rPr lang="en-US" dirty="0"/>
              <a:t> MX, </a:t>
            </a:r>
            <a:r>
              <a:rPr lang="en-US" dirty="0" err="1"/>
              <a:t>то</a:t>
            </a:r>
            <a:r>
              <a:rPr lang="en-US" dirty="0"/>
              <a:t> в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содержится</a:t>
            </a:r>
            <a:r>
              <a:rPr lang="en-US" dirty="0"/>
              <a:t> </a:t>
            </a:r>
            <a:r>
              <a:rPr lang="en-US" dirty="0" err="1"/>
              <a:t>каноническое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почтового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, </a:t>
            </a:r>
            <a:r>
              <a:rPr lang="en-US" dirty="0" err="1"/>
              <a:t>имеющего</a:t>
            </a:r>
            <a:r>
              <a:rPr lang="en-US" dirty="0"/>
              <a:t> </a:t>
            </a:r>
            <a:r>
              <a:rPr lang="en-US" dirty="0" err="1"/>
              <a:t>псевдоним</a:t>
            </a:r>
            <a:r>
              <a:rPr lang="en-US" dirty="0"/>
              <a:t>, </a:t>
            </a:r>
            <a:r>
              <a:rPr lang="en-US" dirty="0" err="1"/>
              <a:t>находящийся</a:t>
            </a:r>
            <a:r>
              <a:rPr lang="en-US" dirty="0"/>
              <a:t> в </a:t>
            </a:r>
            <a:r>
              <a:rPr lang="en-US" dirty="0" err="1"/>
              <a:t>поле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. </a:t>
            </a:r>
            <a:r>
              <a:rPr lang="en-US" dirty="0" err="1"/>
              <a:t>Такие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позволяют</a:t>
            </a:r>
            <a:r>
              <a:rPr lang="en-US" dirty="0"/>
              <a:t> </a:t>
            </a:r>
            <a:r>
              <a:rPr lang="en-US" dirty="0" err="1"/>
              <a:t>почтовым</a:t>
            </a:r>
            <a:r>
              <a:rPr lang="en-US" dirty="0"/>
              <a:t> </a:t>
            </a:r>
            <a:r>
              <a:rPr lang="en-US" dirty="0" err="1"/>
              <a:t>серверам</a:t>
            </a:r>
            <a:r>
              <a:rPr lang="en-US" dirty="0"/>
              <a:t> </a:t>
            </a:r>
            <a:r>
              <a:rPr lang="en-US" dirty="0" err="1"/>
              <a:t>иметь</a:t>
            </a:r>
            <a:r>
              <a:rPr lang="en-US" dirty="0"/>
              <a:t> </a:t>
            </a:r>
            <a:r>
              <a:rPr lang="en-US" dirty="0" err="1"/>
              <a:t>простые</a:t>
            </a:r>
            <a:r>
              <a:rPr lang="en-US" dirty="0"/>
              <a:t> </a:t>
            </a:r>
            <a:r>
              <a:rPr lang="en-US" dirty="0" err="1"/>
              <a:t>псевдонимы</a:t>
            </a:r>
            <a:r>
              <a:rPr lang="en-US" dirty="0"/>
              <a:t>. </a:t>
            </a:r>
            <a:r>
              <a:rPr lang="en-US" dirty="0" err="1"/>
              <a:t>Отметим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, с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MX, </a:t>
            </a:r>
            <a:r>
              <a:rPr lang="en-US" dirty="0" err="1"/>
              <a:t>компании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одинаковые</a:t>
            </a:r>
            <a:r>
              <a:rPr lang="en-US" dirty="0"/>
              <a:t> </a:t>
            </a:r>
            <a:r>
              <a:rPr lang="en-US" dirty="0" err="1"/>
              <a:t>псевдонимы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почтовых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и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веб-серверов</a:t>
            </a:r>
            <a:r>
              <a:rPr lang="en-US" dirty="0"/>
              <a:t>.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2498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Существуют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DNS-</a:t>
            </a:r>
            <a:r>
              <a:rPr lang="en-US" dirty="0" err="1"/>
              <a:t>сообщений</a:t>
            </a:r>
            <a:r>
              <a:rPr lang="en-US" dirty="0"/>
              <a:t> — DNS-</a:t>
            </a:r>
            <a:r>
              <a:rPr lang="en-US" dirty="0" err="1"/>
              <a:t>запрос</a:t>
            </a:r>
            <a:r>
              <a:rPr lang="en-US" dirty="0"/>
              <a:t> и </a:t>
            </a:r>
            <a:r>
              <a:rPr lang="en-US" dirty="0" err="1"/>
              <a:t>DNSответ</a:t>
            </a:r>
            <a:r>
              <a:rPr lang="en-US" dirty="0"/>
              <a:t>. </a:t>
            </a:r>
            <a:r>
              <a:rPr lang="en-US" dirty="0" err="1"/>
              <a:t>Оба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</a:t>
            </a:r>
            <a:r>
              <a:rPr lang="en-US" dirty="0" err="1"/>
              <a:t>имеют</a:t>
            </a:r>
            <a:r>
              <a:rPr lang="en-US" dirty="0"/>
              <a:t> </a:t>
            </a:r>
            <a:r>
              <a:rPr lang="en-US" dirty="0" err="1"/>
              <a:t>одинаковый</a:t>
            </a:r>
            <a:r>
              <a:rPr lang="en-US" dirty="0"/>
              <a:t> </a:t>
            </a:r>
            <a:r>
              <a:rPr lang="en-US" dirty="0" err="1"/>
              <a:t>формат</a:t>
            </a:r>
            <a:r>
              <a:rPr lang="en-US" dirty="0"/>
              <a:t>, </a:t>
            </a:r>
            <a:r>
              <a:rPr lang="en-US" dirty="0" err="1"/>
              <a:t>представленный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.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полей</a:t>
            </a:r>
            <a:r>
              <a:rPr lang="en-US" dirty="0"/>
              <a:t> DNS-</a:t>
            </a:r>
            <a:r>
              <a:rPr lang="en-US" dirty="0" err="1"/>
              <a:t>сообщений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: </a:t>
            </a:r>
            <a:endParaRPr lang="ru-RU" dirty="0"/>
          </a:p>
          <a:p>
            <a:r>
              <a:rPr lang="en-US" dirty="0"/>
              <a:t>• </a:t>
            </a:r>
            <a:r>
              <a:rPr lang="en-US" dirty="0" err="1"/>
              <a:t>Первые</a:t>
            </a:r>
            <a:r>
              <a:rPr lang="en-US" dirty="0"/>
              <a:t> 12 </a:t>
            </a:r>
            <a:r>
              <a:rPr lang="en-US" dirty="0" err="1"/>
              <a:t>байт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/>
              <a:t>секцией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r>
              <a:rPr lang="en-US" dirty="0"/>
              <a:t> и </a:t>
            </a:r>
            <a:r>
              <a:rPr lang="en-US" dirty="0" err="1"/>
              <a:t>содержат</a:t>
            </a:r>
            <a:r>
              <a:rPr lang="en-US" dirty="0"/>
              <a:t> </a:t>
            </a:r>
            <a:r>
              <a:rPr lang="en-US" dirty="0" err="1"/>
              <a:t>несколько</a:t>
            </a:r>
            <a:r>
              <a:rPr lang="en-US" dirty="0"/>
              <a:t> </a:t>
            </a:r>
            <a:r>
              <a:rPr lang="en-US" dirty="0" err="1"/>
              <a:t>полей</a:t>
            </a:r>
            <a:r>
              <a:rPr lang="en-US" dirty="0"/>
              <a:t>. В </a:t>
            </a:r>
            <a:r>
              <a:rPr lang="en-US" dirty="0" err="1"/>
              <a:t>первом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полей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16-разрядное </a:t>
            </a:r>
            <a:r>
              <a:rPr lang="en-US" dirty="0" err="1"/>
              <a:t>число</a:t>
            </a:r>
            <a:r>
              <a:rPr lang="en-US" dirty="0"/>
              <a:t>, </a:t>
            </a:r>
            <a:r>
              <a:rPr lang="en-US" dirty="0" err="1"/>
              <a:t>идентифицирующее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.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идентификатор</a:t>
            </a:r>
            <a:r>
              <a:rPr lang="en-US" dirty="0"/>
              <a:t> </a:t>
            </a:r>
            <a:r>
              <a:rPr lang="en-US" dirty="0" err="1"/>
              <a:t>копируется</a:t>
            </a:r>
            <a:r>
              <a:rPr lang="en-US" dirty="0"/>
              <a:t> в </a:t>
            </a:r>
            <a:r>
              <a:rPr lang="en-US" dirty="0" err="1"/>
              <a:t>ответное</a:t>
            </a:r>
            <a:r>
              <a:rPr lang="en-US" dirty="0"/>
              <a:t> </a:t>
            </a:r>
            <a:r>
              <a:rPr lang="en-US" dirty="0" err="1"/>
              <a:t>сообщение</a:t>
            </a:r>
            <a:r>
              <a:rPr lang="en-US" dirty="0"/>
              <a:t>, </a:t>
            </a:r>
            <a:r>
              <a:rPr lang="en-US" dirty="0" err="1"/>
              <a:t>позволяя</a:t>
            </a:r>
            <a:r>
              <a:rPr lang="en-US" dirty="0"/>
              <a:t> </a:t>
            </a:r>
            <a:r>
              <a:rPr lang="en-US" dirty="0" err="1"/>
              <a:t>клиенту</a:t>
            </a:r>
            <a:r>
              <a:rPr lang="en-US" dirty="0"/>
              <a:t> </a:t>
            </a:r>
            <a:r>
              <a:rPr lang="en-US" dirty="0" err="1"/>
              <a:t>сопоставить</a:t>
            </a:r>
            <a:r>
              <a:rPr lang="en-US" dirty="0"/>
              <a:t> </a:t>
            </a:r>
            <a:r>
              <a:rPr lang="en-US" dirty="0" err="1"/>
              <a:t>полученный</a:t>
            </a:r>
            <a:r>
              <a:rPr lang="en-US" dirty="0"/>
              <a:t> </a:t>
            </a:r>
            <a:r>
              <a:rPr lang="en-US" dirty="0" err="1"/>
              <a:t>отклик</a:t>
            </a:r>
            <a:r>
              <a:rPr lang="en-US" dirty="0"/>
              <a:t> с </a:t>
            </a:r>
            <a:r>
              <a:rPr lang="en-US" dirty="0" err="1"/>
              <a:t>отправленным</a:t>
            </a:r>
            <a:r>
              <a:rPr lang="en-US" dirty="0"/>
              <a:t> </a:t>
            </a:r>
            <a:r>
              <a:rPr lang="en-US" dirty="0" err="1"/>
              <a:t>запросом</a:t>
            </a:r>
            <a:r>
              <a:rPr lang="en-US" dirty="0"/>
              <a:t>. </a:t>
            </a:r>
            <a:endParaRPr lang="ru-RU"/>
          </a:p>
          <a:p>
            <a:r>
              <a:rPr lang="en-US" dirty="0"/>
              <a:t>В </a:t>
            </a:r>
            <a:r>
              <a:rPr lang="en-US" dirty="0" err="1"/>
              <a:t>поле</a:t>
            </a:r>
            <a:r>
              <a:rPr lang="en-US" dirty="0"/>
              <a:t> «</a:t>
            </a:r>
            <a:r>
              <a:rPr lang="en-US" dirty="0" err="1"/>
              <a:t>флаги</a:t>
            </a:r>
            <a:r>
              <a:rPr lang="en-US" dirty="0"/>
              <a:t>» </a:t>
            </a:r>
            <a:r>
              <a:rPr lang="en-US" dirty="0" err="1"/>
              <a:t>находится</a:t>
            </a:r>
            <a:r>
              <a:rPr lang="en-US" dirty="0"/>
              <a:t> </a:t>
            </a:r>
            <a:r>
              <a:rPr lang="en-US" dirty="0" err="1"/>
              <a:t>несколько</a:t>
            </a:r>
            <a:r>
              <a:rPr lang="en-US" dirty="0"/>
              <a:t> </a:t>
            </a:r>
            <a:r>
              <a:rPr lang="en-US" dirty="0" err="1"/>
              <a:t>флагов</a:t>
            </a:r>
            <a:r>
              <a:rPr lang="en-US" dirty="0"/>
              <a:t>. </a:t>
            </a:r>
            <a:r>
              <a:rPr lang="en-US" dirty="0" err="1"/>
              <a:t>Однобитный</a:t>
            </a:r>
            <a:r>
              <a:rPr lang="en-US" dirty="0"/>
              <a:t> </a:t>
            </a:r>
            <a:r>
              <a:rPr lang="en-US" dirty="0" err="1"/>
              <a:t>флаг</a:t>
            </a:r>
            <a:r>
              <a:rPr lang="en-US" dirty="0"/>
              <a:t> «</a:t>
            </a:r>
            <a:r>
              <a:rPr lang="en-US" dirty="0" err="1"/>
              <a:t>запрос</a:t>
            </a:r>
            <a:r>
              <a:rPr lang="en-US" dirty="0"/>
              <a:t>/</a:t>
            </a:r>
            <a:r>
              <a:rPr lang="en-US" dirty="0" err="1"/>
              <a:t>ответ</a:t>
            </a:r>
            <a:r>
              <a:rPr lang="en-US" dirty="0"/>
              <a:t>» </a:t>
            </a:r>
            <a:r>
              <a:rPr lang="en-US" dirty="0" err="1"/>
              <a:t>указывает</a:t>
            </a:r>
            <a:r>
              <a:rPr lang="en-US" dirty="0"/>
              <a:t>,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ли</a:t>
            </a:r>
            <a:r>
              <a:rPr lang="en-US" dirty="0"/>
              <a:t> </a:t>
            </a:r>
            <a:r>
              <a:rPr lang="en-US" dirty="0" err="1"/>
              <a:t>сообщение</a:t>
            </a:r>
            <a:r>
              <a:rPr lang="en-US" dirty="0"/>
              <a:t> </a:t>
            </a:r>
            <a:r>
              <a:rPr lang="en-US" dirty="0" err="1"/>
              <a:t>запросом</a:t>
            </a:r>
            <a:r>
              <a:rPr lang="en-US" dirty="0"/>
              <a:t> (0)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ответом</a:t>
            </a:r>
            <a:r>
              <a:rPr lang="en-US" dirty="0"/>
              <a:t> (1). </a:t>
            </a:r>
            <a:r>
              <a:rPr lang="en-US" dirty="0" err="1"/>
              <a:t>Однобитный</a:t>
            </a:r>
            <a:r>
              <a:rPr lang="en-US" dirty="0"/>
              <a:t> </a:t>
            </a:r>
            <a:r>
              <a:rPr lang="en-US" dirty="0" err="1"/>
              <a:t>флаг</a:t>
            </a:r>
            <a:r>
              <a:rPr lang="en-US" dirty="0"/>
              <a:t> «</a:t>
            </a:r>
            <a:r>
              <a:rPr lang="en-US" dirty="0" err="1"/>
              <a:t>авторитетный</a:t>
            </a:r>
            <a:r>
              <a:rPr lang="en-US" dirty="0"/>
              <a:t> </a:t>
            </a:r>
            <a:r>
              <a:rPr lang="en-US" dirty="0" err="1"/>
              <a:t>ответ</a:t>
            </a:r>
            <a:r>
              <a:rPr lang="en-US" dirty="0"/>
              <a:t>» </a:t>
            </a:r>
            <a:r>
              <a:rPr lang="en-US" dirty="0" err="1"/>
              <a:t>устанавливается</a:t>
            </a:r>
            <a:r>
              <a:rPr lang="en-US" dirty="0"/>
              <a:t> в </a:t>
            </a:r>
            <a:r>
              <a:rPr lang="en-US" dirty="0" err="1"/>
              <a:t>ответном</a:t>
            </a:r>
            <a:r>
              <a:rPr lang="en-US" dirty="0"/>
              <a:t> </a:t>
            </a:r>
            <a:r>
              <a:rPr lang="en-US" dirty="0" err="1"/>
              <a:t>сообщении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DNS 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авторитетным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запрашиваемого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.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однобитный</a:t>
            </a:r>
            <a:r>
              <a:rPr lang="en-US" dirty="0"/>
              <a:t> </a:t>
            </a:r>
            <a:r>
              <a:rPr lang="en-US" dirty="0" err="1"/>
              <a:t>флаг</a:t>
            </a:r>
            <a:r>
              <a:rPr lang="en-US" dirty="0"/>
              <a:t> «</a:t>
            </a:r>
            <a:r>
              <a:rPr lang="en-US" dirty="0" err="1"/>
              <a:t>требуется</a:t>
            </a:r>
            <a:r>
              <a:rPr lang="en-US" dirty="0"/>
              <a:t> </a:t>
            </a:r>
            <a:r>
              <a:rPr lang="en-US" dirty="0" err="1"/>
              <a:t>рекурсия</a:t>
            </a:r>
            <a:r>
              <a:rPr lang="en-US" dirty="0"/>
              <a:t>» </a:t>
            </a:r>
            <a:r>
              <a:rPr lang="en-US" dirty="0" err="1"/>
              <a:t>устанавливается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клиент</a:t>
            </a:r>
            <a:r>
              <a:rPr lang="en-US" dirty="0"/>
              <a:t> (</a:t>
            </a:r>
            <a:r>
              <a:rPr lang="en-US" dirty="0" err="1"/>
              <a:t>хост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другой</a:t>
            </a:r>
            <a:r>
              <a:rPr lang="en-US" dirty="0"/>
              <a:t> DNS-</a:t>
            </a:r>
            <a:r>
              <a:rPr lang="en-US" dirty="0" err="1"/>
              <a:t>сервер</a:t>
            </a:r>
            <a:r>
              <a:rPr lang="en-US" dirty="0"/>
              <a:t>) </a:t>
            </a:r>
            <a:r>
              <a:rPr lang="en-US" dirty="0" err="1"/>
              <a:t>требует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</a:t>
            </a:r>
            <a:r>
              <a:rPr lang="en-US" dirty="0" err="1"/>
              <a:t>обработать</a:t>
            </a:r>
            <a:r>
              <a:rPr lang="en-US" dirty="0"/>
              <a:t>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самому</a:t>
            </a:r>
            <a:r>
              <a:rPr lang="en-US" dirty="0"/>
              <a:t> (</a:t>
            </a:r>
            <a:r>
              <a:rPr lang="en-US" dirty="0" err="1"/>
              <a:t>рекурсивный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). </a:t>
            </a:r>
            <a:r>
              <a:rPr lang="en-US" dirty="0" err="1"/>
              <a:t>Однобитный</a:t>
            </a:r>
            <a:r>
              <a:rPr lang="en-US" dirty="0"/>
              <a:t> </a:t>
            </a:r>
            <a:r>
              <a:rPr lang="en-US" dirty="0" err="1"/>
              <a:t>флаг</a:t>
            </a:r>
            <a:r>
              <a:rPr lang="en-US" dirty="0"/>
              <a:t> «</a:t>
            </a:r>
            <a:r>
              <a:rPr lang="en-US" dirty="0" err="1"/>
              <a:t>рекурсия</a:t>
            </a:r>
            <a:r>
              <a:rPr lang="en-US" dirty="0"/>
              <a:t> </a:t>
            </a:r>
            <a:r>
              <a:rPr lang="en-US" dirty="0" err="1"/>
              <a:t>возможна</a:t>
            </a:r>
            <a:r>
              <a:rPr lang="en-US" dirty="0"/>
              <a:t>» </a:t>
            </a:r>
            <a:r>
              <a:rPr lang="en-US" dirty="0" err="1"/>
              <a:t>устанавливается</a:t>
            </a:r>
            <a:r>
              <a:rPr lang="en-US" dirty="0"/>
              <a:t> в 1 в </a:t>
            </a:r>
            <a:r>
              <a:rPr lang="en-US" dirty="0" err="1"/>
              <a:t>отклике</a:t>
            </a:r>
            <a:r>
              <a:rPr lang="en-US" dirty="0"/>
              <a:t> DNS-</a:t>
            </a:r>
            <a:r>
              <a:rPr lang="en-US" dirty="0" err="1"/>
              <a:t>сервера</a:t>
            </a:r>
            <a:r>
              <a:rPr lang="en-US" dirty="0"/>
              <a:t> в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поддерживает</a:t>
            </a:r>
            <a:r>
              <a:rPr lang="en-US" dirty="0"/>
              <a:t> </a:t>
            </a:r>
            <a:r>
              <a:rPr lang="en-US" dirty="0" err="1"/>
              <a:t>рекурсию</a:t>
            </a:r>
            <a:r>
              <a:rPr lang="en-US" dirty="0"/>
              <a:t>. В </a:t>
            </a:r>
            <a:r>
              <a:rPr lang="en-US" dirty="0" err="1"/>
              <a:t>заголовок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включены</a:t>
            </a:r>
            <a:r>
              <a:rPr lang="en-US" dirty="0"/>
              <a:t> 4 </a:t>
            </a:r>
            <a:r>
              <a:rPr lang="en-US" dirty="0" err="1"/>
              <a:t>числовых</a:t>
            </a:r>
            <a:r>
              <a:rPr lang="en-US" dirty="0"/>
              <a:t> </a:t>
            </a:r>
            <a:r>
              <a:rPr lang="en-US" dirty="0" err="1"/>
              <a:t>поля</a:t>
            </a:r>
            <a:r>
              <a:rPr lang="en-US" dirty="0"/>
              <a:t>, </a:t>
            </a:r>
            <a:r>
              <a:rPr lang="en-US" dirty="0" err="1"/>
              <a:t>указывающих</a:t>
            </a:r>
            <a:r>
              <a:rPr lang="en-US" dirty="0"/>
              <a:t> </a:t>
            </a:r>
            <a:r>
              <a:rPr lang="en-US" dirty="0" err="1"/>
              <a:t>количество</a:t>
            </a:r>
            <a:r>
              <a:rPr lang="en-US" dirty="0"/>
              <a:t> </a:t>
            </a:r>
            <a:r>
              <a:rPr lang="en-US" dirty="0" err="1"/>
              <a:t>секций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четырех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типов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идут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r>
              <a:rPr lang="en-US" dirty="0"/>
              <a:t>. </a:t>
            </a:r>
            <a:endParaRPr lang="ru-RU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9483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• </a:t>
            </a:r>
            <a:r>
              <a:rPr lang="en-US" dirty="0" err="1"/>
              <a:t>Секция</a:t>
            </a:r>
            <a:r>
              <a:rPr lang="en-US" dirty="0"/>
              <a:t> </a:t>
            </a:r>
            <a:r>
              <a:rPr lang="en-US" dirty="0" err="1"/>
              <a:t>запросов</a:t>
            </a:r>
            <a:r>
              <a:rPr lang="en-US" dirty="0"/>
              <a:t> </a:t>
            </a:r>
            <a:r>
              <a:rPr lang="en-US" dirty="0" err="1"/>
              <a:t>содержит</a:t>
            </a:r>
            <a:r>
              <a:rPr lang="en-US" dirty="0"/>
              <a:t> </a:t>
            </a:r>
            <a:r>
              <a:rPr lang="en-US" dirty="0" err="1"/>
              <a:t>информацию</a:t>
            </a:r>
            <a:r>
              <a:rPr lang="en-US" dirty="0"/>
              <a:t> о </a:t>
            </a:r>
            <a:r>
              <a:rPr lang="en-US" dirty="0" err="1"/>
              <a:t>выполняемом</a:t>
            </a:r>
            <a:r>
              <a:rPr lang="en-US" dirty="0"/>
              <a:t> </a:t>
            </a:r>
            <a:r>
              <a:rPr lang="en-US" dirty="0" err="1"/>
              <a:t>запросе</a:t>
            </a:r>
            <a:r>
              <a:rPr lang="en-US" dirty="0"/>
              <a:t>, </a:t>
            </a:r>
            <a:r>
              <a:rPr lang="en-US" dirty="0" err="1"/>
              <a:t>которая</a:t>
            </a:r>
            <a:r>
              <a:rPr lang="en-US" dirty="0"/>
              <a:t> </a:t>
            </a:r>
            <a:r>
              <a:rPr lang="en-US" dirty="0" err="1"/>
              <a:t>включает</a:t>
            </a:r>
            <a:r>
              <a:rPr lang="en-US" dirty="0"/>
              <a:t>, </a:t>
            </a:r>
            <a:r>
              <a:rPr lang="en-US" dirty="0" err="1"/>
              <a:t>во-первых</a:t>
            </a:r>
            <a:r>
              <a:rPr lang="en-US" dirty="0"/>
              <a:t>, </a:t>
            </a:r>
            <a:r>
              <a:rPr lang="en-US" dirty="0" err="1"/>
              <a:t>поле</a:t>
            </a:r>
            <a:r>
              <a:rPr lang="en-US" dirty="0"/>
              <a:t> </a:t>
            </a:r>
            <a:r>
              <a:rPr lang="en-US" dirty="0" err="1"/>
              <a:t>имени</a:t>
            </a:r>
            <a:r>
              <a:rPr lang="en-US" dirty="0"/>
              <a:t>, </a:t>
            </a:r>
            <a:r>
              <a:rPr lang="en-US" dirty="0" err="1"/>
              <a:t>содержащее</a:t>
            </a:r>
            <a:r>
              <a:rPr lang="en-US" dirty="0"/>
              <a:t> </a:t>
            </a:r>
            <a:r>
              <a:rPr lang="en-US" dirty="0" err="1"/>
              <a:t>запрашиваемое</a:t>
            </a:r>
            <a:r>
              <a:rPr lang="en-US" dirty="0"/>
              <a:t> </a:t>
            </a:r>
            <a:r>
              <a:rPr lang="en-US" dirty="0" err="1"/>
              <a:t>имя</a:t>
            </a:r>
            <a:r>
              <a:rPr lang="en-US" dirty="0"/>
              <a:t> </a:t>
            </a:r>
            <a:r>
              <a:rPr lang="en-US" dirty="0" err="1"/>
              <a:t>хоста</a:t>
            </a:r>
            <a:r>
              <a:rPr lang="en-US" dirty="0"/>
              <a:t>, и, </a:t>
            </a:r>
            <a:r>
              <a:rPr lang="en-US" dirty="0" err="1"/>
              <a:t>во-вторых</a:t>
            </a:r>
            <a:r>
              <a:rPr lang="en-US" dirty="0"/>
              <a:t>, </a:t>
            </a:r>
            <a:r>
              <a:rPr lang="en-US" dirty="0" err="1"/>
              <a:t>поле</a:t>
            </a:r>
            <a:r>
              <a:rPr lang="en-US" dirty="0"/>
              <a:t> </a:t>
            </a:r>
            <a:r>
              <a:rPr lang="en-US" dirty="0" err="1"/>
              <a:t>типа</a:t>
            </a:r>
            <a:r>
              <a:rPr lang="en-US" dirty="0"/>
              <a:t>, </a:t>
            </a:r>
            <a:r>
              <a:rPr lang="en-US" dirty="0" err="1"/>
              <a:t>которое</a:t>
            </a:r>
            <a:r>
              <a:rPr lang="en-US" dirty="0"/>
              <a:t> </a:t>
            </a:r>
            <a:r>
              <a:rPr lang="en-US" dirty="0" err="1"/>
              <a:t>указывает</a:t>
            </a:r>
            <a:r>
              <a:rPr lang="en-US" dirty="0"/>
              <a:t> </a:t>
            </a:r>
            <a:r>
              <a:rPr lang="en-US" dirty="0" err="1"/>
              <a:t>тип</a:t>
            </a:r>
            <a:r>
              <a:rPr lang="en-US" dirty="0"/>
              <a:t> </a:t>
            </a:r>
            <a:r>
              <a:rPr lang="en-US" dirty="0" err="1"/>
              <a:t>запроса</a:t>
            </a:r>
            <a:r>
              <a:rPr lang="en-US" dirty="0"/>
              <a:t>, </a:t>
            </a:r>
            <a:r>
              <a:rPr lang="en-US" dirty="0" err="1"/>
              <a:t>например</a:t>
            </a:r>
            <a:r>
              <a:rPr lang="en-US" dirty="0"/>
              <a:t>, </a:t>
            </a:r>
            <a:r>
              <a:rPr lang="en-US" dirty="0" err="1"/>
              <a:t>адрес</a:t>
            </a:r>
            <a:r>
              <a:rPr lang="en-US" dirty="0"/>
              <a:t>, </a:t>
            </a:r>
            <a:r>
              <a:rPr lang="en-US" dirty="0" err="1"/>
              <a:t>связанный</a:t>
            </a:r>
            <a:r>
              <a:rPr lang="en-US" dirty="0"/>
              <a:t> с </a:t>
            </a:r>
            <a:r>
              <a:rPr lang="en-US" dirty="0" err="1"/>
              <a:t>именем</a:t>
            </a:r>
            <a:r>
              <a:rPr lang="en-US" dirty="0"/>
              <a:t> (</a:t>
            </a:r>
            <a:r>
              <a:rPr lang="en-US" dirty="0" err="1"/>
              <a:t>тип</a:t>
            </a:r>
            <a:r>
              <a:rPr lang="en-US" dirty="0"/>
              <a:t> А) </a:t>
            </a:r>
            <a:r>
              <a:rPr lang="en-US" dirty="0" err="1"/>
              <a:t>или</a:t>
            </a:r>
            <a:r>
              <a:rPr lang="en-US" dirty="0"/>
              <a:t> </a:t>
            </a:r>
            <a:r>
              <a:rPr lang="en-US" dirty="0" err="1"/>
              <a:t>имя</a:t>
            </a:r>
            <a:r>
              <a:rPr lang="en-US" dirty="0"/>
              <a:t> </a:t>
            </a:r>
            <a:r>
              <a:rPr lang="en-US" dirty="0" err="1"/>
              <a:t>почтового</a:t>
            </a:r>
            <a:r>
              <a:rPr lang="en-US" dirty="0"/>
              <a:t> </a:t>
            </a:r>
            <a:r>
              <a:rPr lang="en-US" dirty="0" err="1"/>
              <a:t>сервера</a:t>
            </a:r>
            <a:r>
              <a:rPr lang="en-US" dirty="0"/>
              <a:t> (</a:t>
            </a:r>
            <a:r>
              <a:rPr lang="en-US" dirty="0" err="1"/>
              <a:t>тип</a:t>
            </a:r>
            <a:r>
              <a:rPr lang="en-US" dirty="0"/>
              <a:t> MX). </a:t>
            </a:r>
            <a:endParaRPr lang="ru-RU" dirty="0"/>
          </a:p>
          <a:p>
            <a:r>
              <a:rPr lang="en-US" dirty="0"/>
              <a:t>• В </a:t>
            </a:r>
            <a:r>
              <a:rPr lang="en-US" dirty="0" err="1"/>
              <a:t>ответе</a:t>
            </a:r>
            <a:r>
              <a:rPr lang="en-US" dirty="0"/>
              <a:t> DNS-</a:t>
            </a:r>
            <a:r>
              <a:rPr lang="en-US" dirty="0" err="1"/>
              <a:t>сервера</a:t>
            </a:r>
            <a:r>
              <a:rPr lang="en-US" dirty="0"/>
              <a:t> </a:t>
            </a:r>
            <a:r>
              <a:rPr lang="en-US" dirty="0" err="1"/>
              <a:t>секция</a:t>
            </a:r>
            <a:r>
              <a:rPr lang="en-US" dirty="0"/>
              <a:t> </a:t>
            </a:r>
            <a:r>
              <a:rPr lang="en-US" dirty="0" err="1"/>
              <a:t>откликов</a:t>
            </a:r>
            <a:r>
              <a:rPr lang="en-US" dirty="0"/>
              <a:t> </a:t>
            </a:r>
            <a:r>
              <a:rPr lang="en-US" dirty="0" err="1"/>
              <a:t>содержит</a:t>
            </a:r>
            <a:r>
              <a:rPr lang="en-US" dirty="0"/>
              <a:t> </a:t>
            </a:r>
            <a:r>
              <a:rPr lang="en-US" dirty="0" err="1"/>
              <a:t>ресурсные</a:t>
            </a:r>
            <a:r>
              <a:rPr lang="en-US" dirty="0"/>
              <a:t> </a:t>
            </a:r>
            <a:r>
              <a:rPr lang="en-US" dirty="0" err="1"/>
              <a:t>записи</a:t>
            </a:r>
            <a:r>
              <a:rPr lang="en-US" dirty="0"/>
              <a:t> </a:t>
            </a:r>
            <a:r>
              <a:rPr lang="en-US" dirty="0" err="1"/>
              <a:t>для</a:t>
            </a:r>
            <a:r>
              <a:rPr lang="en-US" dirty="0"/>
              <a:t> </a:t>
            </a:r>
            <a:r>
              <a:rPr lang="en-US" dirty="0" err="1"/>
              <a:t>запрашиваемых</a:t>
            </a:r>
            <a:r>
              <a:rPr lang="en-US" dirty="0"/>
              <a:t> </a:t>
            </a:r>
            <a:r>
              <a:rPr lang="en-US" dirty="0" err="1"/>
              <a:t>имен</a:t>
            </a:r>
            <a:r>
              <a:rPr lang="en-US" dirty="0"/>
              <a:t>. </a:t>
            </a:r>
            <a:endParaRPr lang="en-US" dirty="0">
              <a:cs typeface="Calibri"/>
            </a:endParaRPr>
          </a:p>
          <a:p>
            <a:r>
              <a:rPr lang="en-US" dirty="0"/>
              <a:t>• </a:t>
            </a:r>
            <a:r>
              <a:rPr lang="en-US" dirty="0" err="1"/>
              <a:t>Секция</a:t>
            </a:r>
            <a:r>
              <a:rPr lang="en-US" dirty="0"/>
              <a:t> </a:t>
            </a:r>
            <a:r>
              <a:rPr lang="en-US" dirty="0" err="1"/>
              <a:t>серверов</a:t>
            </a:r>
            <a:r>
              <a:rPr lang="en-US" dirty="0"/>
              <a:t> </a:t>
            </a:r>
            <a:r>
              <a:rPr lang="en-US" dirty="0" err="1"/>
              <a:t>имен</a:t>
            </a:r>
            <a:r>
              <a:rPr lang="en-US" dirty="0"/>
              <a:t> </a:t>
            </a:r>
            <a:r>
              <a:rPr lang="en-US" dirty="0" err="1"/>
              <a:t>содержит</a:t>
            </a:r>
            <a:r>
              <a:rPr lang="en-US" dirty="0"/>
              <a:t> </a:t>
            </a:r>
            <a:r>
              <a:rPr lang="en-US" dirty="0" err="1"/>
              <a:t>записи</a:t>
            </a:r>
            <a:r>
              <a:rPr lang="en-US" dirty="0"/>
              <a:t> </a:t>
            </a:r>
            <a:r>
              <a:rPr lang="en-US" dirty="0" err="1"/>
              <a:t>других</a:t>
            </a:r>
            <a:r>
              <a:rPr lang="en-US" dirty="0"/>
              <a:t> </a:t>
            </a:r>
            <a:r>
              <a:rPr lang="en-US" dirty="0" err="1"/>
              <a:t>авторитетных</a:t>
            </a:r>
            <a:r>
              <a:rPr lang="en-US" dirty="0"/>
              <a:t> </a:t>
            </a:r>
            <a:r>
              <a:rPr lang="en-US" dirty="0" err="1"/>
              <a:t>серверов</a:t>
            </a:r>
            <a:r>
              <a:rPr lang="en-US" dirty="0"/>
              <a:t>. </a:t>
            </a:r>
          </a:p>
          <a:p>
            <a:r>
              <a:rPr lang="en-US" dirty="0"/>
              <a:t>• </a:t>
            </a:r>
            <a:r>
              <a:rPr lang="en-US" dirty="0" err="1"/>
              <a:t>Секция</a:t>
            </a:r>
            <a:r>
              <a:rPr lang="en-US" dirty="0"/>
              <a:t> </a:t>
            </a:r>
            <a:r>
              <a:rPr lang="en-US" dirty="0" err="1"/>
              <a:t>дополнительной</a:t>
            </a:r>
            <a:r>
              <a:rPr lang="en-US" dirty="0"/>
              <a:t> </a:t>
            </a:r>
            <a:r>
              <a:rPr lang="en-US" dirty="0" err="1"/>
              <a:t>информации</a:t>
            </a:r>
            <a:r>
              <a:rPr lang="en-US" dirty="0"/>
              <a:t> </a:t>
            </a:r>
            <a:r>
              <a:rPr lang="en-US" dirty="0" err="1"/>
              <a:t>включает</a:t>
            </a:r>
            <a:r>
              <a:rPr lang="en-US" dirty="0"/>
              <a:t> </a:t>
            </a:r>
            <a:r>
              <a:rPr lang="en-US" dirty="0" err="1"/>
              <a:t>другие</a:t>
            </a:r>
            <a:r>
              <a:rPr lang="en-US" dirty="0"/>
              <a:t> </a:t>
            </a:r>
            <a:r>
              <a:rPr lang="en-US" dirty="0" err="1"/>
              <a:t>полезные</a:t>
            </a:r>
            <a:r>
              <a:rPr lang="en-US" dirty="0"/>
              <a:t> </a:t>
            </a:r>
            <a:r>
              <a:rPr lang="en-US" dirty="0" err="1"/>
              <a:t>записи</a:t>
            </a:r>
            <a:r>
              <a:rPr lang="en-US" dirty="0"/>
              <a:t>. 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447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знаем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сервер не сохраняет состояние соединения. Это упрощает разработку серверного программного </a:t>
            </a:r>
            <a:r>
              <a:rPr lang="ru-RU" dirty="0"/>
              <a:t>обеспечения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позволяет создавать высокопроизводительные веб-серверы, способные обрабатывать тысячи одновременных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соединений. Од-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нако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очень часто возможность идентифицировать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очень даже желательна либо по причине того, что серверу нужно ограничить пользовательские права доступа, либо чтобы предоставлять набор услуг в зависимости от идентификации пользователя. Для этих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в про-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токоле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используются объекты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cookie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Куки»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Механизм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cookie,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позволяет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веб-сайтам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dirty="0"/>
              <a:t>отслеживать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состояние пользовательского соединения. В наши дни подавляю-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щее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большинство коммерческих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веб-сайтов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используют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меха-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низм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ru-RU" dirty="0"/>
              <a:t>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6494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обсудили</a:t>
            </a:r>
            <a:r>
              <a:rPr lang="en-US" dirty="0"/>
              <a:t>, </a:t>
            </a:r>
            <a:r>
              <a:rPr lang="en-US" dirty="0" err="1"/>
              <a:t>каким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 </a:t>
            </a:r>
            <a:r>
              <a:rPr lang="en-US" dirty="0" err="1"/>
              <a:t>вызываются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базы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DNS.А 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в </a:t>
            </a:r>
            <a:r>
              <a:rPr lang="en-US" dirty="0" err="1"/>
              <a:t>эту</a:t>
            </a:r>
            <a:r>
              <a:rPr lang="en-US" dirty="0"/>
              <a:t> </a:t>
            </a:r>
            <a:r>
              <a:rPr lang="en-US" dirty="0" err="1"/>
              <a:t>базу</a:t>
            </a:r>
            <a:r>
              <a:rPr lang="en-US" dirty="0"/>
              <a:t> </a:t>
            </a:r>
            <a:r>
              <a:rPr lang="en-US" dirty="0" err="1"/>
              <a:t>попадают</a:t>
            </a:r>
            <a:r>
              <a:rPr lang="en-US" dirty="0"/>
              <a:t>? </a:t>
            </a:r>
            <a:endParaRPr lang="ru-RU" dirty="0"/>
          </a:p>
          <a:p>
            <a:endParaRPr lang="en-US" dirty="0"/>
          </a:p>
          <a:p>
            <a:r>
              <a:rPr lang="en-US" dirty="0" err="1"/>
              <a:t>Давайте</a:t>
            </a:r>
            <a:r>
              <a:rPr lang="en-US" dirty="0"/>
              <a:t> </a:t>
            </a:r>
            <a:r>
              <a:rPr lang="en-US" dirty="0" err="1"/>
              <a:t>посмотрим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примере</a:t>
            </a:r>
            <a:r>
              <a:rPr lang="en-US" dirty="0"/>
              <a:t>.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создали</a:t>
            </a:r>
            <a:r>
              <a:rPr lang="en-US" dirty="0"/>
              <a:t> </a:t>
            </a:r>
            <a:r>
              <a:rPr lang="en-US" dirty="0" err="1"/>
              <a:t>новую</a:t>
            </a:r>
            <a:r>
              <a:rPr lang="en-US" dirty="0"/>
              <a:t> </a:t>
            </a:r>
            <a:r>
              <a:rPr lang="en-US" dirty="0" err="1"/>
              <a:t>компанию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Network Utopia. </a:t>
            </a:r>
            <a:endParaRPr lang="ru-RU"/>
          </a:p>
          <a:p>
            <a:r>
              <a:rPr lang="en-US" dirty="0" err="1"/>
              <a:t>Первым</a:t>
            </a:r>
            <a:r>
              <a:rPr lang="en-US" dirty="0"/>
              <a:t> </a:t>
            </a:r>
            <a:r>
              <a:rPr lang="en-US" dirty="0" err="1"/>
              <a:t>делом</a:t>
            </a:r>
            <a:r>
              <a:rPr lang="en-US" dirty="0"/>
              <a:t>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захотите</a:t>
            </a:r>
            <a:r>
              <a:rPr lang="en-US" dirty="0"/>
              <a:t> </a:t>
            </a:r>
            <a:r>
              <a:rPr lang="en-US" dirty="0" err="1"/>
              <a:t>зарегистрировать</a:t>
            </a:r>
            <a:r>
              <a:rPr lang="en-US" dirty="0"/>
              <a:t> </a:t>
            </a:r>
            <a:r>
              <a:rPr lang="en-US" dirty="0" err="1"/>
              <a:t>доменное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networkutopia.com в </a:t>
            </a:r>
            <a:r>
              <a:rPr lang="en-US" dirty="0" err="1"/>
              <a:t>компании-регистраторе</a:t>
            </a:r>
            <a:r>
              <a:rPr lang="en-US" dirty="0"/>
              <a:t>. </a:t>
            </a:r>
            <a:r>
              <a:rPr lang="en-US" dirty="0" err="1"/>
              <a:t>Регистратор</a:t>
            </a:r>
            <a:r>
              <a:rPr lang="en-US" dirty="0"/>
              <a:t> 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коммерческая</a:t>
            </a:r>
            <a:r>
              <a:rPr lang="en-US" dirty="0"/>
              <a:t> </a:t>
            </a:r>
            <a:r>
              <a:rPr lang="en-US" dirty="0" err="1"/>
              <a:t>организация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проверяет</a:t>
            </a:r>
            <a:r>
              <a:rPr lang="en-US" dirty="0"/>
              <a:t> </a:t>
            </a:r>
            <a:r>
              <a:rPr lang="en-US" dirty="0" err="1"/>
              <a:t>уникальность</a:t>
            </a:r>
            <a:r>
              <a:rPr lang="en-US" dirty="0"/>
              <a:t> </a:t>
            </a:r>
            <a:r>
              <a:rPr lang="en-US" dirty="0" err="1"/>
              <a:t>доменных</a:t>
            </a:r>
            <a:r>
              <a:rPr lang="en-US" dirty="0"/>
              <a:t> </a:t>
            </a:r>
            <a:r>
              <a:rPr lang="en-US" dirty="0" err="1"/>
              <a:t>имен</a:t>
            </a:r>
            <a:r>
              <a:rPr lang="en-US" dirty="0"/>
              <a:t>, </a:t>
            </a:r>
            <a:r>
              <a:rPr lang="en-US" dirty="0" err="1"/>
              <a:t>добавляет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в </a:t>
            </a:r>
            <a:r>
              <a:rPr lang="en-US" dirty="0" err="1"/>
              <a:t>базу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DNS и </a:t>
            </a:r>
            <a:r>
              <a:rPr lang="en-US" dirty="0" err="1"/>
              <a:t>берет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свои</a:t>
            </a:r>
            <a:r>
              <a:rPr lang="en-US" dirty="0"/>
              <a:t> </a:t>
            </a:r>
            <a:r>
              <a:rPr lang="en-US" dirty="0" err="1"/>
              <a:t>услуги</a:t>
            </a:r>
            <a:r>
              <a:rPr lang="en-US" dirty="0"/>
              <a:t> </a:t>
            </a:r>
            <a:r>
              <a:rPr lang="en-US" dirty="0" err="1"/>
              <a:t>определенную</a:t>
            </a:r>
            <a:r>
              <a:rPr lang="en-US" dirty="0"/>
              <a:t> </a:t>
            </a:r>
            <a:r>
              <a:rPr lang="en-US" dirty="0" err="1"/>
              <a:t>плату</a:t>
            </a:r>
            <a:r>
              <a:rPr lang="en-US" dirty="0"/>
              <a:t>. </a:t>
            </a:r>
            <a:r>
              <a:rPr lang="en-US" dirty="0" err="1"/>
              <a:t>До</a:t>
            </a:r>
            <a:r>
              <a:rPr lang="en-US" dirty="0"/>
              <a:t> 1999 </a:t>
            </a:r>
            <a:r>
              <a:rPr lang="en-US" dirty="0" err="1"/>
              <a:t>года</a:t>
            </a:r>
            <a:r>
              <a:rPr lang="en-US" dirty="0"/>
              <a:t> </a:t>
            </a:r>
            <a:r>
              <a:rPr lang="en-US" dirty="0" err="1"/>
              <a:t>единственным</a:t>
            </a:r>
            <a:r>
              <a:rPr lang="en-US" dirty="0"/>
              <a:t> </a:t>
            </a:r>
            <a:r>
              <a:rPr lang="en-US" dirty="0" err="1"/>
              <a:t>регистратором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доменов</a:t>
            </a:r>
            <a:r>
              <a:rPr lang="en-US" dirty="0"/>
              <a:t> com, net и org </a:t>
            </a:r>
            <a:r>
              <a:rPr lang="en-US" dirty="0" err="1"/>
              <a:t>была</a:t>
            </a:r>
            <a:r>
              <a:rPr lang="en-US" dirty="0"/>
              <a:t> </a:t>
            </a:r>
            <a:r>
              <a:rPr lang="en-US" dirty="0" err="1"/>
              <a:t>компания</a:t>
            </a:r>
            <a:r>
              <a:rPr lang="en-US" dirty="0"/>
              <a:t> Network Solutions. В </a:t>
            </a:r>
            <a:r>
              <a:rPr lang="en-US" dirty="0" err="1"/>
              <a:t>настоящие</a:t>
            </a:r>
            <a:r>
              <a:rPr lang="en-US" dirty="0"/>
              <a:t> </a:t>
            </a:r>
            <a:r>
              <a:rPr lang="en-US" dirty="0" err="1"/>
              <a:t>дни</a:t>
            </a:r>
            <a:r>
              <a:rPr lang="en-US" dirty="0"/>
              <a:t> </a:t>
            </a:r>
            <a:r>
              <a:rPr lang="en-US" dirty="0" err="1"/>
              <a:t>множество</a:t>
            </a:r>
            <a:r>
              <a:rPr lang="en-US" dirty="0"/>
              <a:t> </a:t>
            </a:r>
            <a:r>
              <a:rPr lang="en-US" dirty="0" err="1"/>
              <a:t>компаний</a:t>
            </a:r>
            <a:r>
              <a:rPr lang="en-US" dirty="0"/>
              <a:t> </a:t>
            </a:r>
            <a:r>
              <a:rPr lang="en-US" dirty="0" err="1"/>
              <a:t>регистраторов</a:t>
            </a:r>
            <a:r>
              <a:rPr lang="en-US" dirty="0"/>
              <a:t> </a:t>
            </a:r>
            <a:r>
              <a:rPr lang="en-US" dirty="0" err="1"/>
              <a:t>конкурируют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собой</a:t>
            </a:r>
            <a:r>
              <a:rPr lang="en-US" dirty="0"/>
              <a:t>.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получать</a:t>
            </a:r>
            <a:r>
              <a:rPr lang="en-US" dirty="0"/>
              <a:t> </a:t>
            </a:r>
            <a:r>
              <a:rPr lang="en-US" dirty="0" err="1"/>
              <a:t>аккредитацию</a:t>
            </a:r>
            <a:r>
              <a:rPr lang="en-US" dirty="0"/>
              <a:t> в </a:t>
            </a:r>
            <a:r>
              <a:rPr lang="en-US" dirty="0" err="1"/>
              <a:t>корпорации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управлению</a:t>
            </a:r>
            <a:r>
              <a:rPr lang="en-US" dirty="0"/>
              <a:t> </a:t>
            </a:r>
            <a:r>
              <a:rPr lang="en-US" dirty="0" err="1"/>
              <a:t>доменными</a:t>
            </a:r>
            <a:r>
              <a:rPr lang="en-US" dirty="0"/>
              <a:t> </a:t>
            </a:r>
            <a:r>
              <a:rPr lang="en-US" dirty="0" err="1"/>
              <a:t>именами</a:t>
            </a:r>
            <a:r>
              <a:rPr lang="en-US" dirty="0"/>
              <a:t> и IP-</a:t>
            </a:r>
            <a:r>
              <a:rPr lang="en-US" dirty="0" err="1"/>
              <a:t>адресами</a:t>
            </a:r>
            <a:r>
              <a:rPr lang="en-US" dirty="0"/>
              <a:t> (ICANN). </a:t>
            </a:r>
            <a:endParaRPr lang="ru-RU"/>
          </a:p>
          <a:p>
            <a:r>
              <a:rPr lang="en-US" dirty="0"/>
              <a:t> 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регистрируете</a:t>
            </a:r>
            <a:r>
              <a:rPr lang="en-US" dirty="0"/>
              <a:t> </a:t>
            </a:r>
            <a:r>
              <a:rPr lang="en-US" dirty="0" err="1"/>
              <a:t>домен</a:t>
            </a:r>
            <a:r>
              <a:rPr lang="en-US" dirty="0"/>
              <a:t> networkutopia.com у </a:t>
            </a:r>
            <a:r>
              <a:rPr lang="en-US" dirty="0" err="1"/>
              <a:t>какого-то</a:t>
            </a:r>
            <a:r>
              <a:rPr lang="en-US" dirty="0"/>
              <a:t> </a:t>
            </a:r>
            <a:r>
              <a:rPr lang="en-US" dirty="0" err="1"/>
              <a:t>регистратора</a:t>
            </a:r>
            <a:r>
              <a:rPr lang="en-US" dirty="0"/>
              <a:t>, </a:t>
            </a:r>
            <a:r>
              <a:rPr lang="en-US" dirty="0" err="1"/>
              <a:t>вам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предоставить</a:t>
            </a:r>
            <a:r>
              <a:rPr lang="en-US" dirty="0"/>
              <a:t> </a:t>
            </a:r>
            <a:r>
              <a:rPr lang="en-US" dirty="0" err="1"/>
              <a:t>ему</a:t>
            </a:r>
            <a:r>
              <a:rPr lang="en-US" dirty="0"/>
              <a:t> </a:t>
            </a:r>
            <a:r>
              <a:rPr lang="en-US" dirty="0" err="1"/>
              <a:t>имена</a:t>
            </a:r>
            <a:r>
              <a:rPr lang="en-US" dirty="0"/>
              <a:t> и IP-</a:t>
            </a:r>
            <a:r>
              <a:rPr lang="en-US" dirty="0" err="1"/>
              <a:t>адреса</a:t>
            </a:r>
            <a:r>
              <a:rPr lang="en-US" dirty="0"/>
              <a:t> </a:t>
            </a:r>
            <a:r>
              <a:rPr lang="en-US" dirty="0" err="1"/>
              <a:t>ваших</a:t>
            </a:r>
            <a:r>
              <a:rPr lang="en-US" dirty="0"/>
              <a:t> </a:t>
            </a:r>
            <a:r>
              <a:rPr lang="en-US" dirty="0" err="1"/>
              <a:t>первичного</a:t>
            </a:r>
            <a:r>
              <a:rPr lang="en-US" dirty="0"/>
              <a:t> и </a:t>
            </a:r>
            <a:r>
              <a:rPr lang="en-US" dirty="0" err="1"/>
              <a:t>вторичного</a:t>
            </a:r>
            <a:r>
              <a:rPr lang="en-US" dirty="0"/>
              <a:t> DNS-</a:t>
            </a:r>
            <a:r>
              <a:rPr lang="en-US" dirty="0" err="1"/>
              <a:t>серверов</a:t>
            </a:r>
            <a:r>
              <a:rPr lang="en-US" dirty="0"/>
              <a:t>.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адреса</a:t>
            </a:r>
            <a:r>
              <a:rPr lang="en-US" dirty="0"/>
              <a:t> и </a:t>
            </a:r>
            <a:r>
              <a:rPr lang="en-US" dirty="0" err="1"/>
              <a:t>имена</a:t>
            </a:r>
            <a:r>
              <a:rPr lang="en-US" dirty="0"/>
              <a:t> </a:t>
            </a:r>
            <a:r>
              <a:rPr lang="en-US" dirty="0" err="1"/>
              <a:t>таковы</a:t>
            </a:r>
            <a:r>
              <a:rPr lang="en-US" dirty="0"/>
              <a:t>: dns1.networkutopia.com, dns2.networkutopia.com, 212.212.212.1 и 212.212.212.2. </a:t>
            </a:r>
            <a:r>
              <a:rPr lang="en-US" dirty="0" err="1"/>
              <a:t>Регистратор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убедиться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двух</a:t>
            </a:r>
            <a:r>
              <a:rPr lang="en-US" dirty="0"/>
              <a:t> </a:t>
            </a:r>
            <a:r>
              <a:rPr lang="en-US" dirty="0" err="1"/>
              <a:t>авторитетных</a:t>
            </a:r>
            <a:r>
              <a:rPr lang="en-US" dirty="0"/>
              <a:t> DNS-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NS и </a:t>
            </a:r>
            <a:r>
              <a:rPr lang="en-US" dirty="0" err="1"/>
              <a:t>типа</a:t>
            </a:r>
            <a:r>
              <a:rPr lang="en-US" dirty="0"/>
              <a:t> A </a:t>
            </a:r>
            <a:r>
              <a:rPr lang="en-US" dirty="0" err="1"/>
              <a:t>добавлены</a:t>
            </a:r>
            <a:r>
              <a:rPr lang="en-US" dirty="0"/>
              <a:t> в DNS-</a:t>
            </a:r>
            <a:r>
              <a:rPr lang="en-US" dirty="0" err="1"/>
              <a:t>серверы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домена</a:t>
            </a:r>
            <a:r>
              <a:rPr lang="en-US" dirty="0"/>
              <a:t> com.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первичного</a:t>
            </a:r>
            <a:r>
              <a:rPr lang="en-US" dirty="0"/>
              <a:t> </a:t>
            </a:r>
            <a:r>
              <a:rPr lang="en-US" dirty="0" err="1"/>
              <a:t>авторитетного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networkutopia.com </a:t>
            </a:r>
            <a:r>
              <a:rPr lang="en-US" dirty="0" err="1"/>
              <a:t>регистратор</a:t>
            </a:r>
            <a:r>
              <a:rPr lang="en-US" dirty="0"/>
              <a:t> </a:t>
            </a:r>
            <a:r>
              <a:rPr lang="en-US" dirty="0" err="1"/>
              <a:t>добавит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ресурсные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систему</a:t>
            </a:r>
            <a:r>
              <a:rPr lang="en-US" dirty="0"/>
              <a:t> DNS: (networkutopia.com, dns1.networkutopia.com, NS) (dns1.networkutopia.com, 212.212.212.1, A) </a:t>
            </a:r>
            <a:endParaRPr lang="ru-RU"/>
          </a:p>
          <a:p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должны</a:t>
            </a:r>
            <a:r>
              <a:rPr lang="en-US" dirty="0"/>
              <a:t> </a:t>
            </a:r>
            <a:r>
              <a:rPr lang="en-US" dirty="0" err="1"/>
              <a:t>убедиться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в </a:t>
            </a:r>
            <a:r>
              <a:rPr lang="en-US" dirty="0" err="1"/>
              <a:t>ваши</a:t>
            </a:r>
            <a:r>
              <a:rPr lang="en-US" dirty="0"/>
              <a:t> </a:t>
            </a:r>
            <a:r>
              <a:rPr lang="en-US" dirty="0" err="1"/>
              <a:t>авторитетные</a:t>
            </a:r>
            <a:r>
              <a:rPr lang="en-US" dirty="0"/>
              <a:t> DNS- </a:t>
            </a:r>
            <a:r>
              <a:rPr lang="en-US" dirty="0" err="1"/>
              <a:t>серверы</a:t>
            </a:r>
            <a:r>
              <a:rPr lang="en-US" dirty="0"/>
              <a:t> </a:t>
            </a:r>
            <a:r>
              <a:rPr lang="en-US" dirty="0" err="1"/>
              <a:t>добавлены</a:t>
            </a:r>
            <a:r>
              <a:rPr lang="en-US" dirty="0"/>
              <a:t> </a:t>
            </a:r>
            <a:r>
              <a:rPr lang="en-US" dirty="0" err="1"/>
              <a:t>ресурсные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вашего</a:t>
            </a:r>
            <a:r>
              <a:rPr lang="en-US" dirty="0"/>
              <a:t> </a:t>
            </a:r>
            <a:r>
              <a:rPr lang="en-US" dirty="0" err="1"/>
              <a:t>веб-сервера</a:t>
            </a:r>
            <a:r>
              <a:rPr lang="en-US" dirty="0"/>
              <a:t> www.networkutopia.com (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A) и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вашего</a:t>
            </a:r>
            <a:r>
              <a:rPr lang="en-US" dirty="0"/>
              <a:t> </a:t>
            </a:r>
            <a:r>
              <a:rPr lang="en-US" dirty="0" err="1"/>
              <a:t>почтового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mail.networkutopia.com (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MX).</a:t>
            </a:r>
            <a:endParaRPr lang="en-US" dirty="0">
              <a:cs typeface="Calibri"/>
            </a:endParaRPr>
          </a:p>
          <a:p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шаги</a:t>
            </a:r>
            <a:r>
              <a:rPr lang="en-US" dirty="0"/>
              <a:t>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завершены</a:t>
            </a:r>
            <a:r>
              <a:rPr lang="en-US" dirty="0"/>
              <a:t>, </a:t>
            </a:r>
            <a:r>
              <a:rPr lang="en-US" dirty="0" err="1"/>
              <a:t>пользователи</a:t>
            </a:r>
            <a:r>
              <a:rPr lang="en-US" dirty="0"/>
              <a:t> </a:t>
            </a:r>
            <a:r>
              <a:rPr lang="en-US" dirty="0" err="1"/>
              <a:t>Интернета</a:t>
            </a:r>
            <a:r>
              <a:rPr lang="en-US" dirty="0"/>
              <a:t> </a:t>
            </a:r>
            <a:r>
              <a:rPr lang="en-US" dirty="0" err="1"/>
              <a:t>смогут</a:t>
            </a:r>
            <a:r>
              <a:rPr lang="en-US" dirty="0"/>
              <a:t> </a:t>
            </a:r>
            <a:r>
              <a:rPr lang="en-US" dirty="0" err="1"/>
              <a:t>посещать</a:t>
            </a:r>
            <a:r>
              <a:rPr lang="en-US" dirty="0"/>
              <a:t> </a:t>
            </a:r>
            <a:r>
              <a:rPr lang="en-US" dirty="0" err="1"/>
              <a:t>ваш</a:t>
            </a:r>
            <a:r>
              <a:rPr lang="en-US" dirty="0"/>
              <a:t> </a:t>
            </a:r>
            <a:r>
              <a:rPr lang="en-US" dirty="0" err="1"/>
              <a:t>веб-сайт</a:t>
            </a:r>
            <a:r>
              <a:rPr lang="en-US" dirty="0"/>
              <a:t> и </a:t>
            </a:r>
            <a:r>
              <a:rPr lang="en-US" dirty="0" err="1"/>
              <a:t>отправлять</a:t>
            </a:r>
            <a:r>
              <a:rPr lang="en-US" dirty="0"/>
              <a:t> </a:t>
            </a:r>
            <a:r>
              <a:rPr lang="en-US" dirty="0" err="1"/>
              <a:t>электронную</a:t>
            </a:r>
            <a:r>
              <a:rPr lang="en-US" dirty="0"/>
              <a:t> </a:t>
            </a:r>
            <a:r>
              <a:rPr lang="en-US" dirty="0" err="1"/>
              <a:t>почту</a:t>
            </a:r>
            <a:r>
              <a:rPr lang="en-US" dirty="0"/>
              <a:t> </a:t>
            </a:r>
            <a:r>
              <a:rPr lang="en-US" dirty="0" err="1"/>
              <a:t>сотрудникам</a:t>
            </a:r>
            <a:r>
              <a:rPr lang="en-US" dirty="0"/>
              <a:t> </a:t>
            </a:r>
            <a:r>
              <a:rPr lang="en-US" dirty="0" err="1"/>
              <a:t>вашей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66391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узнали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служба</a:t>
            </a:r>
            <a:r>
              <a:rPr lang="en-US" dirty="0"/>
              <a:t> DNS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одним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важнейших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 </a:t>
            </a:r>
            <a:r>
              <a:rPr lang="en-US" dirty="0" err="1"/>
              <a:t>инфраструктуры</a:t>
            </a:r>
            <a:r>
              <a:rPr lang="en-US" dirty="0"/>
              <a:t> </a:t>
            </a:r>
            <a:r>
              <a:rPr lang="en-US" dirty="0" err="1"/>
              <a:t>Интернета</a:t>
            </a:r>
            <a:r>
              <a:rPr lang="en-US" dirty="0"/>
              <a:t>.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ли</a:t>
            </a:r>
            <a:r>
              <a:rPr lang="en-US" dirty="0"/>
              <a:t> DNS </a:t>
            </a:r>
            <a:r>
              <a:rPr lang="en-US" dirty="0" err="1"/>
              <a:t>подвергнуться</a:t>
            </a:r>
            <a:r>
              <a:rPr lang="en-US" dirty="0"/>
              <a:t> </a:t>
            </a:r>
            <a:r>
              <a:rPr lang="en-US" dirty="0" err="1"/>
              <a:t>нападению</a:t>
            </a:r>
            <a:r>
              <a:rPr lang="en-US" dirty="0"/>
              <a:t>?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ли</a:t>
            </a:r>
            <a:r>
              <a:rPr lang="en-US" dirty="0"/>
              <a:t> </a:t>
            </a:r>
            <a:r>
              <a:rPr lang="en-US" dirty="0" err="1"/>
              <a:t>служба</a:t>
            </a:r>
            <a:r>
              <a:rPr lang="en-US" dirty="0"/>
              <a:t> DNS </a:t>
            </a:r>
            <a:r>
              <a:rPr lang="en-US" dirty="0" err="1"/>
              <a:t>беспомощной</a:t>
            </a:r>
            <a:r>
              <a:rPr lang="en-US" dirty="0"/>
              <a:t> </a:t>
            </a:r>
            <a:r>
              <a:rPr lang="en-US" dirty="0" err="1"/>
              <a:t>мишенью</a:t>
            </a:r>
            <a:r>
              <a:rPr lang="en-US" dirty="0"/>
              <a:t>, </a:t>
            </a:r>
            <a:r>
              <a:rPr lang="en-US" dirty="0" err="1"/>
              <a:t>ожидающей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выведут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строя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и </a:t>
            </a:r>
            <a:r>
              <a:rPr lang="en-US" dirty="0" err="1"/>
              <a:t>вместе</a:t>
            </a:r>
            <a:r>
              <a:rPr lang="en-US" dirty="0"/>
              <a:t> с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большинство</a:t>
            </a:r>
            <a:r>
              <a:rPr lang="en-US" dirty="0"/>
              <a:t> </a:t>
            </a:r>
            <a:r>
              <a:rPr lang="en-US" dirty="0" err="1"/>
              <a:t>интернет-приложений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Первый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en-US" dirty="0"/>
              <a:t> </a:t>
            </a:r>
            <a:r>
              <a:rPr lang="en-US" dirty="0" err="1"/>
              <a:t>атаки</a:t>
            </a:r>
            <a:r>
              <a:rPr lang="en-US" dirty="0"/>
              <a:t>, </a:t>
            </a:r>
            <a:r>
              <a:rPr lang="en-US" dirty="0" err="1"/>
              <a:t>это</a:t>
            </a:r>
            <a:r>
              <a:rPr lang="en-US" dirty="0"/>
              <a:t> DDoS-</a:t>
            </a:r>
            <a:r>
              <a:rPr lang="en-US" dirty="0" err="1"/>
              <a:t>атака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сервер</a:t>
            </a:r>
            <a:r>
              <a:rPr lang="en-US" dirty="0"/>
              <a:t> DNS с </a:t>
            </a:r>
            <a:r>
              <a:rPr lang="en-US" dirty="0" err="1"/>
              <a:t>переполнением</a:t>
            </a:r>
            <a:r>
              <a:rPr lang="en-US" dirty="0"/>
              <a:t> </a:t>
            </a:r>
            <a:r>
              <a:rPr lang="en-US" dirty="0" err="1"/>
              <a:t>полосы</a:t>
            </a:r>
            <a:r>
              <a:rPr lang="en-US" dirty="0"/>
              <a:t> </a:t>
            </a:r>
            <a:r>
              <a:rPr lang="en-US" dirty="0" err="1"/>
              <a:t>пропускания</a:t>
            </a:r>
            <a:r>
              <a:rPr lang="en-US" dirty="0"/>
              <a:t> </a:t>
            </a:r>
            <a:r>
              <a:rPr lang="en-US" dirty="0" err="1"/>
              <a:t>канала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злоумышленник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попытаться</a:t>
            </a:r>
            <a:r>
              <a:rPr lang="en-US" dirty="0"/>
              <a:t> </a:t>
            </a:r>
            <a:r>
              <a:rPr lang="en-US" dirty="0" err="1"/>
              <a:t>отправить</a:t>
            </a:r>
            <a:r>
              <a:rPr lang="en-US" dirty="0"/>
              <a:t> </a:t>
            </a:r>
            <a:r>
              <a:rPr lang="en-US" dirty="0" err="1"/>
              <a:t>каждому</a:t>
            </a:r>
            <a:r>
              <a:rPr lang="en-US" dirty="0"/>
              <a:t> </a:t>
            </a:r>
            <a:r>
              <a:rPr lang="en-US" dirty="0" err="1"/>
              <a:t>корневому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 </a:t>
            </a:r>
            <a:r>
              <a:rPr lang="en-US" dirty="0" err="1"/>
              <a:t>огромный</a:t>
            </a:r>
            <a:r>
              <a:rPr lang="en-US" dirty="0"/>
              <a:t> </a:t>
            </a:r>
            <a:r>
              <a:rPr lang="en-US" dirty="0" err="1"/>
              <a:t>поток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— </a:t>
            </a:r>
            <a:r>
              <a:rPr lang="en-US" dirty="0" err="1"/>
              <a:t>настолько</a:t>
            </a:r>
            <a:r>
              <a:rPr lang="en-US" dirty="0"/>
              <a:t> </a:t>
            </a:r>
            <a:r>
              <a:rPr lang="en-US" dirty="0" err="1"/>
              <a:t>значительный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большинство</a:t>
            </a:r>
            <a:r>
              <a:rPr lang="en-US" dirty="0"/>
              <a:t> </a:t>
            </a:r>
            <a:r>
              <a:rPr lang="en-US" dirty="0" err="1"/>
              <a:t>законных</a:t>
            </a:r>
            <a:r>
              <a:rPr lang="en-US" dirty="0"/>
              <a:t> DNS-</a:t>
            </a:r>
            <a:r>
              <a:rPr lang="en-US" dirty="0" err="1"/>
              <a:t>запросов</a:t>
            </a:r>
            <a:r>
              <a:rPr lang="en-US" dirty="0"/>
              <a:t> </a:t>
            </a:r>
            <a:r>
              <a:rPr lang="en-US" dirty="0" err="1"/>
              <a:t>никогда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обработаны</a:t>
            </a:r>
            <a:r>
              <a:rPr lang="en-US" dirty="0"/>
              <a:t>. </a:t>
            </a:r>
            <a:r>
              <a:rPr lang="en-US" dirty="0" err="1"/>
              <a:t>Такая</a:t>
            </a:r>
            <a:r>
              <a:rPr lang="en-US" dirty="0"/>
              <a:t> </a:t>
            </a:r>
            <a:r>
              <a:rPr lang="en-US" dirty="0" err="1"/>
              <a:t>масштабная</a:t>
            </a:r>
            <a:r>
              <a:rPr lang="en-US" dirty="0"/>
              <a:t> DDoS-</a:t>
            </a:r>
            <a:r>
              <a:rPr lang="en-US" dirty="0" err="1"/>
              <a:t>атака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корневые</a:t>
            </a:r>
            <a:r>
              <a:rPr lang="en-US" dirty="0"/>
              <a:t> </a:t>
            </a:r>
            <a:r>
              <a:rPr lang="en-US" dirty="0" err="1"/>
              <a:t>серверы</a:t>
            </a:r>
            <a:r>
              <a:rPr lang="en-US" dirty="0"/>
              <a:t> DNS, в </a:t>
            </a:r>
            <a:r>
              <a:rPr lang="en-US" dirty="0" err="1"/>
              <a:t>действительности</a:t>
            </a:r>
            <a:r>
              <a:rPr lang="en-US" dirty="0"/>
              <a:t>, </a:t>
            </a:r>
            <a:r>
              <a:rPr lang="en-US" dirty="0" err="1"/>
              <a:t>имела</a:t>
            </a:r>
            <a:r>
              <a:rPr lang="en-US" dirty="0"/>
              <a:t> </a:t>
            </a:r>
            <a:r>
              <a:rPr lang="en-US" dirty="0" err="1"/>
              <a:t>место</a:t>
            </a:r>
            <a:r>
              <a:rPr lang="en-US" dirty="0"/>
              <a:t> 21 </a:t>
            </a:r>
            <a:r>
              <a:rPr lang="en-US" dirty="0" err="1"/>
              <a:t>октября</a:t>
            </a:r>
            <a:r>
              <a:rPr lang="en-US" dirty="0"/>
              <a:t> 2002 </a:t>
            </a:r>
            <a:r>
              <a:rPr lang="en-US" dirty="0" err="1"/>
              <a:t>года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злоумышленники</a:t>
            </a:r>
            <a:r>
              <a:rPr lang="en-US" dirty="0"/>
              <a:t> </a:t>
            </a:r>
            <a:r>
              <a:rPr lang="en-US" dirty="0" err="1"/>
              <a:t>использовали</a:t>
            </a:r>
            <a:r>
              <a:rPr lang="en-US" dirty="0"/>
              <a:t> </a:t>
            </a:r>
            <a:r>
              <a:rPr lang="en-US" dirty="0" err="1"/>
              <a:t>ботнет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отправки</a:t>
            </a:r>
            <a:r>
              <a:rPr lang="en-US" dirty="0"/>
              <a:t> </a:t>
            </a:r>
            <a:r>
              <a:rPr lang="en-US" dirty="0" err="1"/>
              <a:t>огромного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ICMP-</a:t>
            </a:r>
            <a:r>
              <a:rPr lang="en-US" dirty="0" err="1"/>
              <a:t>сообщений</a:t>
            </a:r>
            <a:r>
              <a:rPr lang="en-US" dirty="0"/>
              <a:t> </a:t>
            </a:r>
            <a:r>
              <a:rPr lang="en-US" dirty="0" err="1"/>
              <a:t>каждому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13 </a:t>
            </a:r>
            <a:r>
              <a:rPr lang="en-US" dirty="0" err="1"/>
              <a:t>корневых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DNS. (</a:t>
            </a:r>
            <a:r>
              <a:rPr lang="en-US" dirty="0" err="1"/>
              <a:t>Сообщения</a:t>
            </a:r>
            <a:r>
              <a:rPr lang="en-US" dirty="0"/>
              <a:t> ICMP </a:t>
            </a:r>
            <a:r>
              <a:rPr lang="en-US" dirty="0" err="1"/>
              <a:t>обсуждаются</a:t>
            </a:r>
            <a:r>
              <a:rPr lang="en-US" dirty="0"/>
              <a:t> в </a:t>
            </a:r>
            <a:r>
              <a:rPr lang="en-US" dirty="0" err="1"/>
              <a:t>главе</a:t>
            </a:r>
            <a:r>
              <a:rPr lang="en-US" dirty="0"/>
              <a:t> 4.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знать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ICMP-</a:t>
            </a:r>
            <a:r>
              <a:rPr lang="en-US" dirty="0" err="1"/>
              <a:t>пакеты</a:t>
            </a:r>
            <a:r>
              <a:rPr lang="en-US" dirty="0"/>
              <a:t> 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специальные</a:t>
            </a:r>
            <a:r>
              <a:rPr lang="en-US" dirty="0"/>
              <a:t> </a:t>
            </a:r>
            <a:r>
              <a:rPr lang="en-US" dirty="0" err="1"/>
              <a:t>виды</a:t>
            </a:r>
            <a:r>
              <a:rPr lang="en-US" dirty="0"/>
              <a:t> </a:t>
            </a:r>
            <a:r>
              <a:rPr lang="en-US" dirty="0" err="1"/>
              <a:t>IPдейтаграмм</a:t>
            </a:r>
            <a:r>
              <a:rPr lang="en-US" dirty="0"/>
              <a:t>.) К </a:t>
            </a:r>
            <a:r>
              <a:rPr lang="en-US" dirty="0" err="1"/>
              <a:t>счастью</a:t>
            </a:r>
            <a:r>
              <a:rPr lang="en-US" dirty="0"/>
              <a:t>,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крупномасштабное</a:t>
            </a:r>
            <a:r>
              <a:rPr lang="en-US" dirty="0"/>
              <a:t> </a:t>
            </a:r>
            <a:r>
              <a:rPr lang="en-US" dirty="0" err="1"/>
              <a:t>нападение</a:t>
            </a:r>
            <a:r>
              <a:rPr lang="en-US" dirty="0"/>
              <a:t> </a:t>
            </a:r>
            <a:r>
              <a:rPr lang="en-US" dirty="0" err="1"/>
              <a:t>привело</a:t>
            </a:r>
            <a:r>
              <a:rPr lang="en-US" dirty="0"/>
              <a:t> к </a:t>
            </a:r>
            <a:r>
              <a:rPr lang="en-US" dirty="0" err="1"/>
              <a:t>минимальным</a:t>
            </a:r>
            <a:r>
              <a:rPr lang="en-US" dirty="0"/>
              <a:t> </a:t>
            </a:r>
            <a:r>
              <a:rPr lang="en-US" dirty="0" err="1"/>
              <a:t>последствиям</a:t>
            </a:r>
            <a:r>
              <a:rPr lang="en-US" dirty="0"/>
              <a:t> и </a:t>
            </a:r>
            <a:r>
              <a:rPr lang="en-US" dirty="0" err="1"/>
              <a:t>мало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вообще</a:t>
            </a:r>
            <a:r>
              <a:rPr lang="en-US" dirty="0"/>
              <a:t> </a:t>
            </a:r>
            <a:r>
              <a:rPr lang="en-US" dirty="0" err="1"/>
              <a:t>никак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отразилось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работе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 </a:t>
            </a:r>
            <a:r>
              <a:rPr lang="en-US" dirty="0" err="1"/>
              <a:t>Интернета</a:t>
            </a:r>
            <a:r>
              <a:rPr lang="en-US" dirty="0"/>
              <a:t>. </a:t>
            </a:r>
            <a:r>
              <a:rPr lang="en-US" dirty="0" err="1"/>
              <a:t>Нападавшие</a:t>
            </a:r>
            <a:r>
              <a:rPr lang="en-US" dirty="0"/>
              <a:t> </a:t>
            </a:r>
            <a:r>
              <a:rPr lang="en-US" dirty="0" err="1"/>
              <a:t>смогли</a:t>
            </a:r>
            <a:r>
              <a:rPr lang="en-US" dirty="0"/>
              <a:t> </a:t>
            </a:r>
            <a:r>
              <a:rPr lang="en-US" dirty="0" err="1"/>
              <a:t>направить</a:t>
            </a:r>
            <a:r>
              <a:rPr lang="en-US" dirty="0"/>
              <a:t> </a:t>
            </a:r>
            <a:r>
              <a:rPr lang="en-US" dirty="0" err="1"/>
              <a:t>большой</a:t>
            </a:r>
            <a:r>
              <a:rPr lang="en-US" dirty="0"/>
              <a:t> </a:t>
            </a:r>
            <a:r>
              <a:rPr lang="en-US" dirty="0" err="1"/>
              <a:t>поток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корневые</a:t>
            </a:r>
            <a:r>
              <a:rPr lang="en-US" dirty="0"/>
              <a:t> DNS-</a:t>
            </a:r>
            <a:r>
              <a:rPr lang="en-US" dirty="0" err="1"/>
              <a:t>сервера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многие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защищены</a:t>
            </a:r>
            <a:r>
              <a:rPr lang="en-US" dirty="0"/>
              <a:t> </a:t>
            </a:r>
            <a:r>
              <a:rPr lang="en-US" dirty="0" err="1"/>
              <a:t>пакетными</a:t>
            </a:r>
            <a:r>
              <a:rPr lang="en-US" dirty="0"/>
              <a:t> </a:t>
            </a:r>
            <a:r>
              <a:rPr lang="en-US" dirty="0" err="1"/>
              <a:t>фильтрами</a:t>
            </a:r>
            <a:r>
              <a:rPr lang="en-US" dirty="0"/>
              <a:t>, </a:t>
            </a:r>
            <a:r>
              <a:rPr lang="en-US" dirty="0" err="1"/>
              <a:t>настроенными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блокировку</a:t>
            </a:r>
            <a:r>
              <a:rPr lang="en-US" dirty="0"/>
              <a:t> ICMP-</a:t>
            </a:r>
            <a:r>
              <a:rPr lang="en-US" dirty="0" err="1"/>
              <a:t>трафика</a:t>
            </a:r>
            <a:r>
              <a:rPr lang="en-US" dirty="0"/>
              <a:t>. В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успешно</a:t>
            </a:r>
            <a:r>
              <a:rPr lang="en-US" dirty="0"/>
              <a:t> </a:t>
            </a:r>
            <a:r>
              <a:rPr lang="en-US" dirty="0" err="1"/>
              <a:t>перенесли</a:t>
            </a:r>
            <a:r>
              <a:rPr lang="en-US" dirty="0"/>
              <a:t> </a:t>
            </a:r>
            <a:r>
              <a:rPr lang="en-US" dirty="0" err="1"/>
              <a:t>атаку</a:t>
            </a:r>
            <a:r>
              <a:rPr lang="en-US" dirty="0"/>
              <a:t> и </a:t>
            </a:r>
            <a:r>
              <a:rPr lang="en-US" dirty="0" err="1"/>
              <a:t>продолжили</a:t>
            </a:r>
            <a:r>
              <a:rPr lang="en-US" dirty="0"/>
              <a:t> </a:t>
            </a:r>
            <a:r>
              <a:rPr lang="en-US" dirty="0" err="1"/>
              <a:t>функционировать</a:t>
            </a:r>
            <a:r>
              <a:rPr lang="en-US" dirty="0"/>
              <a:t> в </a:t>
            </a:r>
            <a:r>
              <a:rPr lang="en-US" dirty="0" err="1"/>
              <a:t>нормальном</a:t>
            </a:r>
            <a:r>
              <a:rPr lang="en-US" dirty="0"/>
              <a:t> </a:t>
            </a:r>
            <a:r>
              <a:rPr lang="en-US" dirty="0" err="1"/>
              <a:t>режиме</a:t>
            </a:r>
            <a:r>
              <a:rPr lang="en-US" dirty="0"/>
              <a:t>. </a:t>
            </a:r>
            <a:r>
              <a:rPr lang="en-US" dirty="0" err="1"/>
              <a:t>Помогло</a:t>
            </a:r>
            <a:r>
              <a:rPr lang="en-US" dirty="0"/>
              <a:t> и </a:t>
            </a:r>
            <a:r>
              <a:rPr lang="en-US" dirty="0" err="1"/>
              <a:t>то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большинство</a:t>
            </a:r>
            <a:r>
              <a:rPr lang="en-US" dirty="0"/>
              <a:t> </a:t>
            </a:r>
            <a:r>
              <a:rPr lang="en-US" dirty="0" err="1"/>
              <a:t>локальных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DNS </a:t>
            </a:r>
            <a:r>
              <a:rPr lang="en-US" dirty="0" err="1"/>
              <a:t>кэшируют</a:t>
            </a:r>
            <a:r>
              <a:rPr lang="en-US" dirty="0"/>
              <a:t> IP-</a:t>
            </a:r>
            <a:r>
              <a:rPr lang="en-US" dirty="0" err="1"/>
              <a:t>адреса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верхнего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и </a:t>
            </a:r>
            <a:r>
              <a:rPr lang="en-US" dirty="0" err="1"/>
              <a:t>заменяют</a:t>
            </a:r>
            <a:r>
              <a:rPr lang="en-US" dirty="0"/>
              <a:t> </a:t>
            </a:r>
            <a:r>
              <a:rPr lang="en-US" dirty="0" err="1"/>
              <a:t>собой</a:t>
            </a:r>
            <a:r>
              <a:rPr lang="en-US" dirty="0"/>
              <a:t> </a:t>
            </a:r>
            <a:r>
              <a:rPr lang="en-US" dirty="0" err="1"/>
              <a:t>корневые</a:t>
            </a:r>
            <a:r>
              <a:rPr lang="en-US" dirty="0"/>
              <a:t> </a:t>
            </a:r>
            <a:r>
              <a:rPr lang="en-US" dirty="0" err="1"/>
              <a:t>серверы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запросах</a:t>
            </a:r>
            <a:r>
              <a:rPr lang="en-US" dirty="0"/>
              <a:t>. </a:t>
            </a:r>
            <a:endParaRPr lang="en-US"/>
          </a:p>
          <a:p>
            <a:endParaRPr lang="en-US" dirty="0"/>
          </a:p>
          <a:p>
            <a:r>
              <a:rPr lang="en-US" dirty="0" err="1"/>
              <a:t>Служба</a:t>
            </a:r>
            <a:r>
              <a:rPr lang="en-US" dirty="0"/>
              <a:t> DNS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атакована</a:t>
            </a:r>
            <a:r>
              <a:rPr lang="en-US" dirty="0"/>
              <a:t> и </a:t>
            </a:r>
            <a:r>
              <a:rPr lang="en-US" dirty="0" err="1"/>
              <a:t>другими</a:t>
            </a:r>
            <a:r>
              <a:rPr lang="en-US" dirty="0"/>
              <a:t> </a:t>
            </a:r>
            <a:r>
              <a:rPr lang="en-US" dirty="0" err="1"/>
              <a:t>способами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атаке</a:t>
            </a:r>
            <a:r>
              <a:rPr lang="en-US" dirty="0"/>
              <a:t> «</a:t>
            </a:r>
            <a:r>
              <a:rPr lang="en-US" dirty="0" err="1"/>
              <a:t>человек</a:t>
            </a:r>
            <a:r>
              <a:rPr lang="en-US" dirty="0"/>
              <a:t> </a:t>
            </a:r>
            <a:r>
              <a:rPr lang="en-US" dirty="0" err="1"/>
              <a:t>посередине</a:t>
            </a:r>
            <a:r>
              <a:rPr lang="en-US" dirty="0"/>
              <a:t>» (MITM-</a:t>
            </a:r>
            <a:r>
              <a:rPr lang="en-US" dirty="0" err="1"/>
              <a:t>атака</a:t>
            </a:r>
            <a:r>
              <a:rPr lang="en-US" dirty="0"/>
              <a:t>) </a:t>
            </a:r>
            <a:r>
              <a:rPr lang="en-US" dirty="0" err="1"/>
              <a:t>злоумышленник</a:t>
            </a:r>
            <a:r>
              <a:rPr lang="en-US" dirty="0"/>
              <a:t> </a:t>
            </a:r>
            <a:r>
              <a:rPr lang="en-US" dirty="0" err="1"/>
              <a:t>перехватывает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хостов</a:t>
            </a:r>
            <a:r>
              <a:rPr lang="en-US" dirty="0"/>
              <a:t> и </a:t>
            </a:r>
            <a:r>
              <a:rPr lang="en-US" dirty="0" err="1"/>
              <a:t>возвращает</a:t>
            </a:r>
            <a:r>
              <a:rPr lang="en-US" dirty="0"/>
              <a:t> </a:t>
            </a:r>
            <a:r>
              <a:rPr lang="en-US" dirty="0" err="1"/>
              <a:t>фиктивные</a:t>
            </a:r>
            <a:r>
              <a:rPr lang="en-US" dirty="0"/>
              <a:t> </a:t>
            </a:r>
            <a:r>
              <a:rPr lang="en-US" dirty="0" err="1"/>
              <a:t>ответы</a:t>
            </a:r>
            <a:r>
              <a:rPr lang="en-US" dirty="0"/>
              <a:t>. В </a:t>
            </a:r>
            <a:r>
              <a:rPr lang="en-US" dirty="0" err="1"/>
              <a:t>такой</a:t>
            </a:r>
            <a:r>
              <a:rPr lang="en-US" dirty="0"/>
              <a:t> </a:t>
            </a:r>
            <a:r>
              <a:rPr lang="en-US" dirty="0" err="1"/>
              <a:t>разновидности</a:t>
            </a:r>
            <a:r>
              <a:rPr lang="en-US" dirty="0"/>
              <a:t> </a:t>
            </a:r>
            <a:r>
              <a:rPr lang="en-US" dirty="0" err="1"/>
              <a:t>атаки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«</a:t>
            </a:r>
            <a:r>
              <a:rPr lang="en-US" dirty="0" err="1"/>
              <a:t>отравление</a:t>
            </a:r>
            <a:r>
              <a:rPr lang="en-US" dirty="0"/>
              <a:t> DNS», </a:t>
            </a:r>
            <a:r>
              <a:rPr lang="en-US" dirty="0" err="1"/>
              <a:t>злоумышленник</a:t>
            </a:r>
            <a:r>
              <a:rPr lang="en-US" dirty="0"/>
              <a:t> </a:t>
            </a:r>
            <a:r>
              <a:rPr lang="en-US" dirty="0" err="1"/>
              <a:t>посылает</a:t>
            </a:r>
            <a:r>
              <a:rPr lang="en-US" dirty="0"/>
              <a:t> </a:t>
            </a:r>
            <a:r>
              <a:rPr lang="en-US" dirty="0" err="1"/>
              <a:t>поддельные</a:t>
            </a:r>
            <a:r>
              <a:rPr lang="en-US" dirty="0"/>
              <a:t> </a:t>
            </a:r>
            <a:r>
              <a:rPr lang="en-US" dirty="0" err="1"/>
              <a:t>ответы</a:t>
            </a:r>
            <a:r>
              <a:rPr lang="en-US" dirty="0"/>
              <a:t> DNS-</a:t>
            </a:r>
            <a:r>
              <a:rPr lang="en-US" dirty="0" err="1"/>
              <a:t>серверу</a:t>
            </a:r>
            <a:r>
              <a:rPr lang="en-US" dirty="0"/>
              <a:t>, </a:t>
            </a:r>
            <a:r>
              <a:rPr lang="en-US" dirty="0" err="1"/>
              <a:t>заставляя</a:t>
            </a:r>
            <a:r>
              <a:rPr lang="en-US" dirty="0"/>
              <a:t> 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принять</a:t>
            </a:r>
            <a:r>
              <a:rPr lang="en-US" dirty="0"/>
              <a:t> </a:t>
            </a:r>
            <a:r>
              <a:rPr lang="en-US" dirty="0" err="1"/>
              <a:t>фиктивные</a:t>
            </a:r>
            <a:r>
              <a:rPr lang="en-US" dirty="0"/>
              <a:t> </a:t>
            </a:r>
            <a:r>
              <a:rPr lang="en-US" dirty="0" err="1"/>
              <a:t>записи</a:t>
            </a:r>
            <a:r>
              <a:rPr lang="en-US" dirty="0"/>
              <a:t> в </a:t>
            </a:r>
            <a:r>
              <a:rPr lang="en-US" dirty="0" err="1"/>
              <a:t>свой</a:t>
            </a:r>
            <a:r>
              <a:rPr lang="en-US" dirty="0"/>
              <a:t> </a:t>
            </a:r>
            <a:r>
              <a:rPr lang="en-US" dirty="0" err="1"/>
              <a:t>кэш</a:t>
            </a:r>
            <a:r>
              <a:rPr lang="en-US" dirty="0"/>
              <a:t>. </a:t>
            </a:r>
            <a:r>
              <a:rPr lang="en-US" dirty="0" err="1"/>
              <a:t>Любой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двух</a:t>
            </a:r>
            <a:r>
              <a:rPr lang="en-US" dirty="0"/>
              <a:t> </a:t>
            </a:r>
            <a:r>
              <a:rPr lang="en-US" dirty="0" err="1"/>
              <a:t>видов</a:t>
            </a:r>
            <a:r>
              <a:rPr lang="en-US" dirty="0"/>
              <a:t> </a:t>
            </a:r>
            <a:r>
              <a:rPr lang="en-US" dirty="0" err="1"/>
              <a:t>атак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использован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перенаправления</a:t>
            </a:r>
            <a:r>
              <a:rPr lang="en-US" dirty="0"/>
              <a:t> </a:t>
            </a:r>
            <a:r>
              <a:rPr lang="en-US" dirty="0" err="1"/>
              <a:t>ничего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подозревающего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веб-сайт</a:t>
            </a:r>
            <a:r>
              <a:rPr lang="en-US" dirty="0"/>
              <a:t> </a:t>
            </a:r>
            <a:r>
              <a:rPr lang="en-US" dirty="0" err="1"/>
              <a:t>злоумышленника</a:t>
            </a:r>
            <a:r>
              <a:rPr lang="en-US" dirty="0"/>
              <a:t>.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атаки</a:t>
            </a:r>
            <a:r>
              <a:rPr lang="en-US" dirty="0"/>
              <a:t>, </a:t>
            </a:r>
            <a:r>
              <a:rPr lang="en-US" dirty="0" err="1"/>
              <a:t>однако</a:t>
            </a:r>
            <a:r>
              <a:rPr lang="en-US" dirty="0"/>
              <a:t>,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трудно</a:t>
            </a:r>
            <a:r>
              <a:rPr lang="en-US" dirty="0"/>
              <a:t> </a:t>
            </a:r>
            <a:r>
              <a:rPr lang="en-US" dirty="0" err="1"/>
              <a:t>осуществить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требуют</a:t>
            </a:r>
            <a:r>
              <a:rPr lang="en-US" dirty="0"/>
              <a:t> </a:t>
            </a:r>
            <a:r>
              <a:rPr lang="en-US" dirty="0" err="1"/>
              <a:t>перехвата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«</a:t>
            </a:r>
            <a:r>
              <a:rPr lang="en-US" dirty="0" err="1"/>
              <a:t>удушения</a:t>
            </a:r>
            <a:r>
              <a:rPr lang="en-US" dirty="0"/>
              <a:t>» (</a:t>
            </a:r>
            <a:r>
              <a:rPr lang="en-US" dirty="0" err="1"/>
              <a:t>снижения</a:t>
            </a:r>
            <a:r>
              <a:rPr lang="en-US" dirty="0"/>
              <a:t> </a:t>
            </a:r>
            <a:r>
              <a:rPr lang="en-US" dirty="0" err="1"/>
              <a:t>пропускной</a:t>
            </a:r>
            <a:r>
              <a:rPr lang="en-US" dirty="0"/>
              <a:t> </a:t>
            </a:r>
            <a:r>
              <a:rPr lang="en-US" dirty="0" err="1"/>
              <a:t>способности</a:t>
            </a:r>
            <a:r>
              <a:rPr lang="en-US" dirty="0"/>
              <a:t>) </a:t>
            </a:r>
            <a:r>
              <a:rPr lang="en-US" dirty="0" err="1"/>
              <a:t>серверов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Другой</a:t>
            </a:r>
            <a:r>
              <a:rPr lang="en-US" dirty="0"/>
              <a:t> </a:t>
            </a:r>
            <a:r>
              <a:rPr lang="en-US" dirty="0" err="1"/>
              <a:t>важной</a:t>
            </a:r>
            <a:r>
              <a:rPr lang="en-US" dirty="0"/>
              <a:t> </a:t>
            </a:r>
            <a:r>
              <a:rPr lang="en-US" dirty="0" err="1"/>
              <a:t>разновидностью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атака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службу</a:t>
            </a:r>
            <a:r>
              <a:rPr lang="en-US" dirty="0"/>
              <a:t> DNS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таковая</a:t>
            </a:r>
            <a:r>
              <a:rPr lang="en-US" dirty="0"/>
              <a:t>, а </a:t>
            </a:r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инфраструктуры</a:t>
            </a:r>
            <a:r>
              <a:rPr lang="en-US" dirty="0"/>
              <a:t> DNS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проведения</a:t>
            </a:r>
            <a:r>
              <a:rPr lang="en-US" dirty="0"/>
              <a:t> DDoS-</a:t>
            </a:r>
            <a:r>
              <a:rPr lang="en-US" dirty="0" err="1"/>
              <a:t>атаки</a:t>
            </a:r>
            <a:r>
              <a:rPr lang="en-US" dirty="0"/>
              <a:t> </a:t>
            </a:r>
            <a:r>
              <a:rPr lang="en-US" dirty="0" err="1"/>
              <a:t>против</a:t>
            </a:r>
            <a:r>
              <a:rPr lang="en-US" dirty="0"/>
              <a:t> </a:t>
            </a:r>
            <a:r>
              <a:rPr lang="en-US" dirty="0" err="1"/>
              <a:t>целевого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почтового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 </a:t>
            </a:r>
            <a:r>
              <a:rPr lang="en-US" dirty="0" err="1"/>
              <a:t>вашего</a:t>
            </a:r>
            <a:r>
              <a:rPr lang="en-US" dirty="0"/>
              <a:t> </a:t>
            </a:r>
            <a:r>
              <a:rPr lang="en-US" dirty="0" err="1"/>
              <a:t>учебного</a:t>
            </a:r>
            <a:r>
              <a:rPr lang="en-US" dirty="0"/>
              <a:t> </a:t>
            </a:r>
            <a:r>
              <a:rPr lang="en-US" dirty="0" err="1"/>
              <a:t>заведения</a:t>
            </a:r>
            <a:r>
              <a:rPr lang="en-US" dirty="0"/>
              <a:t>).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атакующий</a:t>
            </a:r>
            <a:r>
              <a:rPr lang="en-US" dirty="0"/>
              <a:t> </a:t>
            </a:r>
            <a:r>
              <a:rPr lang="en-US" dirty="0" err="1"/>
              <a:t>передает</a:t>
            </a:r>
            <a:r>
              <a:rPr lang="en-US" dirty="0"/>
              <a:t> </a:t>
            </a:r>
            <a:r>
              <a:rPr lang="en-US" dirty="0" err="1"/>
              <a:t>DNSзапросы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многие</a:t>
            </a:r>
            <a:r>
              <a:rPr lang="en-US" dirty="0"/>
              <a:t> </a:t>
            </a:r>
            <a:r>
              <a:rPr lang="en-US" dirty="0" err="1"/>
              <a:t>авторитетные</a:t>
            </a:r>
            <a:r>
              <a:rPr lang="en-US" dirty="0"/>
              <a:t> </a:t>
            </a:r>
            <a:r>
              <a:rPr lang="en-US" dirty="0" err="1"/>
              <a:t>серверы</a:t>
            </a:r>
            <a:r>
              <a:rPr lang="en-US" dirty="0"/>
              <a:t> DNS, и в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запросе</a:t>
            </a:r>
            <a:r>
              <a:rPr lang="en-US" dirty="0"/>
              <a:t> </a:t>
            </a:r>
            <a:r>
              <a:rPr lang="en-US" dirty="0" err="1"/>
              <a:t>подставляет</a:t>
            </a:r>
            <a:r>
              <a:rPr lang="en-US" dirty="0"/>
              <a:t> 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целевого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поддельного</a:t>
            </a:r>
            <a:r>
              <a:rPr lang="en-US" dirty="0"/>
              <a:t> </a:t>
            </a:r>
            <a:r>
              <a:rPr lang="en-US" dirty="0" err="1"/>
              <a:t>источника</a:t>
            </a:r>
            <a:r>
              <a:rPr lang="en-US" dirty="0"/>
              <a:t> </a:t>
            </a:r>
            <a:r>
              <a:rPr lang="en-US" dirty="0" err="1"/>
              <a:t>запроса</a:t>
            </a:r>
            <a:r>
              <a:rPr lang="en-US" dirty="0"/>
              <a:t>. DNS-</a:t>
            </a:r>
            <a:r>
              <a:rPr lang="en-US" dirty="0" err="1"/>
              <a:t>серверы</a:t>
            </a:r>
            <a:r>
              <a:rPr lang="en-US" dirty="0"/>
              <a:t> </a:t>
            </a:r>
            <a:r>
              <a:rPr lang="en-US" dirty="0" err="1"/>
              <a:t>затем</a:t>
            </a:r>
            <a:r>
              <a:rPr lang="en-US" dirty="0"/>
              <a:t> </a:t>
            </a:r>
            <a:r>
              <a:rPr lang="en-US" dirty="0" err="1"/>
              <a:t>отправляют</a:t>
            </a:r>
            <a:r>
              <a:rPr lang="en-US" dirty="0"/>
              <a:t> </a:t>
            </a:r>
            <a:r>
              <a:rPr lang="en-US" dirty="0" err="1"/>
              <a:t>свои</a:t>
            </a:r>
            <a:r>
              <a:rPr lang="en-US" dirty="0"/>
              <a:t> </a:t>
            </a:r>
            <a:r>
              <a:rPr lang="en-US" dirty="0" err="1"/>
              <a:t>ответы</a:t>
            </a:r>
            <a:r>
              <a:rPr lang="en-US" dirty="0"/>
              <a:t> </a:t>
            </a:r>
            <a:r>
              <a:rPr lang="en-US" dirty="0" err="1"/>
              <a:t>непосредственно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целевой</a:t>
            </a:r>
            <a:r>
              <a:rPr lang="en-US" dirty="0"/>
              <a:t> </a:t>
            </a:r>
            <a:r>
              <a:rPr lang="en-US" dirty="0" err="1"/>
              <a:t>хост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построить</a:t>
            </a:r>
            <a:r>
              <a:rPr lang="en-US" dirty="0"/>
              <a:t>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размер</a:t>
            </a:r>
            <a:r>
              <a:rPr lang="en-US" dirty="0"/>
              <a:t> </a:t>
            </a:r>
            <a:r>
              <a:rPr lang="en-US" dirty="0" err="1"/>
              <a:t>ответа</a:t>
            </a:r>
            <a:r>
              <a:rPr lang="en-US" dirty="0"/>
              <a:t> </a:t>
            </a:r>
            <a:r>
              <a:rPr lang="en-US" dirty="0" err="1"/>
              <a:t>был</a:t>
            </a:r>
            <a:r>
              <a:rPr lang="en-US" dirty="0"/>
              <a:t> </a:t>
            </a:r>
            <a:r>
              <a:rPr lang="en-US" dirty="0" err="1"/>
              <a:t>гораздо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 (в </a:t>
            </a:r>
            <a:r>
              <a:rPr lang="en-US" dirty="0" err="1"/>
              <a:t>байтах</a:t>
            </a:r>
            <a:r>
              <a:rPr lang="en-US" dirty="0"/>
              <a:t>) </a:t>
            </a:r>
            <a:r>
              <a:rPr lang="en-US" dirty="0" err="1"/>
              <a:t>размера</a:t>
            </a:r>
            <a:r>
              <a:rPr lang="en-US" dirty="0"/>
              <a:t> </a:t>
            </a:r>
            <a:r>
              <a:rPr lang="en-US" dirty="0" err="1"/>
              <a:t>самого</a:t>
            </a:r>
            <a:r>
              <a:rPr lang="en-US" dirty="0"/>
              <a:t> </a:t>
            </a:r>
            <a:r>
              <a:rPr lang="en-US" dirty="0" err="1"/>
              <a:t>запроса</a:t>
            </a:r>
            <a:r>
              <a:rPr lang="en-US" dirty="0"/>
              <a:t> (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называемое</a:t>
            </a:r>
            <a:r>
              <a:rPr lang="en-US" dirty="0"/>
              <a:t> </a:t>
            </a:r>
            <a:r>
              <a:rPr lang="en-US" dirty="0" err="1"/>
              <a:t>усиление</a:t>
            </a:r>
            <a:r>
              <a:rPr lang="en-US" dirty="0"/>
              <a:t> DNS),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злоумышленник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потенциально</a:t>
            </a:r>
            <a:r>
              <a:rPr lang="en-US" dirty="0"/>
              <a:t> </a:t>
            </a:r>
            <a:r>
              <a:rPr lang="en-US" dirty="0" err="1"/>
              <a:t>подавить</a:t>
            </a:r>
            <a:r>
              <a:rPr lang="en-US" dirty="0"/>
              <a:t> </a:t>
            </a:r>
            <a:r>
              <a:rPr lang="en-US" dirty="0" err="1"/>
              <a:t>хост-жертву</a:t>
            </a:r>
            <a:r>
              <a:rPr lang="en-US" dirty="0"/>
              <a:t> с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DNSсеверов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необходимости</a:t>
            </a:r>
            <a:r>
              <a:rPr lang="en-US" dirty="0"/>
              <a:t> </a:t>
            </a:r>
            <a:r>
              <a:rPr lang="en-US" dirty="0" err="1"/>
              <a:t>генерировать</a:t>
            </a:r>
            <a:r>
              <a:rPr lang="en-US" dirty="0"/>
              <a:t> </a:t>
            </a:r>
            <a:r>
              <a:rPr lang="en-US" dirty="0" err="1"/>
              <a:t>свой</a:t>
            </a:r>
            <a:r>
              <a:rPr lang="en-US" dirty="0"/>
              <a:t> </a:t>
            </a:r>
            <a:r>
              <a:rPr lang="en-US" dirty="0" err="1"/>
              <a:t>собственный</a:t>
            </a:r>
            <a:r>
              <a:rPr lang="en-US" dirty="0"/>
              <a:t>. </a:t>
            </a:r>
            <a:r>
              <a:rPr lang="en-US" dirty="0" err="1"/>
              <a:t>Такие</a:t>
            </a:r>
            <a:r>
              <a:rPr lang="en-US" dirty="0"/>
              <a:t> </a:t>
            </a:r>
            <a:r>
              <a:rPr lang="en-US" dirty="0" err="1"/>
              <a:t>атаки</a:t>
            </a:r>
            <a:r>
              <a:rPr lang="en-US" dirty="0"/>
              <a:t> с </a:t>
            </a:r>
            <a:r>
              <a:rPr lang="en-US" dirty="0" err="1"/>
              <a:t>использованием</a:t>
            </a:r>
            <a:r>
              <a:rPr lang="en-US" dirty="0"/>
              <a:t> «DNS-</a:t>
            </a:r>
            <a:r>
              <a:rPr lang="en-US" dirty="0" err="1"/>
              <a:t>отражения</a:t>
            </a:r>
            <a:r>
              <a:rPr lang="en-US" dirty="0"/>
              <a:t>» </a:t>
            </a:r>
            <a:r>
              <a:rPr lang="en-US" dirty="0" err="1"/>
              <a:t>имели</a:t>
            </a:r>
            <a:r>
              <a:rPr lang="en-US" dirty="0"/>
              <a:t> </a:t>
            </a:r>
            <a:r>
              <a:rPr lang="en-US" dirty="0" err="1"/>
              <a:t>некоторый</a:t>
            </a:r>
            <a:r>
              <a:rPr lang="en-US" dirty="0"/>
              <a:t> </a:t>
            </a:r>
            <a:r>
              <a:rPr lang="en-US" dirty="0" err="1"/>
              <a:t>ограниченный</a:t>
            </a:r>
            <a:r>
              <a:rPr lang="en-US" dirty="0"/>
              <a:t> успех345.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сделать</a:t>
            </a:r>
            <a:r>
              <a:rPr lang="en-US" dirty="0"/>
              <a:t> </a:t>
            </a:r>
            <a:r>
              <a:rPr lang="en-US" dirty="0" err="1"/>
              <a:t>вывод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DNS </a:t>
            </a:r>
            <a:r>
              <a:rPr lang="en-US" dirty="0" err="1"/>
              <a:t>продемонстрировала</a:t>
            </a:r>
            <a:r>
              <a:rPr lang="en-US" dirty="0"/>
              <a:t> </a:t>
            </a:r>
            <a:r>
              <a:rPr lang="en-US" dirty="0" err="1"/>
              <a:t>себя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удивление</a:t>
            </a:r>
            <a:r>
              <a:rPr lang="en-US" dirty="0"/>
              <a:t> </a:t>
            </a:r>
            <a:r>
              <a:rPr lang="en-US" dirty="0" err="1"/>
              <a:t>устойчивым</a:t>
            </a:r>
            <a:r>
              <a:rPr lang="en-US" dirty="0"/>
              <a:t> к </a:t>
            </a:r>
            <a:r>
              <a:rPr lang="en-US" dirty="0" err="1"/>
              <a:t>атакам</a:t>
            </a:r>
            <a:r>
              <a:rPr lang="en-US" dirty="0"/>
              <a:t> </a:t>
            </a:r>
            <a:r>
              <a:rPr lang="en-US" dirty="0" err="1"/>
              <a:t>сервисом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сегодняшний</a:t>
            </a:r>
            <a:r>
              <a:rPr lang="en-US" dirty="0"/>
              <a:t> </a:t>
            </a:r>
            <a:r>
              <a:rPr lang="en-US" dirty="0" err="1"/>
              <a:t>день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было</a:t>
            </a:r>
            <a:r>
              <a:rPr lang="en-US" dirty="0"/>
              <a:t> </a:t>
            </a:r>
            <a:r>
              <a:rPr lang="en-US" dirty="0" err="1"/>
              <a:t>совершено</a:t>
            </a:r>
            <a:r>
              <a:rPr lang="en-US" dirty="0"/>
              <a:t>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одной</a:t>
            </a:r>
            <a:r>
              <a:rPr lang="en-US" dirty="0"/>
              <a:t> </a:t>
            </a:r>
            <a:r>
              <a:rPr lang="en-US" dirty="0" err="1"/>
              <a:t>атаки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парализовала</a:t>
            </a:r>
            <a:r>
              <a:rPr lang="en-US" dirty="0"/>
              <a:t> </a:t>
            </a:r>
            <a:r>
              <a:rPr lang="en-US" dirty="0" err="1"/>
              <a:t>работу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службы</a:t>
            </a:r>
            <a:r>
              <a:rPr lang="en-US" dirty="0"/>
              <a:t>. </a:t>
            </a:r>
            <a:r>
              <a:rPr lang="en-US" dirty="0" err="1"/>
              <a:t>Атаки</a:t>
            </a:r>
            <a:r>
              <a:rPr lang="en-US" dirty="0"/>
              <a:t> с </a:t>
            </a:r>
            <a:r>
              <a:rPr lang="en-US" dirty="0" err="1"/>
              <a:t>использованием</a:t>
            </a:r>
            <a:r>
              <a:rPr lang="en-US" dirty="0"/>
              <a:t> «DNS-</a:t>
            </a:r>
            <a:r>
              <a:rPr lang="en-US" dirty="0" err="1"/>
              <a:t>отражения</a:t>
            </a:r>
            <a:r>
              <a:rPr lang="en-US" dirty="0"/>
              <a:t>»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рассматривать</a:t>
            </a:r>
            <a:r>
              <a:rPr lang="en-US" dirty="0"/>
              <a:t> </a:t>
            </a:r>
            <a:r>
              <a:rPr lang="en-US" dirty="0" err="1"/>
              <a:t>лишь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угрозу</a:t>
            </a:r>
            <a:r>
              <a:rPr lang="en-US" dirty="0"/>
              <a:t> </a:t>
            </a:r>
            <a:r>
              <a:rPr lang="en-US" dirty="0" err="1"/>
              <a:t>определенной</a:t>
            </a:r>
            <a:r>
              <a:rPr lang="en-US" dirty="0"/>
              <a:t> </a:t>
            </a:r>
            <a:r>
              <a:rPr lang="en-US" dirty="0" err="1"/>
              <a:t>конфигурации</a:t>
            </a:r>
            <a:r>
              <a:rPr lang="en-US" dirty="0"/>
              <a:t> DNS-</a:t>
            </a:r>
            <a:r>
              <a:rPr lang="en-US" dirty="0" err="1"/>
              <a:t>серверов</a:t>
            </a:r>
            <a:r>
              <a:rPr lang="en-US" dirty="0"/>
              <a:t>.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5326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данной лекции мы рассмотрели несколько важных тем. </a:t>
            </a:r>
            <a:endParaRPr lang="ru-RU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dirty="0"/>
              <a:t>Мы рассмотрели </a:t>
            </a:r>
            <a:r>
              <a:rPr lang="ru-RU" dirty="0" err="1"/>
              <a:t>Cookie</a:t>
            </a:r>
            <a:r>
              <a:rPr lang="ru-RU" dirty="0"/>
              <a:t>-файлы и разобрали что такое Прокси-сервер.</a:t>
            </a:r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dirty="0">
                <a:cs typeface="Calibri"/>
              </a:rPr>
              <a:t>Познакомились с </a:t>
            </a:r>
            <a:r>
              <a:rPr lang="ru-RU" dirty="0"/>
              <a:t>Электронной почтой в сети Интернет, протоколом SMTP, IMAP</a:t>
            </a:r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dirty="0"/>
              <a:t>И завершили лекцию Системой доменных имен</a:t>
            </a:r>
            <a:r>
              <a:rPr lang="ru-RU" b="1" dirty="0"/>
              <a:t> </a:t>
            </a:r>
            <a:r>
              <a:rPr lang="ru-RU" dirty="0"/>
              <a:t>DNS. </a:t>
            </a:r>
            <a:endParaRPr lang="ru-RU" dirty="0">
              <a:cs typeface="Calibri" panose="020F0502020204030204"/>
            </a:endParaRPr>
          </a:p>
          <a:p>
            <a:r>
              <a:rPr lang="ru-RU" dirty="0">
                <a:cs typeface="Calibri" panose="020F0502020204030204"/>
              </a:rPr>
              <a:t>Двигаемся дальше.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33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960648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Технология </a:t>
            </a:r>
            <a:r>
              <a:rPr lang="en-US" dirty="0"/>
              <a:t>cookie </a:t>
            </a:r>
            <a:r>
              <a:rPr lang="ru-RU" dirty="0"/>
              <a:t>включает четыре основ- </a:t>
            </a:r>
            <a:r>
              <a:rPr lang="ru-RU" dirty="0" err="1"/>
              <a:t>ных</a:t>
            </a:r>
            <a:r>
              <a:rPr lang="ru-RU" dirty="0"/>
              <a:t> компонента: (1) строка заголовка в ответном </a:t>
            </a:r>
            <a:r>
              <a:rPr lang="en-US" dirty="0"/>
              <a:t>HTTP-</a:t>
            </a:r>
            <a:r>
              <a:rPr lang="ru-RU" dirty="0"/>
              <a:t>сообщении сервера; (2) строка заголовка в </a:t>
            </a:r>
            <a:r>
              <a:rPr lang="en-US" dirty="0"/>
              <a:t>HTTP-</a:t>
            </a:r>
            <a:r>
              <a:rPr lang="ru-RU" dirty="0"/>
              <a:t>запросе клиента; (3) </a:t>
            </a:r>
            <a:r>
              <a:rPr lang="en-US" dirty="0"/>
              <a:t>cookie-</a:t>
            </a:r>
            <a:r>
              <a:rPr lang="ru-RU" dirty="0" err="1"/>
              <a:t>файл</a:t>
            </a:r>
            <a:r>
              <a:rPr lang="ru-RU" dirty="0"/>
              <a:t>, </a:t>
            </a:r>
            <a:r>
              <a:rPr lang="ru-RU" dirty="0" err="1"/>
              <a:t>хранящийся</a:t>
            </a:r>
            <a:r>
              <a:rPr lang="ru-RU" dirty="0"/>
              <a:t> на </a:t>
            </a:r>
            <a:r>
              <a:rPr lang="ru-RU" dirty="0" err="1"/>
              <a:t>конечнои</a:t>
            </a:r>
            <a:r>
              <a:rPr lang="ru-RU" dirty="0"/>
              <a:t>̆ системе пользователя и </a:t>
            </a:r>
            <a:r>
              <a:rPr lang="ru-RU" dirty="0" err="1"/>
              <a:t>управляемыи</a:t>
            </a:r>
            <a:r>
              <a:rPr lang="ru-RU" dirty="0"/>
              <a:t>̆ его браузером; (4) база данных на стороне веб-сервера.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90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/>
              <a:t>Давайте</a:t>
            </a:r>
            <a:r>
              <a:rPr lang="ru-RU" dirty="0"/>
              <a:t>, </a:t>
            </a:r>
            <a:r>
              <a:rPr lang="ru-RU" dirty="0" err="1"/>
              <a:t>исполь</a:t>
            </a:r>
            <a:r>
              <a:rPr lang="ru-RU" dirty="0"/>
              <a:t>- зуя рисунок, посмотрим, как работает этот механизм. Предположим, Сьюзен, которая выходит в Интернет со своего домашнего </a:t>
            </a:r>
            <a:r>
              <a:rPr lang="ru-RU" dirty="0" err="1"/>
              <a:t>компьюте-ра</a:t>
            </a:r>
            <a:r>
              <a:rPr lang="ru-RU" dirty="0"/>
              <a:t>, используя браузер </a:t>
            </a:r>
            <a:r>
              <a:rPr lang="en-US" dirty="0"/>
              <a:t>Internet Explorer, </a:t>
            </a:r>
            <a:r>
              <a:rPr lang="ru-RU" dirty="0"/>
              <a:t>в </a:t>
            </a:r>
            <a:r>
              <a:rPr lang="ru-RU" dirty="0" err="1"/>
              <a:t>первыи</a:t>
            </a:r>
            <a:r>
              <a:rPr lang="ru-RU" dirty="0"/>
              <a:t>̆ раз посещает сервер </a:t>
            </a:r>
            <a:r>
              <a:rPr lang="en-US" b="1" dirty="0"/>
              <a:t>Amazon.com</a:t>
            </a:r>
            <a:r>
              <a:rPr lang="en-US" dirty="0"/>
              <a:t>. </a:t>
            </a:r>
            <a:r>
              <a:rPr lang="ru-RU" dirty="0"/>
              <a:t>Предположим также, что она уже посещала ранее </a:t>
            </a:r>
            <a:r>
              <a:rPr lang="ru-RU" dirty="0" err="1"/>
              <a:t>сайт</a:t>
            </a:r>
            <a:r>
              <a:rPr lang="ru-RU" dirty="0"/>
              <a:t> </a:t>
            </a:r>
            <a:r>
              <a:rPr lang="en-US" dirty="0"/>
              <a:t>eBay. </a:t>
            </a:r>
            <a:r>
              <a:rPr lang="ru-RU" dirty="0"/>
              <a:t>Когда запрос приходит на веб-сервер </a:t>
            </a:r>
            <a:r>
              <a:rPr lang="en-US" dirty="0"/>
              <a:t>Amazon, </a:t>
            </a:r>
            <a:r>
              <a:rPr lang="ru-RU" dirty="0"/>
              <a:t>он создает </a:t>
            </a:r>
            <a:r>
              <a:rPr lang="ru-RU" dirty="0" err="1"/>
              <a:t>уникаль</a:t>
            </a:r>
            <a:r>
              <a:rPr lang="ru-RU" dirty="0"/>
              <a:t>- </a:t>
            </a:r>
            <a:r>
              <a:rPr lang="ru-RU" dirty="0" err="1"/>
              <a:t>ныи</a:t>
            </a:r>
            <a:r>
              <a:rPr lang="ru-RU" dirty="0"/>
              <a:t>̆ </a:t>
            </a:r>
            <a:r>
              <a:rPr lang="ru-RU" dirty="0" err="1"/>
              <a:t>идентификационныи</a:t>
            </a:r>
            <a:r>
              <a:rPr lang="ru-RU" dirty="0"/>
              <a:t>̆ номер, а также запись в </a:t>
            </a:r>
            <a:r>
              <a:rPr lang="ru-RU" dirty="0" err="1"/>
              <a:t>своеи</a:t>
            </a:r>
            <a:r>
              <a:rPr lang="ru-RU" dirty="0"/>
              <a:t>̆ базе данных, которая индексируется этим идентификационным номером. Затем веб- сервер </a:t>
            </a:r>
            <a:r>
              <a:rPr lang="en-US" dirty="0"/>
              <a:t>Amazon </a:t>
            </a:r>
            <a:r>
              <a:rPr lang="ru-RU" dirty="0"/>
              <a:t>посылает ответ браузеру Сьюзен, </a:t>
            </a:r>
            <a:r>
              <a:rPr lang="ru-RU" dirty="0" err="1"/>
              <a:t>включающии</a:t>
            </a:r>
            <a:r>
              <a:rPr lang="ru-RU" dirty="0"/>
              <a:t>̆ в </a:t>
            </a:r>
            <a:r>
              <a:rPr lang="en-US" dirty="0"/>
              <a:t>HTTP- </a:t>
            </a:r>
            <a:r>
              <a:rPr lang="ru-RU" dirty="0"/>
              <a:t>сообщение заголовок </a:t>
            </a:r>
            <a:r>
              <a:rPr lang="en-US" dirty="0"/>
              <a:t>Set-cookie:, </a:t>
            </a:r>
            <a:r>
              <a:rPr lang="ru-RU" dirty="0"/>
              <a:t>и в нем содержится соответствую- </a:t>
            </a:r>
            <a:r>
              <a:rPr lang="ru-RU" dirty="0" err="1"/>
              <a:t>щии</a:t>
            </a:r>
            <a:r>
              <a:rPr lang="ru-RU" dirty="0"/>
              <a:t>̆ </a:t>
            </a:r>
            <a:r>
              <a:rPr lang="ru-RU" dirty="0" err="1"/>
              <a:t>идентификационныи</a:t>
            </a:r>
            <a:r>
              <a:rPr lang="ru-RU" dirty="0"/>
              <a:t>̆ номер. Например, строка заголовка может иметь вид: </a:t>
            </a:r>
            <a:r>
              <a:rPr lang="en-US" dirty="0"/>
              <a:t>Set-cookie: 1678 </a:t>
            </a:r>
          </a:p>
          <a:p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</a:t>
            </a:r>
            <a:r>
              <a:rPr lang="en-US" dirty="0" err="1"/>
              <a:t>получает</a:t>
            </a:r>
            <a:r>
              <a:rPr lang="en-US" dirty="0"/>
              <a:t> </a:t>
            </a:r>
            <a:r>
              <a:rPr lang="en-US" dirty="0" err="1"/>
              <a:t>ответное</a:t>
            </a:r>
            <a:r>
              <a:rPr lang="en-US" dirty="0"/>
              <a:t> HTTP-</a:t>
            </a:r>
            <a:r>
              <a:rPr lang="en-US" dirty="0" err="1"/>
              <a:t>сообщение</a:t>
            </a:r>
            <a:r>
              <a:rPr lang="en-US" dirty="0"/>
              <a:t>,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видит</a:t>
            </a:r>
            <a:r>
              <a:rPr lang="en-US" dirty="0"/>
              <a:t> </a:t>
            </a:r>
            <a:r>
              <a:rPr lang="en-US" dirty="0" err="1"/>
              <a:t>заголовок</a:t>
            </a:r>
            <a:r>
              <a:rPr lang="en-US" dirty="0"/>
              <a:t> Set-cookie: и </a:t>
            </a:r>
            <a:r>
              <a:rPr lang="en-US" dirty="0" err="1"/>
              <a:t>добавляет</a:t>
            </a:r>
            <a:r>
              <a:rPr lang="en-US" dirty="0"/>
              <a:t> </a:t>
            </a:r>
            <a:r>
              <a:rPr lang="en-US" dirty="0" err="1"/>
              <a:t>строку</a:t>
            </a:r>
            <a:r>
              <a:rPr lang="en-US" dirty="0"/>
              <a:t> в </a:t>
            </a:r>
            <a:r>
              <a:rPr lang="en-US" dirty="0" err="1"/>
              <a:t>специальный</a:t>
            </a:r>
            <a:r>
              <a:rPr lang="en-US" dirty="0"/>
              <a:t> cookie-</a:t>
            </a:r>
            <a:r>
              <a:rPr lang="en-US" dirty="0" err="1"/>
              <a:t>файл</a:t>
            </a:r>
            <a:r>
              <a:rPr lang="en-US" dirty="0"/>
              <a:t>, </a:t>
            </a:r>
            <a:r>
              <a:rPr lang="en-US" dirty="0" err="1"/>
              <a:t>которым</a:t>
            </a:r>
            <a:r>
              <a:rPr lang="en-US" dirty="0"/>
              <a:t> </a:t>
            </a:r>
            <a:r>
              <a:rPr lang="en-US" dirty="0" err="1"/>
              <a:t>управляет</a:t>
            </a:r>
            <a:r>
              <a:rPr lang="en-US" dirty="0"/>
              <a:t>. </a:t>
            </a:r>
            <a:r>
              <a:rPr lang="en-US" dirty="0" err="1"/>
              <a:t>Данная</a:t>
            </a:r>
            <a:r>
              <a:rPr lang="en-US" dirty="0"/>
              <a:t> </a:t>
            </a:r>
            <a:r>
              <a:rPr lang="en-US" dirty="0" err="1"/>
              <a:t>строка</a:t>
            </a:r>
            <a:r>
              <a:rPr lang="en-US" dirty="0"/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и </a:t>
            </a:r>
            <a:r>
              <a:rPr lang="en-US" dirty="0" err="1"/>
              <a:t>идентификационный</a:t>
            </a:r>
            <a:r>
              <a:rPr lang="en-US" dirty="0"/>
              <a:t> </a:t>
            </a:r>
            <a:r>
              <a:rPr lang="en-US" dirty="0" err="1"/>
              <a:t>номер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r>
              <a:rPr lang="en-US" dirty="0"/>
              <a:t> Set-cookie:. </a:t>
            </a:r>
            <a:r>
              <a:rPr lang="en-US" dirty="0" err="1"/>
              <a:t>Заметим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cookie-</a:t>
            </a:r>
            <a:r>
              <a:rPr lang="en-US" dirty="0" err="1"/>
              <a:t>файл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содержит</a:t>
            </a:r>
            <a:r>
              <a:rPr lang="en-US" dirty="0"/>
              <a:t> </a:t>
            </a:r>
            <a:r>
              <a:rPr lang="en-US" dirty="0" err="1"/>
              <a:t>запись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веб-сайта</a:t>
            </a:r>
            <a:r>
              <a:rPr lang="en-US" dirty="0"/>
              <a:t> eBay,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 в </a:t>
            </a:r>
            <a:r>
              <a:rPr lang="en-US" dirty="0" err="1"/>
              <a:t>прошлом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посещала</a:t>
            </a:r>
            <a:r>
              <a:rPr lang="en-US" dirty="0"/>
              <a:t>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сайт</a:t>
            </a:r>
            <a:r>
              <a:rPr lang="en-US" dirty="0"/>
              <a:t>.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мере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</a:t>
            </a:r>
            <a:r>
              <a:rPr lang="en-US" dirty="0" err="1"/>
              <a:t>продолжает</a:t>
            </a:r>
            <a:r>
              <a:rPr lang="en-US" dirty="0"/>
              <a:t> </a:t>
            </a:r>
            <a:r>
              <a:rPr lang="en-US" dirty="0" err="1"/>
              <a:t>работать</a:t>
            </a:r>
            <a:r>
              <a:rPr lang="en-US" dirty="0"/>
              <a:t> с </a:t>
            </a:r>
            <a:r>
              <a:rPr lang="en-US" dirty="0" err="1"/>
              <a:t>сайтом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Amazon, </a:t>
            </a:r>
            <a:r>
              <a:rPr lang="en-US" dirty="0" err="1"/>
              <a:t>каждый</a:t>
            </a:r>
            <a:r>
              <a:rPr lang="en-US" dirty="0"/>
              <a:t> </a:t>
            </a:r>
            <a:r>
              <a:rPr lang="en-US" dirty="0" err="1"/>
              <a:t>раз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запрашивает</a:t>
            </a:r>
            <a:r>
              <a:rPr lang="en-US" dirty="0"/>
              <a:t> </a:t>
            </a:r>
            <a:r>
              <a:rPr lang="en-US" dirty="0" err="1"/>
              <a:t>веб-страницу</a:t>
            </a:r>
            <a:r>
              <a:rPr lang="en-US" dirty="0"/>
              <a:t>,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обращается</a:t>
            </a:r>
            <a:r>
              <a:rPr lang="en-US" dirty="0"/>
              <a:t> к </a:t>
            </a:r>
            <a:r>
              <a:rPr lang="en-US" dirty="0" err="1"/>
              <a:t>своему</a:t>
            </a:r>
            <a:r>
              <a:rPr lang="en-US" dirty="0"/>
              <a:t> cookie-</a:t>
            </a:r>
            <a:r>
              <a:rPr lang="en-US" dirty="0" err="1"/>
              <a:t>файлу</a:t>
            </a:r>
            <a:r>
              <a:rPr lang="en-US" dirty="0"/>
              <a:t>, </a:t>
            </a:r>
            <a:r>
              <a:rPr lang="en-US" dirty="0" err="1"/>
              <a:t>извлекает</a:t>
            </a:r>
            <a:r>
              <a:rPr lang="en-US" dirty="0"/>
              <a:t> </a:t>
            </a:r>
            <a:r>
              <a:rPr lang="en-US" dirty="0" err="1"/>
              <a:t>идентификационный</a:t>
            </a:r>
            <a:r>
              <a:rPr lang="en-US" dirty="0"/>
              <a:t> </a:t>
            </a:r>
            <a:r>
              <a:rPr lang="en-US" dirty="0" err="1"/>
              <a:t>номер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сайта</a:t>
            </a:r>
            <a:r>
              <a:rPr lang="en-US" dirty="0"/>
              <a:t> и </a:t>
            </a:r>
            <a:r>
              <a:rPr lang="en-US" dirty="0" err="1"/>
              <a:t>помещает</a:t>
            </a:r>
            <a:r>
              <a:rPr lang="en-US" dirty="0"/>
              <a:t> </a:t>
            </a:r>
            <a:r>
              <a:rPr lang="en-US" dirty="0" err="1"/>
              <a:t>строку</a:t>
            </a:r>
            <a:r>
              <a:rPr lang="en-US" dirty="0"/>
              <a:t> cookie-</a:t>
            </a:r>
            <a:r>
              <a:rPr lang="en-US" dirty="0" err="1"/>
              <a:t>заголовка</a:t>
            </a:r>
            <a:r>
              <a:rPr lang="en-US" dirty="0"/>
              <a:t>, </a:t>
            </a:r>
            <a:r>
              <a:rPr lang="en-US" dirty="0" err="1"/>
              <a:t>включающую</a:t>
            </a:r>
            <a:r>
              <a:rPr lang="en-US" dirty="0"/>
              <a:t> </a:t>
            </a:r>
            <a:r>
              <a:rPr lang="en-US" dirty="0" err="1"/>
              <a:t>идентификационный</a:t>
            </a:r>
            <a:r>
              <a:rPr lang="en-US" dirty="0"/>
              <a:t> </a:t>
            </a:r>
            <a:r>
              <a:rPr lang="en-US" dirty="0" err="1"/>
              <a:t>номер</a:t>
            </a:r>
            <a:r>
              <a:rPr lang="en-US" dirty="0"/>
              <a:t>, в </a:t>
            </a:r>
            <a:r>
              <a:rPr lang="en-US" dirty="0" err="1"/>
              <a:t>HTTPзапрос</a:t>
            </a:r>
            <a:r>
              <a:rPr lang="en-US" dirty="0"/>
              <a:t>. В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таком</a:t>
            </a:r>
            <a:r>
              <a:rPr lang="en-US" dirty="0"/>
              <a:t> HTTP-</a:t>
            </a:r>
            <a:r>
              <a:rPr lang="en-US" dirty="0" err="1"/>
              <a:t>запросе</a:t>
            </a:r>
            <a:r>
              <a:rPr lang="en-US" dirty="0"/>
              <a:t> к </a:t>
            </a:r>
            <a:r>
              <a:rPr lang="en-US" dirty="0" err="1"/>
              <a:t>серверу</a:t>
            </a:r>
            <a:r>
              <a:rPr lang="en-US" dirty="0"/>
              <a:t> Amazon </a:t>
            </a:r>
            <a:r>
              <a:rPr lang="en-US" dirty="0" err="1"/>
              <a:t>содержится</a:t>
            </a:r>
            <a:r>
              <a:rPr lang="en-US" dirty="0"/>
              <a:t> </a:t>
            </a:r>
            <a:r>
              <a:rPr lang="en-US" dirty="0" err="1"/>
              <a:t>строка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r>
              <a:rPr lang="en-US" dirty="0"/>
              <a:t>: Cookie: 1678 С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такого</a:t>
            </a:r>
            <a:r>
              <a:rPr lang="en-US" dirty="0"/>
              <a:t> </a:t>
            </a:r>
            <a:r>
              <a:rPr lang="en-US" dirty="0" err="1"/>
              <a:t>инструмента</a:t>
            </a:r>
            <a:r>
              <a:rPr lang="en-US" dirty="0"/>
              <a:t> 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способен</a:t>
            </a:r>
            <a:r>
              <a:rPr lang="en-US" dirty="0"/>
              <a:t> </a:t>
            </a:r>
            <a:r>
              <a:rPr lang="en-US" dirty="0" err="1"/>
              <a:t>отслеживать</a:t>
            </a:r>
            <a:r>
              <a:rPr lang="en-US" dirty="0"/>
              <a:t> </a:t>
            </a:r>
            <a:r>
              <a:rPr lang="en-US" dirty="0" err="1"/>
              <a:t>активность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сайте</a:t>
            </a:r>
            <a:r>
              <a:rPr lang="en-US" dirty="0"/>
              <a:t> Amazon. </a:t>
            </a:r>
            <a:r>
              <a:rPr lang="en-US" dirty="0" err="1"/>
              <a:t>Хотя</a:t>
            </a:r>
            <a:r>
              <a:rPr lang="en-US" dirty="0"/>
              <a:t> </a:t>
            </a:r>
            <a:r>
              <a:rPr lang="en-US" dirty="0" err="1"/>
              <a:t>веб-сайту</a:t>
            </a:r>
            <a:r>
              <a:rPr lang="en-US" dirty="0"/>
              <a:t> и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нужно</a:t>
            </a:r>
            <a:r>
              <a:rPr lang="en-US" dirty="0"/>
              <a:t> </a:t>
            </a:r>
            <a:r>
              <a:rPr lang="en-US" dirty="0" err="1"/>
              <a:t>знать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, </a:t>
            </a:r>
            <a:r>
              <a:rPr lang="en-US" dirty="0" err="1"/>
              <a:t>ему</a:t>
            </a:r>
            <a:r>
              <a:rPr lang="en-US" dirty="0"/>
              <a:t> </a:t>
            </a:r>
            <a:r>
              <a:rPr lang="en-US" dirty="0" err="1"/>
              <a:t>точно</a:t>
            </a:r>
            <a:r>
              <a:rPr lang="en-US" dirty="0"/>
              <a:t> </a:t>
            </a:r>
            <a:r>
              <a:rPr lang="en-US" dirty="0" err="1"/>
              <a:t>известно</a:t>
            </a:r>
            <a:r>
              <a:rPr lang="en-US" dirty="0"/>
              <a:t>, </a:t>
            </a:r>
            <a:r>
              <a:rPr lang="en-US" dirty="0" err="1"/>
              <a:t>какие</a:t>
            </a:r>
            <a:r>
              <a:rPr lang="en-US" dirty="0"/>
              <a:t> </a:t>
            </a:r>
            <a:r>
              <a:rPr lang="en-US" dirty="0" err="1"/>
              <a:t>страницы</a:t>
            </a:r>
            <a:r>
              <a:rPr lang="en-US" dirty="0"/>
              <a:t> </a:t>
            </a:r>
            <a:r>
              <a:rPr lang="en-US" dirty="0" err="1"/>
              <a:t>посетил</a:t>
            </a:r>
            <a:r>
              <a:rPr lang="en-US" dirty="0"/>
              <a:t> </a:t>
            </a:r>
            <a:r>
              <a:rPr lang="en-US" dirty="0" err="1"/>
              <a:t>пользователь</a:t>
            </a:r>
            <a:r>
              <a:rPr lang="en-US" dirty="0"/>
              <a:t> 1678, в </a:t>
            </a:r>
            <a:r>
              <a:rPr lang="en-US" dirty="0" err="1"/>
              <a:t>каком</a:t>
            </a:r>
            <a:r>
              <a:rPr lang="en-US" dirty="0"/>
              <a:t> </a:t>
            </a:r>
            <a:r>
              <a:rPr lang="en-US" dirty="0" err="1"/>
              <a:t>порядке</a:t>
            </a:r>
            <a:r>
              <a:rPr lang="en-US" dirty="0"/>
              <a:t> и </a:t>
            </a:r>
            <a:r>
              <a:rPr lang="en-US" dirty="0" err="1"/>
              <a:t>сколько</a:t>
            </a:r>
            <a:r>
              <a:rPr lang="en-US" dirty="0"/>
              <a:t> </a:t>
            </a:r>
            <a:r>
              <a:rPr lang="en-US" dirty="0" err="1"/>
              <a:t>раз</a:t>
            </a:r>
            <a:r>
              <a:rPr lang="en-US" dirty="0"/>
              <a:t>! Amazon </a:t>
            </a:r>
            <a:r>
              <a:rPr lang="en-US" dirty="0" err="1"/>
              <a:t>использует</a:t>
            </a:r>
            <a:r>
              <a:rPr lang="en-US" dirty="0"/>
              <a:t> </a:t>
            </a:r>
            <a:r>
              <a:rPr lang="en-US" dirty="0" err="1"/>
              <a:t>механизм</a:t>
            </a:r>
            <a:r>
              <a:rPr lang="en-US" dirty="0"/>
              <a:t> cookie,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организовать</a:t>
            </a:r>
            <a:r>
              <a:rPr lang="en-US" dirty="0"/>
              <a:t>,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карту</a:t>
            </a:r>
            <a:r>
              <a:rPr lang="en-US" dirty="0"/>
              <a:t> </a:t>
            </a:r>
            <a:r>
              <a:rPr lang="en-US" dirty="0" err="1"/>
              <a:t>покупок</a:t>
            </a:r>
            <a:r>
              <a:rPr lang="en-US" dirty="0"/>
              <a:t> —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хранит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о </a:t>
            </a:r>
            <a:r>
              <a:rPr lang="en-US" dirty="0" err="1"/>
              <a:t>товарах</a:t>
            </a:r>
            <a:r>
              <a:rPr lang="en-US" dirty="0"/>
              <a:t>, </a:t>
            </a:r>
            <a:r>
              <a:rPr lang="en-US" dirty="0" err="1"/>
              <a:t>выбранных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в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пользовательского</a:t>
            </a:r>
            <a:r>
              <a:rPr lang="en-US" dirty="0"/>
              <a:t> </a:t>
            </a:r>
            <a:r>
              <a:rPr lang="en-US" dirty="0" err="1"/>
              <a:t>сеанса</a:t>
            </a:r>
            <a:r>
              <a:rPr lang="en-US" dirty="0"/>
              <a:t> </a:t>
            </a:r>
            <a:r>
              <a:rPr lang="en-US" dirty="0" err="1"/>
              <a:t>браузера</a:t>
            </a:r>
            <a:r>
              <a:rPr lang="en-US" dirty="0"/>
              <a:t>, и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оплатить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вместе</a:t>
            </a:r>
            <a:r>
              <a:rPr lang="en-US" dirty="0"/>
              <a:t> в </a:t>
            </a:r>
            <a:r>
              <a:rPr lang="en-US" dirty="0" err="1"/>
              <a:t>самом</a:t>
            </a:r>
            <a:r>
              <a:rPr lang="en-US" dirty="0"/>
              <a:t> </a:t>
            </a:r>
            <a:r>
              <a:rPr lang="en-US" dirty="0" err="1"/>
              <a:t>конце</a:t>
            </a:r>
            <a:r>
              <a:rPr lang="en-US" dirty="0"/>
              <a:t> </a:t>
            </a:r>
            <a:r>
              <a:rPr lang="en-US" dirty="0" err="1"/>
              <a:t>сеанса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</a:t>
            </a:r>
            <a:r>
              <a:rPr lang="en-US" dirty="0" err="1"/>
              <a:t>возвратится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сайт</a:t>
            </a:r>
            <a:r>
              <a:rPr lang="en-US" dirty="0"/>
              <a:t> Amazon, </a:t>
            </a:r>
            <a:r>
              <a:rPr lang="en-US" dirty="0" err="1"/>
              <a:t>скажем</a:t>
            </a:r>
            <a:r>
              <a:rPr lang="en-US" dirty="0"/>
              <a:t>,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неделю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продолжать</a:t>
            </a:r>
            <a:r>
              <a:rPr lang="en-US" dirty="0"/>
              <a:t> </a:t>
            </a:r>
            <a:r>
              <a:rPr lang="en-US" dirty="0" err="1"/>
              <a:t>добавлять</a:t>
            </a:r>
            <a:r>
              <a:rPr lang="en-US" dirty="0"/>
              <a:t> </a:t>
            </a:r>
            <a:r>
              <a:rPr lang="en-US" dirty="0" err="1"/>
              <a:t>строку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r>
              <a:rPr lang="en-US" dirty="0"/>
              <a:t> Cookie: 1678 в </a:t>
            </a:r>
            <a:r>
              <a:rPr lang="en-US" dirty="0" err="1"/>
              <a:t>сообщение-запрос</a:t>
            </a:r>
            <a:r>
              <a:rPr lang="en-US" dirty="0"/>
              <a:t>. </a:t>
            </a:r>
            <a:r>
              <a:rPr lang="en-US" dirty="0" err="1"/>
              <a:t>Веб-сайт</a:t>
            </a:r>
            <a:r>
              <a:rPr lang="en-US" dirty="0"/>
              <a:t> Amazon </a:t>
            </a:r>
            <a:r>
              <a:rPr lang="en-US" dirty="0" err="1"/>
              <a:t>станет</a:t>
            </a:r>
            <a:r>
              <a:rPr lang="en-US" dirty="0"/>
              <a:t> </a:t>
            </a:r>
            <a:r>
              <a:rPr lang="en-US" dirty="0" err="1"/>
              <a:t>рекомендовать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</a:t>
            </a:r>
            <a:r>
              <a:rPr lang="en-US" dirty="0" err="1"/>
              <a:t>товары</a:t>
            </a:r>
            <a:r>
              <a:rPr lang="en-US" dirty="0"/>
              <a:t>, </a:t>
            </a:r>
            <a:r>
              <a:rPr lang="en-US" dirty="0" err="1"/>
              <a:t>основываясь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веб-страницах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посещала</a:t>
            </a:r>
            <a:r>
              <a:rPr lang="en-US" dirty="0"/>
              <a:t> в </a:t>
            </a:r>
            <a:r>
              <a:rPr lang="en-US" dirty="0" err="1"/>
              <a:t>прошлом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вдобавок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</a:t>
            </a:r>
            <a:r>
              <a:rPr lang="en-US" dirty="0" err="1"/>
              <a:t>зарегистрируется</a:t>
            </a:r>
            <a:r>
              <a:rPr lang="en-US" dirty="0"/>
              <a:t> — </a:t>
            </a:r>
            <a:r>
              <a:rPr lang="en-US" dirty="0" err="1"/>
              <a:t>передав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, 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электронной</a:t>
            </a:r>
            <a:r>
              <a:rPr lang="en-US" dirty="0"/>
              <a:t> </a:t>
            </a:r>
            <a:r>
              <a:rPr lang="en-US" dirty="0" err="1"/>
              <a:t>почты</a:t>
            </a:r>
            <a:r>
              <a:rPr lang="en-US" dirty="0"/>
              <a:t>, </a:t>
            </a:r>
            <a:r>
              <a:rPr lang="en-US" dirty="0" err="1"/>
              <a:t>информацию</a:t>
            </a:r>
            <a:r>
              <a:rPr lang="en-US" dirty="0"/>
              <a:t> </a:t>
            </a:r>
            <a:r>
              <a:rPr lang="en-US" dirty="0" err="1"/>
              <a:t>кредитной</a:t>
            </a:r>
            <a:r>
              <a:rPr lang="en-US" dirty="0"/>
              <a:t> </a:t>
            </a:r>
            <a:r>
              <a:rPr lang="en-US" dirty="0" err="1"/>
              <a:t>карты</a:t>
            </a:r>
            <a:r>
              <a:rPr lang="en-US" dirty="0"/>
              <a:t> — Amazon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включить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сведения</a:t>
            </a:r>
            <a:r>
              <a:rPr lang="en-US" dirty="0"/>
              <a:t> в </a:t>
            </a:r>
            <a:r>
              <a:rPr lang="en-US" dirty="0" err="1"/>
              <a:t>свою</a:t>
            </a:r>
            <a:r>
              <a:rPr lang="en-US" dirty="0"/>
              <a:t> </a:t>
            </a:r>
            <a:r>
              <a:rPr lang="en-US" dirty="0" err="1"/>
              <a:t>базу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связав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с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идентификационным</a:t>
            </a:r>
            <a:r>
              <a:rPr lang="en-US" dirty="0"/>
              <a:t> </a:t>
            </a:r>
            <a:r>
              <a:rPr lang="en-US" dirty="0" err="1"/>
              <a:t>номером</a:t>
            </a:r>
            <a:r>
              <a:rPr lang="en-US" dirty="0"/>
              <a:t> (и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всеми</a:t>
            </a:r>
            <a:r>
              <a:rPr lang="en-US" dirty="0"/>
              <a:t> </a:t>
            </a:r>
            <a:r>
              <a:rPr lang="en-US" dirty="0" err="1"/>
              <a:t>страницами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посетила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сайте</a:t>
            </a:r>
            <a:r>
              <a:rPr lang="en-US" dirty="0"/>
              <a:t> в </a:t>
            </a:r>
            <a:r>
              <a:rPr lang="en-US" dirty="0" err="1"/>
              <a:t>прошлом</a:t>
            </a:r>
            <a:r>
              <a:rPr lang="en-US" dirty="0"/>
              <a:t>!)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дает</a:t>
            </a:r>
            <a:r>
              <a:rPr lang="en-US" dirty="0"/>
              <a:t> </a:t>
            </a:r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сайту</a:t>
            </a:r>
            <a:r>
              <a:rPr lang="en-US" dirty="0"/>
              <a:t> Amazon и </a:t>
            </a:r>
            <a:r>
              <a:rPr lang="en-US" dirty="0" err="1"/>
              <a:t>многим</a:t>
            </a:r>
            <a:r>
              <a:rPr lang="en-US" dirty="0"/>
              <a:t>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интернет-магазинам</a:t>
            </a:r>
            <a:r>
              <a:rPr lang="en-US" dirty="0"/>
              <a:t> </a:t>
            </a:r>
            <a:r>
              <a:rPr lang="en-US" dirty="0" err="1"/>
              <a:t>предлагать</a:t>
            </a:r>
            <a:r>
              <a:rPr lang="en-US" dirty="0"/>
              <a:t> </a:t>
            </a:r>
            <a:r>
              <a:rPr lang="en-US" dirty="0" err="1"/>
              <a:t>совершать</a:t>
            </a:r>
            <a:r>
              <a:rPr lang="en-US" dirty="0"/>
              <a:t> </a:t>
            </a:r>
            <a:r>
              <a:rPr lang="en-US" dirty="0" err="1"/>
              <a:t>покупки</a:t>
            </a:r>
            <a:r>
              <a:rPr lang="en-US" dirty="0"/>
              <a:t> в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клик</a:t>
            </a:r>
            <a:r>
              <a:rPr lang="en-US" dirty="0"/>
              <a:t> —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Сьюзен</a:t>
            </a:r>
            <a:r>
              <a:rPr lang="en-US" dirty="0"/>
              <a:t> </a:t>
            </a:r>
            <a:r>
              <a:rPr lang="en-US" dirty="0" err="1"/>
              <a:t>выберет</a:t>
            </a:r>
            <a:r>
              <a:rPr lang="en-US" dirty="0"/>
              <a:t> </a:t>
            </a:r>
            <a:r>
              <a:rPr lang="en-US" dirty="0" err="1"/>
              <a:t>товар</a:t>
            </a:r>
            <a:r>
              <a:rPr lang="en-US" dirty="0"/>
              <a:t> в </a:t>
            </a:r>
            <a:r>
              <a:rPr lang="en-US" dirty="0" err="1"/>
              <a:t>следующий</a:t>
            </a:r>
            <a:r>
              <a:rPr lang="en-US" dirty="0"/>
              <a:t> </a:t>
            </a:r>
            <a:r>
              <a:rPr lang="en-US" dirty="0" err="1"/>
              <a:t>свой</a:t>
            </a:r>
            <a:r>
              <a:rPr lang="en-US" dirty="0"/>
              <a:t> </a:t>
            </a:r>
            <a:r>
              <a:rPr lang="en-US" dirty="0" err="1"/>
              <a:t>визит</a:t>
            </a:r>
            <a:r>
              <a:rPr lang="en-US" dirty="0"/>
              <a:t>, </a:t>
            </a:r>
            <a:r>
              <a:rPr lang="en-US" dirty="0" err="1"/>
              <a:t>ей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нужно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заново</a:t>
            </a:r>
            <a:r>
              <a:rPr lang="en-US" dirty="0"/>
              <a:t> </a:t>
            </a:r>
            <a:r>
              <a:rPr lang="en-US" dirty="0" err="1"/>
              <a:t>вводить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, </a:t>
            </a:r>
            <a:r>
              <a:rPr lang="en-US" dirty="0" err="1"/>
              <a:t>номер</a:t>
            </a:r>
            <a:r>
              <a:rPr lang="en-US" dirty="0"/>
              <a:t> </a:t>
            </a:r>
            <a:r>
              <a:rPr lang="en-US" dirty="0" err="1"/>
              <a:t>карты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адрес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268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 </a:t>
            </a:r>
            <a:r>
              <a:rPr lang="en-US" dirty="0" err="1"/>
              <a:t>механизм</a:t>
            </a:r>
            <a:r>
              <a:rPr lang="en-US" dirty="0"/>
              <a:t> cookie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использован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идентифицировать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первом</a:t>
            </a:r>
            <a:r>
              <a:rPr lang="en-US" dirty="0"/>
              <a:t> </a:t>
            </a:r>
            <a:r>
              <a:rPr lang="en-US" dirty="0" err="1"/>
              <a:t>посещении</a:t>
            </a:r>
            <a:r>
              <a:rPr lang="en-US" dirty="0"/>
              <a:t> </a:t>
            </a:r>
            <a:r>
              <a:rPr lang="en-US" dirty="0" err="1"/>
              <a:t>сайта</a:t>
            </a:r>
            <a:r>
              <a:rPr lang="en-US" dirty="0"/>
              <a:t> </a:t>
            </a:r>
            <a:r>
              <a:rPr lang="en-US" dirty="0" err="1"/>
              <a:t>пользователь</a:t>
            </a:r>
            <a:r>
              <a:rPr lang="en-US" dirty="0"/>
              <a:t> </a:t>
            </a:r>
            <a:r>
              <a:rPr lang="en-US" dirty="0" err="1"/>
              <a:t>вводит</a:t>
            </a:r>
            <a:r>
              <a:rPr lang="en-US" dirty="0"/>
              <a:t> </a:t>
            </a:r>
            <a:r>
              <a:rPr lang="en-US" dirty="0" err="1"/>
              <a:t>некоторую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о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идентификации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имя</a:t>
            </a:r>
            <a:r>
              <a:rPr lang="en-US" dirty="0"/>
              <a:t>), а в </a:t>
            </a:r>
            <a:r>
              <a:rPr lang="en-US" dirty="0" err="1"/>
              <a:t>последующих</a:t>
            </a:r>
            <a:r>
              <a:rPr lang="en-US" dirty="0"/>
              <a:t> </a:t>
            </a:r>
            <a:r>
              <a:rPr lang="en-US" dirty="0" err="1"/>
              <a:t>сеансах</a:t>
            </a:r>
            <a:r>
              <a:rPr lang="en-US" dirty="0"/>
              <a:t>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передает</a:t>
            </a:r>
            <a:r>
              <a:rPr lang="en-US" dirty="0"/>
              <a:t> cookie-</a:t>
            </a:r>
            <a:r>
              <a:rPr lang="en-US" dirty="0" err="1"/>
              <a:t>заголовок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сервер</a:t>
            </a:r>
            <a:r>
              <a:rPr lang="en-US" dirty="0"/>
              <a:t>,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самым</a:t>
            </a:r>
            <a:r>
              <a:rPr lang="en-US" dirty="0"/>
              <a:t> </a:t>
            </a:r>
            <a:r>
              <a:rPr lang="en-US" dirty="0" err="1"/>
              <a:t>идентифицируя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сервере</a:t>
            </a:r>
            <a:r>
              <a:rPr lang="en-US" dirty="0"/>
              <a:t>.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сказать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механизм</a:t>
            </a:r>
            <a:r>
              <a:rPr lang="en-US" dirty="0"/>
              <a:t> cookie </a:t>
            </a:r>
            <a:r>
              <a:rPr lang="en-US" dirty="0" err="1"/>
              <a:t>создает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дополнительный</a:t>
            </a:r>
            <a:r>
              <a:rPr lang="en-US" dirty="0"/>
              <a:t> </a:t>
            </a:r>
            <a:r>
              <a:rPr lang="en-US" dirty="0" err="1"/>
              <a:t>сеансовый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поверх</a:t>
            </a:r>
            <a:r>
              <a:rPr lang="en-US" dirty="0"/>
              <a:t> </a:t>
            </a:r>
            <a:r>
              <a:rPr lang="en-US" dirty="0" err="1"/>
              <a:t>протокола</a:t>
            </a:r>
            <a:r>
              <a:rPr lang="en-US" dirty="0"/>
              <a:t> HTTP,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сохраняет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о </a:t>
            </a:r>
            <a:r>
              <a:rPr lang="en-US" dirty="0" err="1"/>
              <a:t>состоянии</a:t>
            </a:r>
            <a:r>
              <a:rPr lang="en-US" dirty="0"/>
              <a:t> </a:t>
            </a:r>
            <a:r>
              <a:rPr lang="en-US" dirty="0" err="1"/>
              <a:t>соединения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пользователь</a:t>
            </a:r>
            <a:r>
              <a:rPr lang="en-US" dirty="0"/>
              <a:t> </a:t>
            </a:r>
            <a:r>
              <a:rPr lang="en-US" dirty="0" err="1"/>
              <a:t>заходит</a:t>
            </a:r>
            <a:r>
              <a:rPr lang="en-US" dirty="0"/>
              <a:t> в </a:t>
            </a:r>
            <a:r>
              <a:rPr lang="en-US" dirty="0" err="1"/>
              <a:t>приложение</a:t>
            </a:r>
            <a:r>
              <a:rPr lang="en-US" dirty="0"/>
              <a:t> </a:t>
            </a:r>
            <a:r>
              <a:rPr lang="en-US" dirty="0" err="1"/>
              <a:t>электронной</a:t>
            </a:r>
            <a:r>
              <a:rPr lang="en-US" dirty="0"/>
              <a:t> </a:t>
            </a:r>
            <a:r>
              <a:rPr lang="en-US" dirty="0" err="1"/>
              <a:t>почты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веб-интерфейс</a:t>
            </a:r>
            <a:r>
              <a:rPr lang="en-US" dirty="0"/>
              <a:t>,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отсыла-ет</a:t>
            </a:r>
            <a:r>
              <a:rPr lang="en-US" dirty="0"/>
              <a:t> </a:t>
            </a:r>
            <a:r>
              <a:rPr lang="en-US" dirty="0" err="1"/>
              <a:t>серверу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cookie, </a:t>
            </a:r>
            <a:r>
              <a:rPr lang="en-US" dirty="0" err="1"/>
              <a:t>позволяющую</a:t>
            </a:r>
            <a:r>
              <a:rPr lang="en-US" dirty="0"/>
              <a:t> </a:t>
            </a:r>
            <a:r>
              <a:rPr lang="en-US" dirty="0" err="1"/>
              <a:t>ему</a:t>
            </a:r>
            <a:r>
              <a:rPr lang="en-US" dirty="0"/>
              <a:t> </a:t>
            </a:r>
            <a:r>
              <a:rPr lang="en-US" dirty="0" err="1"/>
              <a:t>идентифицировать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 в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сеанса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приложения</a:t>
            </a:r>
            <a:r>
              <a:rPr lang="en-US" dirty="0"/>
              <a:t>. </a:t>
            </a:r>
            <a:r>
              <a:rPr lang="en-US" dirty="0" err="1"/>
              <a:t>Несмотря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механизм</a:t>
            </a:r>
            <a:r>
              <a:rPr lang="en-US" dirty="0"/>
              <a:t> cookie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часто</a:t>
            </a:r>
            <a:r>
              <a:rPr lang="en-US" dirty="0"/>
              <a:t> </a:t>
            </a:r>
            <a:r>
              <a:rPr lang="en-US" dirty="0" err="1"/>
              <a:t>упрощает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Интернет-покупок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пользователей</a:t>
            </a:r>
            <a:r>
              <a:rPr lang="en-US" dirty="0"/>
              <a:t>, с </a:t>
            </a:r>
            <a:r>
              <a:rPr lang="en-US" dirty="0" err="1"/>
              <a:t>другой</a:t>
            </a:r>
            <a:r>
              <a:rPr lang="en-US" dirty="0"/>
              <a:t> </a:t>
            </a:r>
            <a:r>
              <a:rPr lang="en-US" dirty="0" err="1"/>
              <a:t>стороны</a:t>
            </a:r>
            <a:r>
              <a:rPr lang="en-US" dirty="0"/>
              <a:t>, </a:t>
            </a:r>
            <a:r>
              <a:rPr lang="en-US" dirty="0" err="1"/>
              <a:t>тут</a:t>
            </a:r>
            <a:r>
              <a:rPr lang="en-US" dirty="0"/>
              <a:t> </a:t>
            </a:r>
            <a:r>
              <a:rPr lang="en-US" dirty="0" err="1"/>
              <a:t>возникает</a:t>
            </a:r>
            <a:r>
              <a:rPr lang="en-US" dirty="0"/>
              <a:t> </a:t>
            </a:r>
            <a:r>
              <a:rPr lang="en-US" dirty="0" err="1"/>
              <a:t>проблема</a:t>
            </a:r>
            <a:r>
              <a:rPr lang="en-US" dirty="0"/>
              <a:t> </a:t>
            </a:r>
            <a:r>
              <a:rPr lang="en-US" dirty="0" err="1"/>
              <a:t>нарушения</a:t>
            </a:r>
            <a:r>
              <a:rPr lang="en-US" dirty="0"/>
              <a:t> </a:t>
            </a:r>
            <a:r>
              <a:rPr lang="en-US" dirty="0" err="1"/>
              <a:t>конфиденциальности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. </a:t>
            </a:r>
            <a:r>
              <a:rPr lang="en-US" dirty="0" err="1"/>
              <a:t>веб-сайт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о </a:t>
            </a:r>
            <a:r>
              <a:rPr lang="en-US" dirty="0" err="1"/>
              <a:t>пользователе</a:t>
            </a:r>
            <a:r>
              <a:rPr lang="en-US" dirty="0"/>
              <a:t> и </a:t>
            </a:r>
            <a:r>
              <a:rPr lang="en-US" dirty="0" err="1"/>
              <a:t>потенциально</a:t>
            </a:r>
            <a:r>
              <a:rPr lang="en-US" dirty="0"/>
              <a:t> </a:t>
            </a:r>
            <a:r>
              <a:rPr lang="en-US" dirty="0" err="1"/>
              <a:t>передать</a:t>
            </a:r>
            <a:r>
              <a:rPr lang="en-US" dirty="0"/>
              <a:t> </a:t>
            </a:r>
            <a:r>
              <a:rPr lang="en-US" dirty="0" err="1"/>
              <a:t>эту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</a:t>
            </a:r>
            <a:r>
              <a:rPr lang="en-US" dirty="0" err="1"/>
              <a:t>третьей</a:t>
            </a:r>
            <a:r>
              <a:rPr lang="en-US" dirty="0"/>
              <a:t> </a:t>
            </a:r>
            <a:r>
              <a:rPr lang="en-US" dirty="0" err="1"/>
              <a:t>стороне</a:t>
            </a:r>
            <a:r>
              <a:rPr lang="en-US" dirty="0"/>
              <a:t>.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379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Веб-кэш</a:t>
            </a:r>
            <a:r>
              <a:rPr lang="en-US" dirty="0"/>
              <a:t>,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называемый</a:t>
            </a:r>
            <a:r>
              <a:rPr lang="en-US" dirty="0"/>
              <a:t> </a:t>
            </a:r>
            <a:r>
              <a:rPr lang="en-US" dirty="0" err="1"/>
              <a:t>прокси-сервером</a:t>
            </a:r>
            <a:r>
              <a:rPr lang="en-US" dirty="0"/>
              <a:t> 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элемент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обрабатывает</a:t>
            </a:r>
            <a:r>
              <a:rPr lang="en-US" dirty="0"/>
              <a:t> HTTP-</a:t>
            </a:r>
            <a:r>
              <a:rPr lang="en-US" dirty="0" err="1"/>
              <a:t>запрос</a:t>
            </a:r>
            <a:r>
              <a:rPr lang="en-US" dirty="0"/>
              <a:t> в </a:t>
            </a:r>
            <a:r>
              <a:rPr lang="en-US" dirty="0" err="1"/>
              <a:t>дополнение</a:t>
            </a:r>
            <a:r>
              <a:rPr lang="en-US" dirty="0"/>
              <a:t> к «</a:t>
            </a:r>
            <a:r>
              <a:rPr lang="en-US" dirty="0" err="1"/>
              <a:t>настоящему</a:t>
            </a:r>
            <a:r>
              <a:rPr lang="en-US" dirty="0"/>
              <a:t>» </a:t>
            </a:r>
            <a:r>
              <a:rPr lang="en-US" dirty="0" err="1"/>
              <a:t>вебсерверу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прокси-сервере</a:t>
            </a:r>
            <a:r>
              <a:rPr lang="en-US" dirty="0"/>
              <a:t> </a:t>
            </a:r>
            <a:r>
              <a:rPr lang="en-US" dirty="0" err="1"/>
              <a:t>имеется</a:t>
            </a:r>
            <a:r>
              <a:rPr lang="en-US" dirty="0"/>
              <a:t> </a:t>
            </a:r>
            <a:r>
              <a:rPr lang="en-US" dirty="0" err="1"/>
              <a:t>собственное</a:t>
            </a:r>
            <a:r>
              <a:rPr lang="en-US" dirty="0"/>
              <a:t> </a:t>
            </a:r>
            <a:r>
              <a:rPr lang="en-US" dirty="0" err="1"/>
              <a:t>дисковое</a:t>
            </a:r>
            <a:r>
              <a:rPr lang="en-US" dirty="0"/>
              <a:t> </a:t>
            </a:r>
            <a:r>
              <a:rPr lang="en-US" dirty="0" err="1"/>
              <a:t>хранилище</a:t>
            </a:r>
            <a:r>
              <a:rPr lang="en-US" dirty="0"/>
              <a:t>, </a:t>
            </a:r>
            <a:r>
              <a:rPr lang="en-US" dirty="0" err="1"/>
              <a:t>куда</a:t>
            </a:r>
            <a:r>
              <a:rPr lang="en-US" dirty="0"/>
              <a:t> </a:t>
            </a:r>
            <a:r>
              <a:rPr lang="en-US" dirty="0" err="1"/>
              <a:t>помещаются</a:t>
            </a:r>
            <a:r>
              <a:rPr lang="en-US" dirty="0"/>
              <a:t> </a:t>
            </a:r>
            <a:r>
              <a:rPr lang="en-US" dirty="0" err="1"/>
              <a:t>копии</a:t>
            </a:r>
            <a:r>
              <a:rPr lang="en-US" dirty="0"/>
              <a:t> </a:t>
            </a:r>
            <a:r>
              <a:rPr lang="en-US" dirty="0" err="1"/>
              <a:t>недавно</a:t>
            </a:r>
            <a:r>
              <a:rPr lang="en-US" dirty="0"/>
              <a:t> </a:t>
            </a:r>
            <a:r>
              <a:rPr lang="en-US" dirty="0" err="1"/>
              <a:t>запрошенных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.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показано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,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настроен</a:t>
            </a:r>
            <a:r>
              <a:rPr lang="en-US" dirty="0"/>
              <a:t>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HTTP-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сначала</a:t>
            </a:r>
            <a:r>
              <a:rPr lang="en-US" dirty="0"/>
              <a:t> </a:t>
            </a:r>
            <a:r>
              <a:rPr lang="en-US" dirty="0" err="1"/>
              <a:t>направлялись</a:t>
            </a:r>
            <a:r>
              <a:rPr lang="en-US" dirty="0"/>
              <a:t> в </a:t>
            </a:r>
            <a:r>
              <a:rPr lang="en-US" dirty="0" err="1"/>
              <a:t>веб-кэш</a:t>
            </a:r>
            <a:r>
              <a:rPr lang="en-US" dirty="0"/>
              <a:t>.</a:t>
            </a:r>
          </a:p>
          <a:p>
            <a:r>
              <a:rPr lang="en-US" dirty="0"/>
              <a:t>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примера</a:t>
            </a:r>
            <a:r>
              <a:rPr lang="en-US" dirty="0"/>
              <a:t>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запрашивает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. </a:t>
            </a:r>
          </a:p>
          <a:p>
            <a:r>
              <a:rPr lang="en-US" dirty="0" err="1"/>
              <a:t>Вот</a:t>
            </a:r>
            <a:r>
              <a:rPr lang="en-US" dirty="0"/>
              <a:t>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происходит</a:t>
            </a:r>
            <a:r>
              <a:rPr lang="en-US" dirty="0"/>
              <a:t>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: 1. </a:t>
            </a:r>
            <a:r>
              <a:rPr lang="en-US" dirty="0" err="1"/>
              <a:t>Браузер</a:t>
            </a:r>
            <a:r>
              <a:rPr lang="en-US" dirty="0"/>
              <a:t> </a:t>
            </a:r>
            <a:r>
              <a:rPr lang="en-US" dirty="0" err="1"/>
              <a:t>устанавливает</a:t>
            </a:r>
            <a:r>
              <a:rPr lang="en-US" dirty="0"/>
              <a:t> TCP-</a:t>
            </a:r>
            <a:r>
              <a:rPr lang="en-US" dirty="0" err="1"/>
              <a:t>соединение</a:t>
            </a:r>
            <a:r>
              <a:rPr lang="en-US" dirty="0"/>
              <a:t> с </a:t>
            </a:r>
            <a:r>
              <a:rPr lang="en-US" dirty="0" err="1"/>
              <a:t>прокси-сервером</a:t>
            </a:r>
            <a:r>
              <a:rPr lang="en-US" dirty="0"/>
              <a:t> и </a:t>
            </a:r>
            <a:r>
              <a:rPr lang="en-US" dirty="0" err="1"/>
              <a:t>отправляет</a:t>
            </a:r>
            <a:r>
              <a:rPr lang="en-US" dirty="0"/>
              <a:t> </a:t>
            </a:r>
            <a:r>
              <a:rPr lang="en-US" dirty="0" err="1"/>
              <a:t>ему</a:t>
            </a:r>
            <a:r>
              <a:rPr lang="en-US" dirty="0"/>
              <a:t> HTTP-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. 2. </a:t>
            </a:r>
            <a:r>
              <a:rPr lang="en-US" dirty="0" err="1"/>
              <a:t>Прокси-сервер</a:t>
            </a:r>
            <a:r>
              <a:rPr lang="en-US" dirty="0"/>
              <a:t> </a:t>
            </a:r>
            <a:r>
              <a:rPr lang="en-US" dirty="0" err="1"/>
              <a:t>проверяет</a:t>
            </a:r>
            <a:r>
              <a:rPr lang="en-US" dirty="0"/>
              <a:t>,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ли</a:t>
            </a:r>
            <a:r>
              <a:rPr lang="en-US" dirty="0"/>
              <a:t> </a:t>
            </a:r>
            <a:r>
              <a:rPr lang="en-US" dirty="0" err="1"/>
              <a:t>копия</a:t>
            </a:r>
            <a:r>
              <a:rPr lang="en-US" dirty="0"/>
              <a:t> </a:t>
            </a:r>
            <a:r>
              <a:rPr lang="en-US" dirty="0" err="1"/>
              <a:t>запрошенного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, </a:t>
            </a:r>
            <a:r>
              <a:rPr lang="en-US" dirty="0" err="1"/>
              <a:t>хранящаяся</a:t>
            </a:r>
            <a:r>
              <a:rPr lang="en-US" dirty="0"/>
              <a:t> </a:t>
            </a:r>
            <a:r>
              <a:rPr lang="en-US" dirty="0" err="1"/>
              <a:t>локально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возвращается</a:t>
            </a:r>
            <a:r>
              <a:rPr lang="en-US" dirty="0"/>
              <a:t> в </a:t>
            </a:r>
            <a:r>
              <a:rPr lang="en-US" dirty="0" err="1"/>
              <a:t>сообщении-ответе</a:t>
            </a:r>
            <a:r>
              <a:rPr lang="en-US" dirty="0"/>
              <a:t> </a:t>
            </a:r>
            <a:r>
              <a:rPr lang="en-US" dirty="0" err="1"/>
              <a:t>браузеру</a:t>
            </a:r>
            <a:r>
              <a:rPr lang="en-US" dirty="0"/>
              <a:t> </a:t>
            </a:r>
            <a:r>
              <a:rPr lang="en-US" dirty="0" err="1"/>
              <a:t>клиента</a:t>
            </a:r>
            <a:r>
              <a:rPr lang="en-US" dirty="0"/>
              <a:t>. 3.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прокси-сервер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нашел</a:t>
            </a:r>
            <a:r>
              <a:rPr lang="en-US" dirty="0"/>
              <a:t> </a:t>
            </a:r>
            <a:r>
              <a:rPr lang="en-US" dirty="0" err="1"/>
              <a:t>необходимый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открывает</a:t>
            </a:r>
            <a:r>
              <a:rPr lang="en-US" dirty="0"/>
              <a:t> TCP-</a:t>
            </a:r>
            <a:r>
              <a:rPr lang="en-US" dirty="0" err="1"/>
              <a:t>соединение</a:t>
            </a:r>
            <a:r>
              <a:rPr lang="en-US" dirty="0"/>
              <a:t> с </a:t>
            </a:r>
            <a:r>
              <a:rPr lang="en-US" dirty="0" err="1"/>
              <a:t>веб-сервером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с www.someschool. </a:t>
            </a:r>
            <a:r>
              <a:rPr lang="en-US" dirty="0" err="1"/>
              <a:t>edu</a:t>
            </a:r>
            <a:r>
              <a:rPr lang="en-US" dirty="0"/>
              <a:t>. </a:t>
            </a:r>
            <a:r>
              <a:rPr lang="en-US" dirty="0" err="1"/>
              <a:t>Затем</a:t>
            </a:r>
            <a:r>
              <a:rPr lang="en-US" dirty="0"/>
              <a:t> </a:t>
            </a:r>
            <a:r>
              <a:rPr lang="en-US" dirty="0" err="1"/>
              <a:t>отправляется</a:t>
            </a:r>
            <a:r>
              <a:rPr lang="en-US" dirty="0"/>
              <a:t> HTTP-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в </a:t>
            </a:r>
            <a:r>
              <a:rPr lang="en-US" dirty="0" err="1"/>
              <a:t>соединение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прокси-сервером</a:t>
            </a:r>
            <a:r>
              <a:rPr lang="en-US" dirty="0"/>
              <a:t> и </a:t>
            </a:r>
            <a:r>
              <a:rPr lang="en-US" dirty="0" err="1"/>
              <a:t>веб-сервером</a:t>
            </a:r>
            <a:r>
              <a:rPr lang="en-US" dirty="0"/>
              <a:t>.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запроса</a:t>
            </a:r>
            <a:r>
              <a:rPr lang="en-US" dirty="0"/>
              <a:t> </a:t>
            </a:r>
            <a:r>
              <a:rPr lang="en-US" dirty="0" err="1"/>
              <a:t>вебсервер</a:t>
            </a:r>
            <a:r>
              <a:rPr lang="en-US" dirty="0"/>
              <a:t> </a:t>
            </a:r>
            <a:r>
              <a:rPr lang="en-US" dirty="0" err="1"/>
              <a:t>отправляет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прокси-серверу</a:t>
            </a:r>
            <a:r>
              <a:rPr lang="en-US" dirty="0"/>
              <a:t> </a:t>
            </a:r>
            <a:r>
              <a:rPr lang="en-US" dirty="0" err="1"/>
              <a:t>внутри</a:t>
            </a:r>
            <a:r>
              <a:rPr lang="en-US" dirty="0"/>
              <a:t> HTTP-</a:t>
            </a:r>
            <a:r>
              <a:rPr lang="en-US" dirty="0" err="1"/>
              <a:t>ответа</a:t>
            </a:r>
            <a:r>
              <a:rPr lang="en-US" dirty="0"/>
              <a:t>. 4.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получении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прокси-сервер</a:t>
            </a:r>
            <a:r>
              <a:rPr lang="en-US" dirty="0"/>
              <a:t> </a:t>
            </a:r>
            <a:r>
              <a:rPr lang="en-US" dirty="0" err="1"/>
              <a:t>сохраняет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копию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отправляет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браузеру</a:t>
            </a:r>
            <a:r>
              <a:rPr lang="en-US" dirty="0"/>
              <a:t> </a:t>
            </a:r>
            <a:r>
              <a:rPr lang="en-US" dirty="0" err="1"/>
              <a:t>клиента</a:t>
            </a:r>
            <a:r>
              <a:rPr lang="en-US" dirty="0"/>
              <a:t> </a:t>
            </a:r>
            <a:r>
              <a:rPr lang="en-US" dirty="0" err="1"/>
              <a:t>вместе</a:t>
            </a:r>
            <a:r>
              <a:rPr lang="en-US" dirty="0"/>
              <a:t> с HTTP-</a:t>
            </a:r>
            <a:r>
              <a:rPr lang="en-US" dirty="0" err="1"/>
              <a:t>ответом</a:t>
            </a:r>
            <a:r>
              <a:rPr lang="en-US" dirty="0"/>
              <a:t> (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существующее</a:t>
            </a:r>
            <a:r>
              <a:rPr lang="en-US" dirty="0"/>
              <a:t> TCP-</a:t>
            </a:r>
            <a:r>
              <a:rPr lang="en-US" dirty="0" err="1"/>
              <a:t>соединение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клиентом</a:t>
            </a:r>
            <a:r>
              <a:rPr lang="en-US" dirty="0"/>
              <a:t> и </a:t>
            </a:r>
            <a:r>
              <a:rPr lang="en-US" dirty="0" err="1"/>
              <a:t>прокси-сервером</a:t>
            </a:r>
            <a:r>
              <a:rPr lang="en-US" dirty="0"/>
              <a:t>). </a:t>
            </a:r>
            <a:r>
              <a:rPr lang="en-US" dirty="0" err="1"/>
              <a:t>Отметим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веб-кэш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и </a:t>
            </a:r>
            <a:r>
              <a:rPr lang="en-US" dirty="0" err="1"/>
              <a:t>сервером</a:t>
            </a:r>
            <a:r>
              <a:rPr lang="en-US" dirty="0"/>
              <a:t>, и </a:t>
            </a:r>
            <a:r>
              <a:rPr lang="en-US" dirty="0" err="1"/>
              <a:t>клиентом</a:t>
            </a:r>
            <a:r>
              <a:rPr lang="en-US" dirty="0"/>
              <a:t> </a:t>
            </a:r>
            <a:r>
              <a:rPr lang="en-US" dirty="0" err="1"/>
              <a:t>одновременно</a:t>
            </a:r>
            <a:r>
              <a:rPr lang="en-US" dirty="0"/>
              <a:t>: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получает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браузера</a:t>
            </a:r>
            <a:r>
              <a:rPr lang="en-US" dirty="0"/>
              <a:t> и </a:t>
            </a:r>
            <a:r>
              <a:rPr lang="en-US" dirty="0" err="1"/>
              <a:t>отправляет</a:t>
            </a:r>
            <a:r>
              <a:rPr lang="en-US" dirty="0"/>
              <a:t> </a:t>
            </a:r>
            <a:r>
              <a:rPr lang="en-US" dirty="0" err="1"/>
              <a:t>ему</a:t>
            </a:r>
            <a:r>
              <a:rPr lang="en-US" dirty="0"/>
              <a:t> </a:t>
            </a:r>
            <a:r>
              <a:rPr lang="en-US" dirty="0" err="1"/>
              <a:t>ответы</a:t>
            </a:r>
            <a:r>
              <a:rPr lang="en-US" dirty="0"/>
              <a:t>, </a:t>
            </a:r>
            <a:r>
              <a:rPr lang="en-US" dirty="0" err="1"/>
              <a:t>он</a:t>
            </a:r>
            <a:r>
              <a:rPr lang="en-US" dirty="0"/>
              <a:t> </a:t>
            </a:r>
            <a:r>
              <a:rPr lang="en-US" dirty="0" err="1"/>
              <a:t>выступает</a:t>
            </a:r>
            <a:r>
              <a:rPr lang="en-US" dirty="0"/>
              <a:t> в </a:t>
            </a:r>
            <a:r>
              <a:rPr lang="en-US" dirty="0" err="1"/>
              <a:t>роли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обменивается</a:t>
            </a:r>
            <a:r>
              <a:rPr lang="en-US" dirty="0"/>
              <a:t> </a:t>
            </a:r>
            <a:r>
              <a:rPr lang="en-US" dirty="0" err="1"/>
              <a:t>сообщениями</a:t>
            </a:r>
            <a:r>
              <a:rPr lang="en-US" dirty="0"/>
              <a:t> с </a:t>
            </a:r>
            <a:r>
              <a:rPr lang="en-US" dirty="0" err="1"/>
              <a:t>вебсервером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играет</a:t>
            </a:r>
            <a:r>
              <a:rPr lang="en-US" dirty="0"/>
              <a:t> </a:t>
            </a:r>
            <a:r>
              <a:rPr lang="en-US" dirty="0" err="1"/>
              <a:t>роль</a:t>
            </a:r>
            <a:r>
              <a:rPr lang="en-US" dirty="0"/>
              <a:t> </a:t>
            </a:r>
            <a:r>
              <a:rPr lang="en-US" dirty="0" err="1"/>
              <a:t>клиента</a:t>
            </a:r>
            <a:r>
              <a:rPr lang="en-US" dirty="0"/>
              <a:t>.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2231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прокси-серверы</a:t>
            </a:r>
            <a:r>
              <a:rPr lang="en-US" dirty="0"/>
              <a:t> </a:t>
            </a:r>
            <a:r>
              <a:rPr lang="en-US" dirty="0" err="1"/>
              <a:t>устанавливают</a:t>
            </a:r>
            <a:r>
              <a:rPr lang="en-US" dirty="0"/>
              <a:t> </a:t>
            </a:r>
            <a:r>
              <a:rPr lang="en-US" dirty="0" err="1"/>
              <a:t>Интернет-провайдеры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какой-нибудь</a:t>
            </a:r>
            <a:r>
              <a:rPr lang="en-US" dirty="0"/>
              <a:t> </a:t>
            </a:r>
            <a:r>
              <a:rPr lang="en-US" dirty="0" err="1"/>
              <a:t>университет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установить</a:t>
            </a:r>
            <a:r>
              <a:rPr lang="en-US" dirty="0"/>
              <a:t> </a:t>
            </a:r>
            <a:r>
              <a:rPr lang="en-US" dirty="0" err="1"/>
              <a:t>прокси-сервер</a:t>
            </a:r>
            <a:r>
              <a:rPr lang="en-US" dirty="0"/>
              <a:t> и </a:t>
            </a:r>
            <a:r>
              <a:rPr lang="en-US" dirty="0" err="1"/>
              <a:t>настроить</a:t>
            </a:r>
            <a:r>
              <a:rPr lang="en-US" dirty="0"/>
              <a:t> </a:t>
            </a:r>
            <a:r>
              <a:rPr lang="en-US" dirty="0" err="1"/>
              <a:t>браузеры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факультетов</a:t>
            </a:r>
            <a:r>
              <a:rPr lang="en-US" dirty="0"/>
              <a:t>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запросы</a:t>
            </a:r>
            <a:r>
              <a:rPr lang="en-US" dirty="0"/>
              <a:t> в </a:t>
            </a:r>
            <a:r>
              <a:rPr lang="en-US" dirty="0" err="1"/>
              <a:t>Интернет</a:t>
            </a:r>
            <a:r>
              <a:rPr lang="en-US" dirty="0"/>
              <a:t> </a:t>
            </a:r>
            <a:r>
              <a:rPr lang="en-US" dirty="0" err="1"/>
              <a:t>проходили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него</a:t>
            </a:r>
            <a:r>
              <a:rPr lang="en-US" dirty="0"/>
              <a:t>. </a:t>
            </a:r>
            <a:r>
              <a:rPr lang="en-US" dirty="0" err="1"/>
              <a:t>Технология</a:t>
            </a:r>
            <a:r>
              <a:rPr lang="en-US" dirty="0"/>
              <a:t> </a:t>
            </a:r>
            <a:r>
              <a:rPr lang="en-US" dirty="0" err="1"/>
              <a:t>веб-кэширования</a:t>
            </a:r>
            <a:r>
              <a:rPr lang="en-US" dirty="0"/>
              <a:t> </a:t>
            </a:r>
            <a:r>
              <a:rPr lang="en-US" dirty="0" err="1"/>
              <a:t>распространена</a:t>
            </a:r>
            <a:r>
              <a:rPr lang="en-US" dirty="0"/>
              <a:t> в </a:t>
            </a:r>
            <a:r>
              <a:rPr lang="en-US" dirty="0" err="1"/>
              <a:t>Интернете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двум</a:t>
            </a:r>
            <a:r>
              <a:rPr lang="en-US" dirty="0"/>
              <a:t> </a:t>
            </a:r>
            <a:r>
              <a:rPr lang="en-US" dirty="0" err="1"/>
              <a:t>причинам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en-US" dirty="0" err="1"/>
              <a:t>во-первых</a:t>
            </a:r>
            <a:r>
              <a:rPr lang="en-US" dirty="0"/>
              <a:t>,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уменьшить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ответа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клиента</a:t>
            </a:r>
            <a:r>
              <a:rPr lang="en-US" dirty="0"/>
              <a:t>, </a:t>
            </a:r>
            <a:r>
              <a:rPr lang="en-US" dirty="0" err="1"/>
              <a:t>особенно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полоса</a:t>
            </a:r>
            <a:r>
              <a:rPr lang="en-US" dirty="0"/>
              <a:t> </a:t>
            </a:r>
            <a:r>
              <a:rPr lang="en-US" dirty="0" err="1"/>
              <a:t>пропускания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клиентом</a:t>
            </a:r>
            <a:r>
              <a:rPr lang="en-US" dirty="0"/>
              <a:t> и </a:t>
            </a:r>
            <a:r>
              <a:rPr lang="en-US" dirty="0" err="1"/>
              <a:t>вебсервером</a:t>
            </a:r>
            <a:r>
              <a:rPr lang="en-US" dirty="0"/>
              <a:t> </a:t>
            </a:r>
            <a:r>
              <a:rPr lang="en-US" dirty="0" err="1"/>
              <a:t>намного</a:t>
            </a:r>
            <a:r>
              <a:rPr lang="en-US" dirty="0"/>
              <a:t> </a:t>
            </a:r>
            <a:r>
              <a:rPr lang="en-US" dirty="0" err="1"/>
              <a:t>меньше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клиентом</a:t>
            </a:r>
            <a:r>
              <a:rPr lang="en-US" dirty="0"/>
              <a:t> и </a:t>
            </a:r>
            <a:r>
              <a:rPr lang="en-US" dirty="0" err="1"/>
              <a:t>прокси-сервером</a:t>
            </a:r>
            <a:r>
              <a:rPr lang="en-US" dirty="0"/>
              <a:t>.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клиентом</a:t>
            </a:r>
            <a:r>
              <a:rPr lang="en-US" dirty="0"/>
              <a:t> и </a:t>
            </a:r>
            <a:r>
              <a:rPr lang="en-US" dirty="0" err="1"/>
              <a:t>прокси-сервером</a:t>
            </a:r>
            <a:r>
              <a:rPr lang="en-US" dirty="0"/>
              <a:t> </a:t>
            </a:r>
            <a:r>
              <a:rPr lang="en-US" dirty="0" err="1"/>
              <a:t>устанавливается</a:t>
            </a:r>
            <a:r>
              <a:rPr lang="en-US" dirty="0"/>
              <a:t> </a:t>
            </a:r>
            <a:r>
              <a:rPr lang="en-US" dirty="0" err="1"/>
              <a:t>высокоскоростное</a:t>
            </a:r>
            <a:r>
              <a:rPr lang="en-US" dirty="0"/>
              <a:t> </a:t>
            </a:r>
            <a:r>
              <a:rPr lang="en-US" dirty="0" err="1"/>
              <a:t>соединение</a:t>
            </a:r>
            <a:r>
              <a:rPr lang="en-US" baseline="0" dirty="0"/>
              <a:t>, </a:t>
            </a:r>
            <a:r>
              <a:rPr lang="en-US" dirty="0"/>
              <a:t>и </a:t>
            </a:r>
            <a:r>
              <a:rPr lang="en-US" dirty="0" err="1"/>
              <a:t>поэтому</a:t>
            </a:r>
            <a:r>
              <a:rPr lang="en-US" dirty="0"/>
              <a:t> </a:t>
            </a:r>
            <a:r>
              <a:rPr lang="en-US" dirty="0" err="1"/>
              <a:t>прокси-сервер</a:t>
            </a:r>
            <a:r>
              <a:rPr lang="en-US" dirty="0"/>
              <a:t> </a:t>
            </a:r>
            <a:r>
              <a:rPr lang="en-US" dirty="0" err="1"/>
              <a:t>способен</a:t>
            </a:r>
            <a:r>
              <a:rPr lang="en-US" dirty="0"/>
              <a:t> </a:t>
            </a:r>
            <a:r>
              <a:rPr lang="en-US" dirty="0" err="1"/>
              <a:t>доставить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клиенту</a:t>
            </a:r>
            <a:r>
              <a:rPr lang="en-US" dirty="0"/>
              <a:t>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быстро</a:t>
            </a:r>
            <a:r>
              <a:rPr lang="en-US" baseline="0" dirty="0"/>
              <a:t>. </a:t>
            </a:r>
            <a:r>
              <a:rPr lang="en-US" dirty="0" err="1"/>
              <a:t>Вторая</a:t>
            </a:r>
            <a:r>
              <a:rPr lang="en-US" dirty="0"/>
              <a:t> </a:t>
            </a:r>
            <a:r>
              <a:rPr lang="en-US" dirty="0" err="1"/>
              <a:t>причина</a:t>
            </a:r>
            <a:r>
              <a:rPr lang="en-US" dirty="0"/>
              <a:t>, </a:t>
            </a:r>
            <a:r>
              <a:rPr lang="en-US" dirty="0" err="1"/>
              <a:t>заключается</a:t>
            </a:r>
            <a:r>
              <a:rPr lang="en-US" dirty="0"/>
              <a:t> в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прокси-сервер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уменьшить</a:t>
            </a:r>
            <a:r>
              <a:rPr lang="en-US" dirty="0"/>
              <a:t> </a:t>
            </a:r>
            <a:r>
              <a:rPr lang="en-US" dirty="0" err="1"/>
              <a:t>трафик</a:t>
            </a:r>
            <a:r>
              <a:rPr lang="en-US" dirty="0"/>
              <a:t> в </a:t>
            </a:r>
            <a:r>
              <a:rPr lang="en-US" dirty="0" err="1"/>
              <a:t>сети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, а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снизить</a:t>
            </a:r>
            <a:r>
              <a:rPr lang="en-US" dirty="0"/>
              <a:t> </a:t>
            </a:r>
            <a:r>
              <a:rPr lang="en-US" dirty="0" err="1"/>
              <a:t>расходы</a:t>
            </a:r>
            <a:r>
              <a:rPr lang="en-US" dirty="0"/>
              <a:t> и </a:t>
            </a:r>
            <a:r>
              <a:rPr lang="en-US" dirty="0" err="1"/>
              <a:t>положительно</a:t>
            </a:r>
            <a:r>
              <a:rPr lang="en-US" dirty="0"/>
              <a:t> </a:t>
            </a:r>
            <a:r>
              <a:rPr lang="en-US" dirty="0" err="1"/>
              <a:t>сказывается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производительности</a:t>
            </a:r>
            <a:r>
              <a:rPr lang="en-US" dirty="0"/>
              <a:t> </a:t>
            </a:r>
            <a:r>
              <a:rPr lang="en-US" dirty="0" err="1"/>
              <a:t>приложений</a:t>
            </a:r>
            <a:r>
              <a:rPr lang="en-US" dirty="0"/>
              <a:t>, </a:t>
            </a:r>
            <a:r>
              <a:rPr lang="en-US" dirty="0" err="1"/>
              <a:t>использующих</a:t>
            </a:r>
            <a:r>
              <a:rPr lang="en-US" dirty="0"/>
              <a:t> </a:t>
            </a:r>
            <a:r>
              <a:rPr lang="en-US" dirty="0" err="1"/>
              <a:t>сеть</a:t>
            </a:r>
            <a:r>
              <a:rPr lang="en-US" baseline="0" dirty="0"/>
              <a:t>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248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Электронная почта, одно из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важнейших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широко используемых приложений. Оно представляет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асинхронное средство коммуникации. Современная электронная почта предлагает мощные инструменты, включая прикрепление вложений, гиперссылок, текста в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HTML-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формате, а также встроенные фото и видео.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рисунке представлена почтовая система Интернета. Она включает три основных компонента: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почтовые серверы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простой протокол передачи почты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Пользовательские агенты позволяют создавать и прочитывать сообщения, отвечать на них, перенаправлять и сохранять. Примерами таких агентов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 являются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 Outlook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Gmail.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пользователь закончил составлять письмо, 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отправляет это сообщение на ее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сервер, где оно помещается в очередь исходящих сообщений. Когда получатель собирается прочитать письмо, 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пользовательскии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агент извлекает сообщение из его почтового ящика, находящегося на его почтовом сервере.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Почтовые серверы образуют ядро инфраструктуры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получатель имеет свой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ящик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размещенныи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на одном из почтовых серверов.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ящик об-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служивает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сообщения, которые направлены получателю. Обычное сообщение, таким образом, начинает свой путь в пользовательском агенте отправителя, доходит до почтового сервера отправителя и направляется к почтовому серверу получателя, где помещается в 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ящик.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794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56C7-E67C-8BB5-1B60-9A161D2E5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5B138-17CD-0B13-A597-EB12870A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A7919-3057-2AFC-615D-04118DDED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357E6-32D9-A8C4-6922-3379FF7F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F31F4-16DC-7EFA-AEE9-8F3EF7FC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60349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4553-040F-0CF6-5BE3-B5BD38C1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56675-5104-89C4-E066-768364C58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FF131-5FFF-06AC-78B5-6E6AC511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5305-B0AA-2793-2881-EAA18E809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D0A8E-71B3-8E0A-3E55-AF3D53DE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50697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0BEA9F-A596-7F5A-42FF-094BFBD0F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67F98-AE66-8FE5-C8D6-3E2E83B3A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851F5-5C9C-7175-C112-7798CF48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C6D1-AEFF-AA5B-06B9-075A76DA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368AF-C59B-08FE-4DD7-1C311AAC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211702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F1199A-45E4-9E4D-95C0-396A8A9C6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1717D89-2D64-4E49-A8B8-D7B932660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46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873D4E-4EDA-1349-AB14-5DC995BFC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58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3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7BBFC-5F79-CA58-3552-955DC587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D546E-B337-3CD6-8809-5557FC7E8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F79BE-3DF8-684C-39D8-9A250A483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9175-4CDA-E6B9-A4EB-462155B5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64BF1-021C-12F3-BD24-66669F42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5926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C468-AB72-D2A1-10DB-C5634EE1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538D7-C3FC-A5A5-957C-352E36AD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E7E1D-D46B-9D36-FF0D-4393B668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AB7E4-B800-4C39-D121-FC47040A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D48C6-F23D-52D8-CAC3-1EBB0688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50154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187F0-8E54-71CE-46CD-137CFFA37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1DD9E-AEB2-2E2E-1F96-C6975EE54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FDBDE-512C-3FF0-FFE5-3B3C34DFC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4516D-83F2-5B33-1E01-02E0F8C5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0EF68-F737-E66D-2E22-FACFDD08B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109CE-B2A2-0968-A743-D3998F8D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42818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D7324-22FB-4A34-B49F-64C1FB8BE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00428-F8D5-12F1-86CE-3FD36833B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D2ED1-79A3-19EE-85CB-3E80217A7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45FCC-5BFB-4E7F-CEDD-7E6710EAB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91A71-5D9E-BDA9-0214-F0C3C7B1A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B8698A-7139-AABB-86FD-15565BFFD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950BD-4B74-2B5D-8FD2-8C0CB790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473BC-CD14-954D-B71C-18B32BBF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3733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88736-B7F7-21EA-0089-E17B9BDE7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45153-5924-9D97-7FAD-7BB7FE4F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8A9FE-3B1B-7BA3-9596-E965BF67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2DC1E-CEC7-F091-2CA2-E3D7D4B3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6071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1F4EEB-8799-0E56-342B-FBEC1D58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E7AB4-6D85-B7A5-4F0A-010312F4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1FCAC-4E86-F40C-C236-D6C25FF3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87867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9C4FD-1C2D-E939-D6B4-48CA0D2A8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8EEF6-F173-F7A8-70C4-9E4E7C12B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1ED1E-D2FF-82F7-4F76-58CDFED19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528AC-6623-EA2B-8E2A-7DED67ADC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4D46F-3083-F034-B710-B5EB74CD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00394-6909-3C72-4BC2-3050F67D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54059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A0A1-8504-9544-E881-26483B0D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42695-C1E6-9F93-C8A6-CE63AB86A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3D2E9-B5AB-2FB6-B56D-06A0834A7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A5399-68EC-FFA7-FD7C-3E0DEC40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55F9A-D5DF-9241-D0F5-5A135C1A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D2382-F1D7-582E-84DD-FEBF3B75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882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0C3A8-A9C7-2899-7F58-358E804D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3B41A-9127-6459-F565-B3B4027C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E1989-DC12-A199-EF03-14681C35C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36F61-A77A-1946-B6CE-F5AAF6F11E2B}" type="datetimeFigureOut">
              <a:rPr lang="en-KZ" smtClean="0"/>
              <a:t>07/27/2022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71FCE-C8C8-B79A-EBB8-4640A873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70556-BF53-BB54-D882-D88A20C99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77987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1" r:id="rId3"/>
    <p:sldLayoutId id="2147483663" r:id="rId4"/>
    <p:sldLayoutId id="2147483653" r:id="rId5"/>
    <p:sldLayoutId id="214748366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C6EBB-9D5E-E84A-9BCA-EA7E05FD1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6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A3"/>
          </a:solidFill>
          <a:latin typeface="+mj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32F8-75B0-5A0E-5B02-750E4F25B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0" y="1950624"/>
            <a:ext cx="9144000" cy="238760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ru-RU" sz="3200" dirty="0"/>
            </a:br>
            <a:r>
              <a:rPr lang="ru-RU" dirty="0"/>
              <a:t>Лекция 5</a:t>
            </a:r>
            <a:br>
              <a:rPr lang="ru-RU" sz="3200" dirty="0"/>
            </a:br>
            <a:br>
              <a:rPr lang="ru-RU" sz="3200" dirty="0"/>
            </a:br>
            <a:r>
              <a:rPr lang="ru-RU" sz="5200" dirty="0">
                <a:ea typeface="+mj-lt"/>
                <a:cs typeface="+mj-lt"/>
              </a:rPr>
              <a:t>Прикладной уровень</a:t>
            </a:r>
            <a:br>
              <a:rPr lang="ru-RU" sz="5200" dirty="0">
                <a:ea typeface="+mj-lt"/>
                <a:cs typeface="+mj-lt"/>
              </a:rPr>
            </a:br>
            <a:r>
              <a:rPr lang="ru-RU" sz="5200" dirty="0">
                <a:ea typeface="+mj-lt"/>
                <a:cs typeface="Calibri Light"/>
              </a:rPr>
              <a:t>продолжение...</a:t>
            </a:r>
            <a:endParaRPr lang="ru-RU" sz="5200" dirty="0">
              <a:ea typeface="Calibri Light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84830B-2001-F847-DCD6-6EE9B8B3B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ru-RU" err="1"/>
              <a:t>Касымова</a:t>
            </a:r>
            <a:r>
              <a:rPr lang="ru-RU"/>
              <a:t> </a:t>
            </a:r>
            <a:r>
              <a:rPr lang="ru-RU" err="1"/>
              <a:t>Айжан</a:t>
            </a:r>
            <a:r>
              <a:rPr lang="ru-RU"/>
              <a:t> </a:t>
            </a:r>
            <a:r>
              <a:rPr lang="ru-RU" err="1"/>
              <a:t>Бахытжановна</a:t>
            </a:r>
            <a:r>
              <a:rPr lang="ru-RU"/>
              <a:t>,</a:t>
            </a:r>
            <a:r>
              <a:rPr lang="en-US"/>
              <a:t> PhD,</a:t>
            </a:r>
            <a:r>
              <a:rPr lang="ru-RU"/>
              <a:t> Ассоциированный профессор</a:t>
            </a:r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618695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dirty="0" err="1">
                <a:cs typeface="Calibri"/>
              </a:rPr>
              <a:t>Электронная</a:t>
            </a:r>
            <a:r>
              <a:rPr lang="en-US" altLang="en-US" dirty="0">
                <a:cs typeface="Calibri"/>
              </a:rPr>
              <a:t> </a:t>
            </a:r>
            <a:r>
              <a:rPr lang="en-US" altLang="en-US" dirty="0" err="1">
                <a:cs typeface="Calibri"/>
              </a:rPr>
              <a:t>почта</a:t>
            </a:r>
            <a:r>
              <a:rPr lang="en-US" altLang="en-US" dirty="0">
                <a:cs typeface="Calibri"/>
              </a:rPr>
              <a:t> (E-mail)</a:t>
            </a:r>
            <a:endParaRPr lang="en-US" sz="440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1810D1F-B21D-4B49-9104-1DDE54C093AE}"/>
              </a:ext>
            </a:extLst>
          </p:cNvPr>
          <p:cNvSpPr txBox="1">
            <a:spLocks noChangeArrowheads="1"/>
          </p:cNvSpPr>
          <p:nvPr/>
        </p:nvSpPr>
        <p:spPr>
          <a:xfrm>
            <a:off x="544512" y="1366838"/>
            <a:ext cx="7119031" cy="48768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2600" i="1" dirty="0" err="1">
                <a:solidFill>
                  <a:srgbClr val="C00000"/>
                </a:solidFill>
                <a:ea typeface="+mn-lt"/>
                <a:cs typeface="+mn-lt"/>
              </a:rPr>
              <a:t>Три</a:t>
            </a:r>
            <a:r>
              <a:rPr lang="en-US" sz="2600" i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2600" i="1" dirty="0" err="1">
                <a:solidFill>
                  <a:srgbClr val="C00000"/>
                </a:solidFill>
                <a:ea typeface="+mn-lt"/>
                <a:cs typeface="+mn-lt"/>
              </a:rPr>
              <a:t>основных</a:t>
            </a:r>
            <a:r>
              <a:rPr lang="en-US" sz="2600" i="1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2600" i="1" dirty="0" err="1">
                <a:solidFill>
                  <a:srgbClr val="C00000"/>
                </a:solidFill>
                <a:ea typeface="+mn-lt"/>
                <a:cs typeface="+mn-lt"/>
              </a:rPr>
              <a:t>компонента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lang="en-US" altLang="en-US" sz="2600" dirty="0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 </a:t>
            </a:r>
            <a:endParaRPr lang="ru-RU" sz="2600">
              <a:cs typeface="Calibri"/>
            </a:endParaRPr>
          </a:p>
          <a:p>
            <a:pPr marL="460375" indent="-215900">
              <a:spcBef>
                <a:spcPts val="400"/>
              </a:spcBef>
              <a:defRPr/>
            </a:pPr>
            <a:r>
              <a:rPr lang="en-US" sz="2600" dirty="0" err="1">
                <a:ea typeface="+mn-lt"/>
                <a:cs typeface="+mn-lt"/>
              </a:rPr>
              <a:t>агенты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пользователя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 </a:t>
            </a:r>
            <a:endParaRPr lang="en-US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 marL="460375" indent="-215900">
              <a:spcBef>
                <a:spcPts val="400"/>
              </a:spcBef>
              <a:defRPr/>
            </a:pPr>
            <a:r>
              <a:rPr lang="en-US" altLang="en-US" sz="2600" dirty="0" err="1">
                <a:latin typeface="Calibri" panose="020F0502020204030204"/>
                <a:ea typeface="ＭＳ Ｐゴシック"/>
              </a:rPr>
              <a:t>Почтовые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серверы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 </a:t>
            </a:r>
            <a:endParaRPr lang="en-US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 marL="460375" marR="0" lvl="0" indent="-21590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ct val="7500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altLang="en-US" sz="2600" dirty="0" err="1">
                <a:latin typeface="Calibri" panose="020F0502020204030204"/>
                <a:ea typeface="ＭＳ Ｐゴシック"/>
              </a:rPr>
              <a:t>протокол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SMTP</a:t>
            </a:r>
            <a:endParaRPr lang="en-US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>
              <a:buNone/>
              <a:defRPr/>
            </a:pPr>
            <a:r>
              <a:rPr lang="en-US" altLang="en-US" sz="26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Агенты</a:t>
            </a:r>
            <a:r>
              <a:rPr lang="en-US" altLang="en-US" sz="2600" i="1" dirty="0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6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пользователя</a:t>
            </a:r>
            <a:r>
              <a:rPr lang="en-US" altLang="en-US" sz="2600" i="1" dirty="0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:</a:t>
            </a:r>
            <a:endParaRPr lang="en-US" altLang="en-US" sz="2600" b="0" i="1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 marL="460375" indent="-215900">
              <a:spcBef>
                <a:spcPts val="400"/>
              </a:spcBef>
              <a:defRPr/>
            </a:pPr>
            <a:r>
              <a:rPr lang="en-US" altLang="en-US" sz="2600" dirty="0">
                <a:latin typeface="Calibri" panose="020F0502020204030204"/>
                <a:ea typeface="ＭＳ Ｐゴシック"/>
              </a:rPr>
              <a:t>“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читатели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электронной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почты</a:t>
            </a:r>
            <a:r>
              <a:rPr lang="en-US" altLang="ja-JP" sz="2600" dirty="0">
                <a:latin typeface="Calibri" panose="020F0502020204030204"/>
                <a:ea typeface="ＭＳ Ｐゴシック"/>
              </a:rPr>
              <a:t>”</a:t>
            </a:r>
            <a:endParaRPr lang="en-US" altLang="ja-JP" sz="26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60375" indent="-215900">
              <a:spcBef>
                <a:spcPts val="400"/>
              </a:spcBef>
              <a:defRPr/>
            </a:pPr>
            <a:r>
              <a:rPr lang="en-US" sz="2600" dirty="0" err="1">
                <a:latin typeface="Calibri" panose="020F0502020204030204"/>
                <a:ea typeface="ＭＳ Ｐゴシック"/>
              </a:rPr>
              <a:t>создают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, </a:t>
            </a:r>
            <a:r>
              <a:rPr lang="en-US" sz="2600" dirty="0" err="1">
                <a:ea typeface="+mn-lt"/>
                <a:cs typeface="+mn-lt"/>
              </a:rPr>
              <a:t>редактируют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, </a:t>
            </a:r>
            <a:r>
              <a:rPr lang="en-US" sz="2600" dirty="0" err="1">
                <a:ea typeface="+mn-lt"/>
                <a:cs typeface="+mn-lt"/>
              </a:rPr>
              <a:t>читают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сообщения</a:t>
            </a:r>
            <a:endParaRPr 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lt"/>
              <a:cs typeface="+mn-lt"/>
            </a:endParaRPr>
          </a:p>
          <a:p>
            <a:pPr marL="460375" indent="-215900">
              <a:spcBef>
                <a:spcPts val="400"/>
              </a:spcBef>
              <a:defRPr/>
            </a:pPr>
            <a:r>
              <a:rPr lang="en-US" altLang="en-US" sz="2600" dirty="0" err="1">
                <a:latin typeface="Calibri" panose="020F0502020204030204"/>
                <a:ea typeface="ＭＳ Ｐゴシック"/>
              </a:rPr>
              <a:t>Например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: Outlook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, 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Gmail</a:t>
            </a:r>
            <a:endParaRPr lang="en-US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60375" indent="-215900">
              <a:spcBef>
                <a:spcPts val="400"/>
              </a:spcBef>
              <a:defRPr/>
            </a:pPr>
            <a:r>
              <a:rPr lang="en-US" sz="2600" dirty="0" err="1">
                <a:ea typeface="+mn-lt"/>
                <a:cs typeface="+mn-lt"/>
              </a:rPr>
              <a:t>исходящие</a:t>
            </a:r>
            <a:r>
              <a:rPr lang="en-US" sz="2600" dirty="0">
                <a:ea typeface="+mn-lt"/>
                <a:cs typeface="+mn-lt"/>
              </a:rPr>
              <a:t> и </a:t>
            </a:r>
            <a:r>
              <a:rPr lang="en-US" sz="2600" dirty="0" err="1">
                <a:ea typeface="+mn-lt"/>
                <a:cs typeface="+mn-lt"/>
              </a:rPr>
              <a:t>входящие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сообщения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хранятся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на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сервере</a:t>
            </a:r>
            <a:r>
              <a:rPr lang="en-US" sz="2600" dirty="0">
                <a:ea typeface="+mn-lt"/>
                <a:cs typeface="+mn-lt"/>
              </a:rPr>
              <a:t> </a:t>
            </a:r>
            <a:endParaRPr lang="en-US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</p:txBody>
      </p:sp>
      <p:grpSp>
        <p:nvGrpSpPr>
          <p:cNvPr id="433" name="Group 279">
            <a:extLst>
              <a:ext uri="{FF2B5EF4-FFF2-40B4-BE49-F238E27FC236}">
                <a16:creationId xmlns:a16="http://schemas.microsoft.com/office/drawing/2014/main" id="{2EF60A4B-BB2C-B34B-90F3-D1FE6C8FFDAD}"/>
              </a:ext>
            </a:extLst>
          </p:cNvPr>
          <p:cNvGrpSpPr>
            <a:grpSpLocks/>
          </p:cNvGrpSpPr>
          <p:nvPr/>
        </p:nvGrpSpPr>
        <p:grpSpPr bwMode="auto">
          <a:xfrm>
            <a:off x="9392721" y="5357287"/>
            <a:ext cx="2093913" cy="1077913"/>
            <a:chOff x="4122" y="3366"/>
            <a:chExt cx="1319" cy="679"/>
          </a:xfrm>
        </p:grpSpPr>
        <p:sp>
          <p:nvSpPr>
            <p:cNvPr id="434" name="Text Box 263">
              <a:extLst>
                <a:ext uri="{FF2B5EF4-FFF2-40B4-BE49-F238E27FC236}">
                  <a16:creationId xmlns:a16="http://schemas.microsoft.com/office/drawing/2014/main" id="{41250870-CE47-A94F-91C6-42B94321E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9" y="3715"/>
              <a:ext cx="94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kern="0" dirty="0" err="1">
                  <a:latin typeface="Arial"/>
                  <a:ea typeface="ＭＳ Ｐゴシック"/>
                  <a:cs typeface="Arial"/>
                </a:rPr>
                <a:t>почтовый</a:t>
              </a:r>
              <a:r>
                <a:rPr lang="en-US" sz="14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kern="0" dirty="0" err="1">
                  <a:latin typeface="Arial"/>
                  <a:ea typeface="ＭＳ Ｐゴシック"/>
                  <a:cs typeface="Arial"/>
                </a:rPr>
                <a:t>ящик</a:t>
              </a:r>
              <a:r>
                <a:rPr lang="en-US" sz="1400" kern="0" dirty="0">
                  <a:latin typeface="Arial"/>
                  <a:ea typeface="ＭＳ Ｐゴシック"/>
                  <a:cs typeface="Arial"/>
                </a:rPr>
                <a:t> </a:t>
              </a:r>
              <a:endParaRPr lang="ru-RU" sz="1400" dirty="0" err="1">
                <a:ea typeface="ＭＳ Ｐゴシック"/>
                <a:cs typeface="Arial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kern="0" dirty="0" err="1">
                  <a:latin typeface="Arial"/>
                  <a:ea typeface="ＭＳ Ｐゴシック"/>
                  <a:cs typeface="Arial"/>
                </a:rPr>
                <a:t>пользователя</a:t>
              </a:r>
              <a:endParaRPr lang="ru-RU" sz="1400" dirty="0" err="1">
                <a:ea typeface="ＭＳ Ｐゴシック"/>
                <a:cs typeface="Arial"/>
              </a:endParaRPr>
            </a:p>
          </p:txBody>
        </p:sp>
        <p:grpSp>
          <p:nvGrpSpPr>
            <p:cNvPr id="435" name="Group 278">
              <a:extLst>
                <a:ext uri="{FF2B5EF4-FFF2-40B4-BE49-F238E27FC236}">
                  <a16:creationId xmlns:a16="http://schemas.microsoft.com/office/drawing/2014/main" id="{F337E40C-B180-194A-B368-8F35ECF838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438" name="Rectangle 264">
                <a:extLst>
                  <a:ext uri="{FF2B5EF4-FFF2-40B4-BE49-F238E27FC236}">
                    <a16:creationId xmlns:a16="http://schemas.microsoft.com/office/drawing/2014/main" id="{952BA00D-1B4A-4948-82B5-82AE8D13A2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39" name="Line 265">
                <a:extLst>
                  <a:ext uri="{FF2B5EF4-FFF2-40B4-BE49-F238E27FC236}">
                    <a16:creationId xmlns:a16="http://schemas.microsoft.com/office/drawing/2014/main" id="{B275CB99-7AAC-A148-8381-65E960D05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40" name="Line 266">
                <a:extLst>
                  <a:ext uri="{FF2B5EF4-FFF2-40B4-BE49-F238E27FC236}">
                    <a16:creationId xmlns:a16="http://schemas.microsoft.com/office/drawing/2014/main" id="{47491974-AD71-004E-AB59-0655640AEC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41" name="Line 267">
                <a:extLst>
                  <a:ext uri="{FF2B5EF4-FFF2-40B4-BE49-F238E27FC236}">
                    <a16:creationId xmlns:a16="http://schemas.microsoft.com/office/drawing/2014/main" id="{B200EE76-91FF-8846-8C54-A23D92713A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42" name="Line 268">
                <a:extLst>
                  <a:ext uri="{FF2B5EF4-FFF2-40B4-BE49-F238E27FC236}">
                    <a16:creationId xmlns:a16="http://schemas.microsoft.com/office/drawing/2014/main" id="{FF930B76-2857-B14D-AD85-09CD6FA57C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43" name="Line 269">
                <a:extLst>
                  <a:ext uri="{FF2B5EF4-FFF2-40B4-BE49-F238E27FC236}">
                    <a16:creationId xmlns:a16="http://schemas.microsoft.com/office/drawing/2014/main" id="{A45A103A-DECC-1641-9DE7-659C116522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44" name="Line 270">
                <a:extLst>
                  <a:ext uri="{FF2B5EF4-FFF2-40B4-BE49-F238E27FC236}">
                    <a16:creationId xmlns:a16="http://schemas.microsoft.com/office/drawing/2014/main" id="{73B06C32-185A-D246-82A4-C6DC25E70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45" name="Line 271">
                <a:extLst>
                  <a:ext uri="{FF2B5EF4-FFF2-40B4-BE49-F238E27FC236}">
                    <a16:creationId xmlns:a16="http://schemas.microsoft.com/office/drawing/2014/main" id="{7341EBA5-2E81-A74B-8F94-6ADE0EB85A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6" name="Rectangle 272">
              <a:extLst>
                <a:ext uri="{FF2B5EF4-FFF2-40B4-BE49-F238E27FC236}">
                  <a16:creationId xmlns:a16="http://schemas.microsoft.com/office/drawing/2014/main" id="{0B665308-9EC4-5A44-9326-2A177FF67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7" name="Text Box 277">
              <a:extLst>
                <a:ext uri="{FF2B5EF4-FFF2-40B4-BE49-F238E27FC236}">
                  <a16:creationId xmlns:a16="http://schemas.microsoft.com/office/drawing/2014/main" id="{F20D1BFA-9817-D84B-AAED-9E047761E9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2" y="3366"/>
              <a:ext cx="131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kern="0" dirty="0" err="1">
                  <a:latin typeface="Arial"/>
                  <a:ea typeface="ＭＳ Ｐゴシック"/>
                  <a:cs typeface="Arial"/>
                </a:rPr>
                <a:t>очередь</a:t>
              </a:r>
              <a:r>
                <a:rPr lang="en-US" sz="1400" kern="0" dirty="0">
                  <a:latin typeface="Arial"/>
                  <a:ea typeface="ＭＳ Ｐゴシック"/>
                  <a:cs typeface="Arial"/>
                </a:rPr>
                <a:t> </a:t>
              </a:r>
              <a:endParaRPr lang="ru-RU" sz="1400" dirty="0" err="1">
                <a:ea typeface="ＭＳ Ｐゴシック"/>
                <a:cs typeface="Arial"/>
              </a:endParaRPr>
            </a:p>
            <a:p>
              <a:pPr algn="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kern="0" dirty="0" err="1">
                  <a:latin typeface="Arial"/>
                  <a:ea typeface="ＭＳ Ｐゴシック"/>
                  <a:cs typeface="Arial"/>
                </a:rPr>
                <a:t>исходящих</a:t>
              </a:r>
              <a:r>
                <a:rPr lang="en-US" sz="1400" kern="0" dirty="0">
                  <a:latin typeface="Arial"/>
                  <a:ea typeface="ＭＳ Ｐゴシック"/>
                  <a:cs typeface="Arial"/>
                </a:rPr>
                <a:t> </a:t>
              </a:r>
              <a:r>
                <a:rPr lang="en-US" sz="1400" kern="0" dirty="0" err="1">
                  <a:latin typeface="Arial"/>
                  <a:ea typeface="ＭＳ Ｐゴシック"/>
                  <a:cs typeface="Arial"/>
                </a:rPr>
                <a:t>сообщений</a:t>
              </a:r>
              <a:endParaRPr lang="ru-RU" sz="1400" dirty="0" err="1">
                <a:ea typeface="ＭＳ Ｐゴシック"/>
                <a:cs typeface="Arial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40EF7C7-BC9E-1D46-9787-9C4C966D32B3}"/>
              </a:ext>
            </a:extLst>
          </p:cNvPr>
          <p:cNvGrpSpPr/>
          <p:nvPr/>
        </p:nvGrpSpPr>
        <p:grpSpPr>
          <a:xfrm>
            <a:off x="7241455" y="1234950"/>
            <a:ext cx="2992437" cy="3595686"/>
            <a:chOff x="7241455" y="1234950"/>
            <a:chExt cx="2992437" cy="3595686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0F0B8AA-4B19-CB47-90E3-2610230A6897}"/>
                </a:ext>
              </a:extLst>
            </p:cNvPr>
            <p:cNvGrpSpPr/>
            <p:nvPr/>
          </p:nvGrpSpPr>
          <p:grpSpPr>
            <a:xfrm>
              <a:off x="9233767" y="2182687"/>
              <a:ext cx="1000125" cy="1247774"/>
              <a:chOff x="9233767" y="2182687"/>
              <a:chExt cx="1000125" cy="1247774"/>
            </a:xfrm>
          </p:grpSpPr>
          <p:grpSp>
            <p:nvGrpSpPr>
              <p:cNvPr id="447" name="Group 389">
                <a:extLst>
                  <a:ext uri="{FF2B5EF4-FFF2-40B4-BE49-F238E27FC236}">
                    <a16:creationId xmlns:a16="http://schemas.microsoft.com/office/drawing/2014/main" id="{0E121856-D2CF-BD44-A732-5CF1698DF9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233767" y="2182687"/>
                <a:ext cx="477838" cy="715963"/>
                <a:chOff x="4140" y="429"/>
                <a:chExt cx="1425" cy="2396"/>
              </a:xfrm>
            </p:grpSpPr>
            <p:sp>
              <p:nvSpPr>
                <p:cNvPr id="610" name="Freeform 390">
                  <a:extLst>
                    <a:ext uri="{FF2B5EF4-FFF2-40B4-BE49-F238E27FC236}">
                      <a16:creationId xmlns:a16="http://schemas.microsoft.com/office/drawing/2014/main" id="{D8B60AB9-7CE6-F14B-893A-0B1ECB740A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2 w 354"/>
                    <a:gd name="T1" fmla="*/ 0 h 2742"/>
                    <a:gd name="T2" fmla="*/ 12 w 354"/>
                    <a:gd name="T3" fmla="*/ 23 h 2742"/>
                    <a:gd name="T4" fmla="*/ 12 w 354"/>
                    <a:gd name="T5" fmla="*/ 171 h 2742"/>
                    <a:gd name="T6" fmla="*/ 0 w 354"/>
                    <a:gd name="T7" fmla="*/ 179 h 2742"/>
                    <a:gd name="T8" fmla="*/ 2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11" name="Rectangle 391">
                  <a:extLst>
                    <a:ext uri="{FF2B5EF4-FFF2-40B4-BE49-F238E27FC236}">
                      <a16:creationId xmlns:a16="http://schemas.microsoft.com/office/drawing/2014/main" id="{D3C4D367-DB85-294D-941E-C4CCF95D17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429"/>
                  <a:ext cx="1046" cy="2284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12" name="Freeform 392">
                  <a:extLst>
                    <a:ext uri="{FF2B5EF4-FFF2-40B4-BE49-F238E27FC236}">
                      <a16:creationId xmlns:a16="http://schemas.microsoft.com/office/drawing/2014/main" id="{5CA055FA-0720-7840-BE18-48478EEE55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7 w 211"/>
                    <a:gd name="T3" fmla="*/ 15 h 2537"/>
                    <a:gd name="T4" fmla="*/ 2 w 211"/>
                    <a:gd name="T5" fmla="*/ 163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13" name="Freeform 393">
                  <a:extLst>
                    <a:ext uri="{FF2B5EF4-FFF2-40B4-BE49-F238E27FC236}">
                      <a16:creationId xmlns:a16="http://schemas.microsoft.com/office/drawing/2014/main" id="{3BBFE8BC-0BD4-134B-A671-36514DDAC5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9 h 226"/>
                    <a:gd name="T4" fmla="*/ 11 w 328"/>
                    <a:gd name="T5" fmla="*/ 16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14" name="Rectangle 394">
                  <a:extLst>
                    <a:ext uri="{FF2B5EF4-FFF2-40B4-BE49-F238E27FC236}">
                      <a16:creationId xmlns:a16="http://schemas.microsoft.com/office/drawing/2014/main" id="{D0B0114B-71C7-6A4B-951C-64F84E158B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1" y="695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615" name="Group 395">
                  <a:extLst>
                    <a:ext uri="{FF2B5EF4-FFF2-40B4-BE49-F238E27FC236}">
                      <a16:creationId xmlns:a16="http://schemas.microsoft.com/office/drawing/2014/main" id="{CCE97BC5-B32E-A244-B98A-2D18B967940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640" name="AutoShape 396">
                    <a:extLst>
                      <a:ext uri="{FF2B5EF4-FFF2-40B4-BE49-F238E27FC236}">
                        <a16:creationId xmlns:a16="http://schemas.microsoft.com/office/drawing/2014/main" id="{EFA6368E-1013-B44C-9AE2-9FFA4CC527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68"/>
                    <a:ext cx="721" cy="13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41" name="AutoShape 397">
                    <a:extLst>
                      <a:ext uri="{FF2B5EF4-FFF2-40B4-BE49-F238E27FC236}">
                        <a16:creationId xmlns:a16="http://schemas.microsoft.com/office/drawing/2014/main" id="{2A187B97-5F9E-CE47-A163-46FD77373D6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3"/>
                    <a:ext cx="685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616" name="Rectangle 398">
                  <a:extLst>
                    <a:ext uri="{FF2B5EF4-FFF2-40B4-BE49-F238E27FC236}">
                      <a16:creationId xmlns:a16="http://schemas.microsoft.com/office/drawing/2014/main" id="{B19FBC61-83B0-A14E-99F0-5BFCCFCB1B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5" y="1019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617" name="Group 399">
                  <a:extLst>
                    <a:ext uri="{FF2B5EF4-FFF2-40B4-BE49-F238E27FC236}">
                      <a16:creationId xmlns:a16="http://schemas.microsoft.com/office/drawing/2014/main" id="{1C88BBDC-CC23-854A-A7B8-9B5383302B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638" name="AutoShape 400">
                    <a:extLst>
                      <a:ext uri="{FF2B5EF4-FFF2-40B4-BE49-F238E27FC236}">
                        <a16:creationId xmlns:a16="http://schemas.microsoft.com/office/drawing/2014/main" id="{D6910F87-2FF9-EA4E-BC68-494D372CF51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6"/>
                    <a:ext cx="727" cy="143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39" name="AutoShape 401">
                    <a:extLst>
                      <a:ext uri="{FF2B5EF4-FFF2-40B4-BE49-F238E27FC236}">
                        <a16:creationId xmlns:a16="http://schemas.microsoft.com/office/drawing/2014/main" id="{36245E4E-FB1E-2C43-BBAA-D642BCC1B1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3"/>
                    <a:ext cx="691" cy="110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618" name="Rectangle 402">
                  <a:extLst>
                    <a:ext uri="{FF2B5EF4-FFF2-40B4-BE49-F238E27FC236}">
                      <a16:creationId xmlns:a16="http://schemas.microsoft.com/office/drawing/2014/main" id="{C98B4378-660F-1847-8A4B-3CAB9591D1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6" y="1359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19" name="Rectangle 403">
                  <a:extLst>
                    <a:ext uri="{FF2B5EF4-FFF2-40B4-BE49-F238E27FC236}">
                      <a16:creationId xmlns:a16="http://schemas.microsoft.com/office/drawing/2014/main" id="{A0C2801C-C1EF-0E49-A30F-D154AACBD3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6"/>
                  <a:ext cx="592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620" name="Group 404">
                  <a:extLst>
                    <a:ext uri="{FF2B5EF4-FFF2-40B4-BE49-F238E27FC236}">
                      <a16:creationId xmlns:a16="http://schemas.microsoft.com/office/drawing/2014/main" id="{C3C627D1-CE9C-6540-87D5-7005B1BB77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636" name="AutoShape 405">
                    <a:extLst>
                      <a:ext uri="{FF2B5EF4-FFF2-40B4-BE49-F238E27FC236}">
                        <a16:creationId xmlns:a16="http://schemas.microsoft.com/office/drawing/2014/main" id="{F5475DB0-E162-B943-9743-BEE80D59A6B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70"/>
                    <a:ext cx="725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37" name="AutoShape 406">
                    <a:extLst>
                      <a:ext uri="{FF2B5EF4-FFF2-40B4-BE49-F238E27FC236}">
                        <a16:creationId xmlns:a16="http://schemas.microsoft.com/office/drawing/2014/main" id="{0E11B07E-90A2-774A-B7AE-AC422F4C847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5"/>
                    <a:ext cx="690" cy="108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621" name="Freeform 407">
                  <a:extLst>
                    <a:ext uri="{FF2B5EF4-FFF2-40B4-BE49-F238E27FC236}">
                      <a16:creationId xmlns:a16="http://schemas.microsoft.com/office/drawing/2014/main" id="{1B37433A-90DE-CC44-828B-3C03F4C8E9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8 h 226"/>
                    <a:gd name="T4" fmla="*/ 11 w 328"/>
                    <a:gd name="T5" fmla="*/ 14 h 226"/>
                    <a:gd name="T6" fmla="*/ 0 w 328"/>
                    <a:gd name="T7" fmla="*/ 6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622" name="Group 408">
                  <a:extLst>
                    <a:ext uri="{FF2B5EF4-FFF2-40B4-BE49-F238E27FC236}">
                      <a16:creationId xmlns:a16="http://schemas.microsoft.com/office/drawing/2014/main" id="{38854C6D-17EC-FB41-ABA7-0643F7D45FA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634" name="AutoShape 409">
                    <a:extLst>
                      <a:ext uri="{FF2B5EF4-FFF2-40B4-BE49-F238E27FC236}">
                        <a16:creationId xmlns:a16="http://schemas.microsoft.com/office/drawing/2014/main" id="{AE268757-BE47-B84D-A5F7-C7A75F7D40E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68"/>
                    <a:ext cx="702" cy="13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35" name="AutoShape 410">
                    <a:extLst>
                      <a:ext uri="{FF2B5EF4-FFF2-40B4-BE49-F238E27FC236}">
                        <a16:creationId xmlns:a16="http://schemas.microsoft.com/office/drawing/2014/main" id="{6C0AC9FF-5D0C-3B41-AEB8-B2A9150426C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4"/>
                    <a:ext cx="672" cy="106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623" name="Rectangle 411">
                  <a:extLst>
                    <a:ext uri="{FF2B5EF4-FFF2-40B4-BE49-F238E27FC236}">
                      <a16:creationId xmlns:a16="http://schemas.microsoft.com/office/drawing/2014/main" id="{24F7E0AB-A636-974F-9A33-43BD0E53FB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8" y="429"/>
                  <a:ext cx="71" cy="2290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24" name="Freeform 412">
                  <a:extLst>
                    <a:ext uri="{FF2B5EF4-FFF2-40B4-BE49-F238E27FC236}">
                      <a16:creationId xmlns:a16="http://schemas.microsoft.com/office/drawing/2014/main" id="{626230FF-050C-984E-BC00-3872336DC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1 w 296"/>
                    <a:gd name="T3" fmla="*/ 8 h 256"/>
                    <a:gd name="T4" fmla="*/ 11 w 296"/>
                    <a:gd name="T5" fmla="*/ 16 h 256"/>
                    <a:gd name="T6" fmla="*/ 0 w 296"/>
                    <a:gd name="T7" fmla="*/ 6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25" name="Freeform 413">
                  <a:extLst>
                    <a:ext uri="{FF2B5EF4-FFF2-40B4-BE49-F238E27FC236}">
                      <a16:creationId xmlns:a16="http://schemas.microsoft.com/office/drawing/2014/main" id="{1F463BAA-0F23-DF45-8D3B-FFFDAEB5B7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1 w 304"/>
                    <a:gd name="T3" fmla="*/ 11 h 288"/>
                    <a:gd name="T4" fmla="*/ 10 w 304"/>
                    <a:gd name="T5" fmla="*/ 19 h 288"/>
                    <a:gd name="T6" fmla="*/ 2 w 304"/>
                    <a:gd name="T7" fmla="*/ 8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26" name="Oval 414">
                  <a:extLst>
                    <a:ext uri="{FF2B5EF4-FFF2-40B4-BE49-F238E27FC236}">
                      <a16:creationId xmlns:a16="http://schemas.microsoft.com/office/drawing/2014/main" id="{1EC71AF3-4591-B945-BADD-38C9BADCC3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8" y="2612"/>
                  <a:ext cx="47" cy="96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27" name="Freeform 415">
                  <a:extLst>
                    <a:ext uri="{FF2B5EF4-FFF2-40B4-BE49-F238E27FC236}">
                      <a16:creationId xmlns:a16="http://schemas.microsoft.com/office/drawing/2014/main" id="{3FA9BCF9-A6ED-5043-B90A-C3836646EE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8 h 240"/>
                    <a:gd name="T2" fmla="*/ 2 w 306"/>
                    <a:gd name="T3" fmla="*/ 16 h 240"/>
                    <a:gd name="T4" fmla="*/ 11 w 306"/>
                    <a:gd name="T5" fmla="*/ 8 h 240"/>
                    <a:gd name="T6" fmla="*/ 11 w 306"/>
                    <a:gd name="T7" fmla="*/ 0 h 240"/>
                    <a:gd name="T8" fmla="*/ 0 w 306"/>
                    <a:gd name="T9" fmla="*/ 8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28" name="AutoShape 416">
                  <a:extLst>
                    <a:ext uri="{FF2B5EF4-FFF2-40B4-BE49-F238E27FC236}">
                      <a16:creationId xmlns:a16="http://schemas.microsoft.com/office/drawing/2014/main" id="{BBF32DE7-F26B-6747-8D1C-21F79EC8B1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76"/>
                  <a:ext cx="1198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29" name="AutoShape 417">
                  <a:extLst>
                    <a:ext uri="{FF2B5EF4-FFF2-40B4-BE49-F238E27FC236}">
                      <a16:creationId xmlns:a16="http://schemas.microsoft.com/office/drawing/2014/main" id="{FF922F0B-EF31-AB4A-A5EA-3FA7101E96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2713"/>
                  <a:ext cx="1070" cy="8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00"/>
                    </a:gs>
                    <a:gs pos="100000">
                      <a:srgbClr val="80808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30" name="Oval 418">
                  <a:extLst>
                    <a:ext uri="{FF2B5EF4-FFF2-40B4-BE49-F238E27FC236}">
                      <a16:creationId xmlns:a16="http://schemas.microsoft.com/office/drawing/2014/main" id="{BB6526D2-E304-EA47-868B-62023801D9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6" y="2384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31" name="Oval 419">
                  <a:extLst>
                    <a:ext uri="{FF2B5EF4-FFF2-40B4-BE49-F238E27FC236}">
                      <a16:creationId xmlns:a16="http://schemas.microsoft.com/office/drawing/2014/main" id="{4390F52E-4427-8240-A6CD-9F975F0B8C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6" y="2384"/>
                  <a:ext cx="161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2" name="Oval 420">
                  <a:extLst>
                    <a:ext uri="{FF2B5EF4-FFF2-40B4-BE49-F238E27FC236}">
                      <a16:creationId xmlns:a16="http://schemas.microsoft.com/office/drawing/2014/main" id="{17E60F8D-F128-F140-A015-7BE8151AF9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61" y="2379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33" name="Rectangle 421">
                  <a:extLst>
                    <a:ext uri="{FF2B5EF4-FFF2-40B4-BE49-F238E27FC236}">
                      <a16:creationId xmlns:a16="http://schemas.microsoft.com/office/drawing/2014/main" id="{DE9F5E27-DCB1-A549-A90A-C0BACA49C5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3" y="1837"/>
                  <a:ext cx="85" cy="760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grpSp>
            <p:nvGrpSpPr>
              <p:cNvPr id="451" name="Group 19">
                <a:extLst>
                  <a:ext uri="{FF2B5EF4-FFF2-40B4-BE49-F238E27FC236}">
                    <a16:creationId xmlns:a16="http://schemas.microsoft.com/office/drawing/2014/main" id="{E14109E5-50CE-4847-B30A-2C61F96D4C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424267" y="2420811"/>
                <a:ext cx="809625" cy="1009650"/>
                <a:chOff x="4296" y="2652"/>
                <a:chExt cx="510" cy="636"/>
              </a:xfrm>
            </p:grpSpPr>
            <p:sp>
              <p:nvSpPr>
                <p:cNvPr id="531" name="Rectangle 20">
                  <a:extLst>
                    <a:ext uri="{FF2B5EF4-FFF2-40B4-BE49-F238E27FC236}">
                      <a16:creationId xmlns:a16="http://schemas.microsoft.com/office/drawing/2014/main" id="{AC5B0A66-A167-204E-8BFA-3B433DC5EA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3" name="Rectangle 22">
                  <a:extLst>
                    <a:ext uri="{FF2B5EF4-FFF2-40B4-BE49-F238E27FC236}">
                      <a16:creationId xmlns:a16="http://schemas.microsoft.com/office/drawing/2014/main" id="{71535726-47D0-144C-BBB8-62C6C2FEFF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4" name="Line 23">
                  <a:extLst>
                    <a:ext uri="{FF2B5EF4-FFF2-40B4-BE49-F238E27FC236}">
                      <a16:creationId xmlns:a16="http://schemas.microsoft.com/office/drawing/2014/main" id="{DA368A70-02AC-1B46-A642-02BA5ECF6E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5" name="Line 24">
                  <a:extLst>
                    <a:ext uri="{FF2B5EF4-FFF2-40B4-BE49-F238E27FC236}">
                      <a16:creationId xmlns:a16="http://schemas.microsoft.com/office/drawing/2014/main" id="{F13ECAFE-D297-7F4B-812D-941FBEE37E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6" name="Line 25">
                  <a:extLst>
                    <a:ext uri="{FF2B5EF4-FFF2-40B4-BE49-F238E27FC236}">
                      <a16:creationId xmlns:a16="http://schemas.microsoft.com/office/drawing/2014/main" id="{D1B35153-5338-A043-BE0E-433F05C250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7" name="Line 26">
                  <a:extLst>
                    <a:ext uri="{FF2B5EF4-FFF2-40B4-BE49-F238E27FC236}">
                      <a16:creationId xmlns:a16="http://schemas.microsoft.com/office/drawing/2014/main" id="{89EADCDA-274C-2E43-8C54-9FCA855047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8" name="Line 27">
                  <a:extLst>
                    <a:ext uri="{FF2B5EF4-FFF2-40B4-BE49-F238E27FC236}">
                      <a16:creationId xmlns:a16="http://schemas.microsoft.com/office/drawing/2014/main" id="{17DEFD25-82BB-6545-B3F0-B1240F51A5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9" name="Line 28">
                  <a:extLst>
                    <a:ext uri="{FF2B5EF4-FFF2-40B4-BE49-F238E27FC236}">
                      <a16:creationId xmlns:a16="http://schemas.microsoft.com/office/drawing/2014/main" id="{694FC287-3940-D144-83E9-13190F74DA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0" name="Line 29">
                  <a:extLst>
                    <a:ext uri="{FF2B5EF4-FFF2-40B4-BE49-F238E27FC236}">
                      <a16:creationId xmlns:a16="http://schemas.microsoft.com/office/drawing/2014/main" id="{BAE767AB-23DB-7E44-99F4-F111322754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1" name="Rectangle 30">
                  <a:extLst>
                    <a:ext uri="{FF2B5EF4-FFF2-40B4-BE49-F238E27FC236}">
                      <a16:creationId xmlns:a16="http://schemas.microsoft.com/office/drawing/2014/main" id="{49A7C92C-8BD2-6B47-9196-5E60999B8B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2" name="Rectangle 31">
                  <a:extLst>
                    <a:ext uri="{FF2B5EF4-FFF2-40B4-BE49-F238E27FC236}">
                      <a16:creationId xmlns:a16="http://schemas.microsoft.com/office/drawing/2014/main" id="{C3A9FD5C-54B1-7D45-B12D-299767B3AC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3" name="Rectangle 32">
                  <a:extLst>
                    <a:ext uri="{FF2B5EF4-FFF2-40B4-BE49-F238E27FC236}">
                      <a16:creationId xmlns:a16="http://schemas.microsoft.com/office/drawing/2014/main" id="{2DFC74AC-2A06-B94B-9404-34F755D719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4" name="Rectangle 33">
                  <a:extLst>
                    <a:ext uri="{FF2B5EF4-FFF2-40B4-BE49-F238E27FC236}">
                      <a16:creationId xmlns:a16="http://schemas.microsoft.com/office/drawing/2014/main" id="{9821B6CC-315C-8446-BDFF-A89664E704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5" name="Rectangle 34">
                  <a:extLst>
                    <a:ext uri="{FF2B5EF4-FFF2-40B4-BE49-F238E27FC236}">
                      <a16:creationId xmlns:a16="http://schemas.microsoft.com/office/drawing/2014/main" id="{DAB5F22E-A0E3-4743-8405-E2AEEFFCAD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4EA5111-B6B7-B344-B449-F28A4145AF94}"/>
                </a:ext>
              </a:extLst>
            </p:cNvPr>
            <p:cNvGrpSpPr/>
            <p:nvPr/>
          </p:nvGrpSpPr>
          <p:grpSpPr>
            <a:xfrm>
              <a:off x="7241455" y="3576512"/>
              <a:ext cx="992187" cy="1254124"/>
              <a:chOff x="7241455" y="3576512"/>
              <a:chExt cx="992187" cy="1254124"/>
            </a:xfrm>
          </p:grpSpPr>
          <p:grpSp>
            <p:nvGrpSpPr>
              <p:cNvPr id="448" name="Group 356">
                <a:extLst>
                  <a:ext uri="{FF2B5EF4-FFF2-40B4-BE49-F238E27FC236}">
                    <a16:creationId xmlns:a16="http://schemas.microsoft.com/office/drawing/2014/main" id="{E94FBB23-E0FF-2E4C-ADA9-B7693567EB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41455" y="3576512"/>
                <a:ext cx="477838" cy="715963"/>
                <a:chOff x="4140" y="429"/>
                <a:chExt cx="1425" cy="2396"/>
              </a:xfrm>
            </p:grpSpPr>
            <p:sp>
              <p:nvSpPr>
                <p:cNvPr id="578" name="Freeform 357">
                  <a:extLst>
                    <a:ext uri="{FF2B5EF4-FFF2-40B4-BE49-F238E27FC236}">
                      <a16:creationId xmlns:a16="http://schemas.microsoft.com/office/drawing/2014/main" id="{83F8A882-2D18-F84A-A8B3-6AFE04482C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2 w 354"/>
                    <a:gd name="T1" fmla="*/ 0 h 2742"/>
                    <a:gd name="T2" fmla="*/ 12 w 354"/>
                    <a:gd name="T3" fmla="*/ 23 h 2742"/>
                    <a:gd name="T4" fmla="*/ 12 w 354"/>
                    <a:gd name="T5" fmla="*/ 171 h 2742"/>
                    <a:gd name="T6" fmla="*/ 0 w 354"/>
                    <a:gd name="T7" fmla="*/ 179 h 2742"/>
                    <a:gd name="T8" fmla="*/ 2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79" name="Rectangle 358">
                  <a:extLst>
                    <a:ext uri="{FF2B5EF4-FFF2-40B4-BE49-F238E27FC236}">
                      <a16:creationId xmlns:a16="http://schemas.microsoft.com/office/drawing/2014/main" id="{9C1CE4E9-0931-724C-9C29-8D583A01FC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429"/>
                  <a:ext cx="1046" cy="2284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80" name="Freeform 359">
                  <a:extLst>
                    <a:ext uri="{FF2B5EF4-FFF2-40B4-BE49-F238E27FC236}">
                      <a16:creationId xmlns:a16="http://schemas.microsoft.com/office/drawing/2014/main" id="{5EDD0773-DE61-DE40-83D1-11CAD8B590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7 w 211"/>
                    <a:gd name="T3" fmla="*/ 15 h 2537"/>
                    <a:gd name="T4" fmla="*/ 2 w 211"/>
                    <a:gd name="T5" fmla="*/ 163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81" name="Freeform 360">
                  <a:extLst>
                    <a:ext uri="{FF2B5EF4-FFF2-40B4-BE49-F238E27FC236}">
                      <a16:creationId xmlns:a16="http://schemas.microsoft.com/office/drawing/2014/main" id="{52B4DD92-CFC5-9245-BB48-BB112C50A0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9 h 226"/>
                    <a:gd name="T4" fmla="*/ 11 w 328"/>
                    <a:gd name="T5" fmla="*/ 16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82" name="Rectangle 361">
                  <a:extLst>
                    <a:ext uri="{FF2B5EF4-FFF2-40B4-BE49-F238E27FC236}">
                      <a16:creationId xmlns:a16="http://schemas.microsoft.com/office/drawing/2014/main" id="{D4F645E8-31AB-5245-8FAA-CAC16B245C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1" y="695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83" name="Group 362">
                  <a:extLst>
                    <a:ext uri="{FF2B5EF4-FFF2-40B4-BE49-F238E27FC236}">
                      <a16:creationId xmlns:a16="http://schemas.microsoft.com/office/drawing/2014/main" id="{EBFEFCB3-1DE5-534A-BB6F-F63DB31F192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608" name="AutoShape 363">
                    <a:extLst>
                      <a:ext uri="{FF2B5EF4-FFF2-40B4-BE49-F238E27FC236}">
                        <a16:creationId xmlns:a16="http://schemas.microsoft.com/office/drawing/2014/main" id="{F74423DF-E08E-F346-B899-EAB3551FCA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68"/>
                    <a:ext cx="721" cy="13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09" name="AutoShape 364">
                    <a:extLst>
                      <a:ext uri="{FF2B5EF4-FFF2-40B4-BE49-F238E27FC236}">
                        <a16:creationId xmlns:a16="http://schemas.microsoft.com/office/drawing/2014/main" id="{4FF1799F-7FEB-6F4A-9DBF-9929B67C897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3"/>
                    <a:ext cx="685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84" name="Rectangle 365">
                  <a:extLst>
                    <a:ext uri="{FF2B5EF4-FFF2-40B4-BE49-F238E27FC236}">
                      <a16:creationId xmlns:a16="http://schemas.microsoft.com/office/drawing/2014/main" id="{B07FB88B-4AAA-E84E-9D0B-2BFBEC9383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5" y="1019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85" name="Group 366">
                  <a:extLst>
                    <a:ext uri="{FF2B5EF4-FFF2-40B4-BE49-F238E27FC236}">
                      <a16:creationId xmlns:a16="http://schemas.microsoft.com/office/drawing/2014/main" id="{A3E91AB2-1E99-EB48-89FF-E9A629275BA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606" name="AutoShape 367">
                    <a:extLst>
                      <a:ext uri="{FF2B5EF4-FFF2-40B4-BE49-F238E27FC236}">
                        <a16:creationId xmlns:a16="http://schemas.microsoft.com/office/drawing/2014/main" id="{F3BF2799-81E1-EB48-82D8-0C7388FC1D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6"/>
                    <a:ext cx="727" cy="143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07" name="AutoShape 368">
                    <a:extLst>
                      <a:ext uri="{FF2B5EF4-FFF2-40B4-BE49-F238E27FC236}">
                        <a16:creationId xmlns:a16="http://schemas.microsoft.com/office/drawing/2014/main" id="{40815B01-E265-EF4D-B7AD-0310DB1E52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3"/>
                    <a:ext cx="691" cy="110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86" name="Rectangle 369">
                  <a:extLst>
                    <a:ext uri="{FF2B5EF4-FFF2-40B4-BE49-F238E27FC236}">
                      <a16:creationId xmlns:a16="http://schemas.microsoft.com/office/drawing/2014/main" id="{D725FCD3-6F82-BD46-A54E-AD91C9C01D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6" y="1359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87" name="Rectangle 370">
                  <a:extLst>
                    <a:ext uri="{FF2B5EF4-FFF2-40B4-BE49-F238E27FC236}">
                      <a16:creationId xmlns:a16="http://schemas.microsoft.com/office/drawing/2014/main" id="{EECD261C-17CF-5541-AF55-4668703B9D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6"/>
                  <a:ext cx="592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88" name="Group 371">
                  <a:extLst>
                    <a:ext uri="{FF2B5EF4-FFF2-40B4-BE49-F238E27FC236}">
                      <a16:creationId xmlns:a16="http://schemas.microsoft.com/office/drawing/2014/main" id="{59C6E391-34C0-6749-ADF1-A8C086AE5EF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604" name="AutoShape 372">
                    <a:extLst>
                      <a:ext uri="{FF2B5EF4-FFF2-40B4-BE49-F238E27FC236}">
                        <a16:creationId xmlns:a16="http://schemas.microsoft.com/office/drawing/2014/main" id="{464BBA8C-E6AB-BF4F-A793-C3FE2EB21E3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70"/>
                    <a:ext cx="725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05" name="AutoShape 373">
                    <a:extLst>
                      <a:ext uri="{FF2B5EF4-FFF2-40B4-BE49-F238E27FC236}">
                        <a16:creationId xmlns:a16="http://schemas.microsoft.com/office/drawing/2014/main" id="{A595B797-10DB-C24B-ADD1-006D1A2CC8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5"/>
                    <a:ext cx="690" cy="108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89" name="Freeform 374">
                  <a:extLst>
                    <a:ext uri="{FF2B5EF4-FFF2-40B4-BE49-F238E27FC236}">
                      <a16:creationId xmlns:a16="http://schemas.microsoft.com/office/drawing/2014/main" id="{9EF523C5-BBA5-CC44-9C9B-8D6BBA2FB8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8 h 226"/>
                    <a:gd name="T4" fmla="*/ 11 w 328"/>
                    <a:gd name="T5" fmla="*/ 14 h 226"/>
                    <a:gd name="T6" fmla="*/ 0 w 328"/>
                    <a:gd name="T7" fmla="*/ 6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90" name="Group 375">
                  <a:extLst>
                    <a:ext uri="{FF2B5EF4-FFF2-40B4-BE49-F238E27FC236}">
                      <a16:creationId xmlns:a16="http://schemas.microsoft.com/office/drawing/2014/main" id="{21A7BCE0-C905-7245-9132-B22060D6523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602" name="AutoShape 376">
                    <a:extLst>
                      <a:ext uri="{FF2B5EF4-FFF2-40B4-BE49-F238E27FC236}">
                        <a16:creationId xmlns:a16="http://schemas.microsoft.com/office/drawing/2014/main" id="{8662D52E-AA25-6B4C-87A1-ADE96C3E7EB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68"/>
                    <a:ext cx="702" cy="13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603" name="AutoShape 377">
                    <a:extLst>
                      <a:ext uri="{FF2B5EF4-FFF2-40B4-BE49-F238E27FC236}">
                        <a16:creationId xmlns:a16="http://schemas.microsoft.com/office/drawing/2014/main" id="{0DB37A7B-978A-FF4B-896E-D4181E5F80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4"/>
                    <a:ext cx="672" cy="106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91" name="Rectangle 378">
                  <a:extLst>
                    <a:ext uri="{FF2B5EF4-FFF2-40B4-BE49-F238E27FC236}">
                      <a16:creationId xmlns:a16="http://schemas.microsoft.com/office/drawing/2014/main" id="{B290BD75-E362-B344-A460-F9BB76BE6A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8" y="429"/>
                  <a:ext cx="71" cy="2290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2" name="Freeform 379">
                  <a:extLst>
                    <a:ext uri="{FF2B5EF4-FFF2-40B4-BE49-F238E27FC236}">
                      <a16:creationId xmlns:a16="http://schemas.microsoft.com/office/drawing/2014/main" id="{79B15B23-8A2F-934E-9C61-06ABF9B8B3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1 w 296"/>
                    <a:gd name="T3" fmla="*/ 8 h 256"/>
                    <a:gd name="T4" fmla="*/ 11 w 296"/>
                    <a:gd name="T5" fmla="*/ 16 h 256"/>
                    <a:gd name="T6" fmla="*/ 0 w 296"/>
                    <a:gd name="T7" fmla="*/ 6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3" name="Freeform 380">
                  <a:extLst>
                    <a:ext uri="{FF2B5EF4-FFF2-40B4-BE49-F238E27FC236}">
                      <a16:creationId xmlns:a16="http://schemas.microsoft.com/office/drawing/2014/main" id="{469D94BF-4B49-C849-B61B-9F7323E2D4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1 w 304"/>
                    <a:gd name="T3" fmla="*/ 11 h 288"/>
                    <a:gd name="T4" fmla="*/ 10 w 304"/>
                    <a:gd name="T5" fmla="*/ 19 h 288"/>
                    <a:gd name="T6" fmla="*/ 2 w 304"/>
                    <a:gd name="T7" fmla="*/ 8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4" name="Oval 381">
                  <a:extLst>
                    <a:ext uri="{FF2B5EF4-FFF2-40B4-BE49-F238E27FC236}">
                      <a16:creationId xmlns:a16="http://schemas.microsoft.com/office/drawing/2014/main" id="{DD6BD772-CB8F-5D41-8B4D-D90DBB916A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8" y="2612"/>
                  <a:ext cx="47" cy="96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5" name="Freeform 382">
                  <a:extLst>
                    <a:ext uri="{FF2B5EF4-FFF2-40B4-BE49-F238E27FC236}">
                      <a16:creationId xmlns:a16="http://schemas.microsoft.com/office/drawing/2014/main" id="{E75141AB-B05A-D643-89AE-5FE2CD0634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8 h 240"/>
                    <a:gd name="T2" fmla="*/ 2 w 306"/>
                    <a:gd name="T3" fmla="*/ 16 h 240"/>
                    <a:gd name="T4" fmla="*/ 11 w 306"/>
                    <a:gd name="T5" fmla="*/ 8 h 240"/>
                    <a:gd name="T6" fmla="*/ 11 w 306"/>
                    <a:gd name="T7" fmla="*/ 0 h 240"/>
                    <a:gd name="T8" fmla="*/ 0 w 306"/>
                    <a:gd name="T9" fmla="*/ 8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6" name="AutoShape 383">
                  <a:extLst>
                    <a:ext uri="{FF2B5EF4-FFF2-40B4-BE49-F238E27FC236}">
                      <a16:creationId xmlns:a16="http://schemas.microsoft.com/office/drawing/2014/main" id="{CB79249E-240C-7C4E-9C97-68F86E877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76"/>
                  <a:ext cx="1198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7" name="AutoShape 384">
                  <a:extLst>
                    <a:ext uri="{FF2B5EF4-FFF2-40B4-BE49-F238E27FC236}">
                      <a16:creationId xmlns:a16="http://schemas.microsoft.com/office/drawing/2014/main" id="{AFE02841-E545-6D43-9842-35F1873A31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2713"/>
                  <a:ext cx="1070" cy="8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00"/>
                    </a:gs>
                    <a:gs pos="100000">
                      <a:srgbClr val="80808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8" name="Oval 385">
                  <a:extLst>
                    <a:ext uri="{FF2B5EF4-FFF2-40B4-BE49-F238E27FC236}">
                      <a16:creationId xmlns:a16="http://schemas.microsoft.com/office/drawing/2014/main" id="{DF028839-2C39-E346-9828-0EEC6CA8F1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6" y="2384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99" name="Oval 386">
                  <a:extLst>
                    <a:ext uri="{FF2B5EF4-FFF2-40B4-BE49-F238E27FC236}">
                      <a16:creationId xmlns:a16="http://schemas.microsoft.com/office/drawing/2014/main" id="{6996D80D-9F55-9848-983C-5CF57CA311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6" y="2384"/>
                  <a:ext cx="161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00" name="Oval 387">
                  <a:extLst>
                    <a:ext uri="{FF2B5EF4-FFF2-40B4-BE49-F238E27FC236}">
                      <a16:creationId xmlns:a16="http://schemas.microsoft.com/office/drawing/2014/main" id="{5F857B48-B4B0-8742-B029-9B1DE20206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61" y="2379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601" name="Rectangle 388">
                  <a:extLst>
                    <a:ext uri="{FF2B5EF4-FFF2-40B4-BE49-F238E27FC236}">
                      <a16:creationId xmlns:a16="http://schemas.microsoft.com/office/drawing/2014/main" id="{C5C7B7F3-1D8A-8641-8A5D-BAA406A899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3" y="1837"/>
                  <a:ext cx="85" cy="760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grpSp>
            <p:nvGrpSpPr>
              <p:cNvPr id="452" name="Group 60">
                <a:extLst>
                  <a:ext uri="{FF2B5EF4-FFF2-40B4-BE49-F238E27FC236}">
                    <a16:creationId xmlns:a16="http://schemas.microsoft.com/office/drawing/2014/main" id="{1D0A3D53-03AA-0E40-B5FB-181B8E2FEA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24017" y="3820986"/>
                <a:ext cx="809625" cy="1009650"/>
                <a:chOff x="4296" y="2652"/>
                <a:chExt cx="510" cy="636"/>
              </a:xfrm>
            </p:grpSpPr>
            <p:sp>
              <p:nvSpPr>
                <p:cNvPr id="516" name="Rectangle 61">
                  <a:extLst>
                    <a:ext uri="{FF2B5EF4-FFF2-40B4-BE49-F238E27FC236}">
                      <a16:creationId xmlns:a16="http://schemas.microsoft.com/office/drawing/2014/main" id="{09E3AC14-3A72-6246-B449-8586196CBA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8" name="Rectangle 63">
                  <a:extLst>
                    <a:ext uri="{FF2B5EF4-FFF2-40B4-BE49-F238E27FC236}">
                      <a16:creationId xmlns:a16="http://schemas.microsoft.com/office/drawing/2014/main" id="{40146E01-E619-F546-B029-CBBAAF30C8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9" name="Line 64">
                  <a:extLst>
                    <a:ext uri="{FF2B5EF4-FFF2-40B4-BE49-F238E27FC236}">
                      <a16:creationId xmlns:a16="http://schemas.microsoft.com/office/drawing/2014/main" id="{FCC8A08D-9C98-EB41-A948-990137F339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0" name="Line 65">
                  <a:extLst>
                    <a:ext uri="{FF2B5EF4-FFF2-40B4-BE49-F238E27FC236}">
                      <a16:creationId xmlns:a16="http://schemas.microsoft.com/office/drawing/2014/main" id="{75D0D962-9B47-2146-995B-5D3637B8EB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1" name="Line 66">
                  <a:extLst>
                    <a:ext uri="{FF2B5EF4-FFF2-40B4-BE49-F238E27FC236}">
                      <a16:creationId xmlns:a16="http://schemas.microsoft.com/office/drawing/2014/main" id="{4362F887-D4F4-4343-A7F9-49AF2E8600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2" name="Line 67">
                  <a:extLst>
                    <a:ext uri="{FF2B5EF4-FFF2-40B4-BE49-F238E27FC236}">
                      <a16:creationId xmlns:a16="http://schemas.microsoft.com/office/drawing/2014/main" id="{4A49EBF7-F329-CC4A-8B42-F722F30857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3" name="Line 68">
                  <a:extLst>
                    <a:ext uri="{FF2B5EF4-FFF2-40B4-BE49-F238E27FC236}">
                      <a16:creationId xmlns:a16="http://schemas.microsoft.com/office/drawing/2014/main" id="{82EFD27F-3B61-A346-B083-AAFCDF0EA5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4" name="Line 69">
                  <a:extLst>
                    <a:ext uri="{FF2B5EF4-FFF2-40B4-BE49-F238E27FC236}">
                      <a16:creationId xmlns:a16="http://schemas.microsoft.com/office/drawing/2014/main" id="{6C135136-1AE0-D94F-997B-F186DFAB8A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5" name="Line 70">
                  <a:extLst>
                    <a:ext uri="{FF2B5EF4-FFF2-40B4-BE49-F238E27FC236}">
                      <a16:creationId xmlns:a16="http://schemas.microsoft.com/office/drawing/2014/main" id="{016DC3AC-C1A5-5A41-8B1E-93A178B84A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6" name="Rectangle 71">
                  <a:extLst>
                    <a:ext uri="{FF2B5EF4-FFF2-40B4-BE49-F238E27FC236}">
                      <a16:creationId xmlns:a16="http://schemas.microsoft.com/office/drawing/2014/main" id="{F20CF242-1809-FA43-9084-68A8CC4F3F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7" name="Rectangle 72">
                  <a:extLst>
                    <a:ext uri="{FF2B5EF4-FFF2-40B4-BE49-F238E27FC236}">
                      <a16:creationId xmlns:a16="http://schemas.microsoft.com/office/drawing/2014/main" id="{A951A319-F2ED-E54B-BC34-067EB07B74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8" name="Rectangle 73">
                  <a:extLst>
                    <a:ext uri="{FF2B5EF4-FFF2-40B4-BE49-F238E27FC236}">
                      <a16:creationId xmlns:a16="http://schemas.microsoft.com/office/drawing/2014/main" id="{C9389D47-A050-7E4E-9C99-66E158B132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29" name="Rectangle 74">
                  <a:extLst>
                    <a:ext uri="{FF2B5EF4-FFF2-40B4-BE49-F238E27FC236}">
                      <a16:creationId xmlns:a16="http://schemas.microsoft.com/office/drawing/2014/main" id="{82A09EAE-ECEF-4840-9456-E78E947753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30" name="Rectangle 75">
                  <a:extLst>
                    <a:ext uri="{FF2B5EF4-FFF2-40B4-BE49-F238E27FC236}">
                      <a16:creationId xmlns:a16="http://schemas.microsoft.com/office/drawing/2014/main" id="{98C78C1E-7887-EB4B-AF3E-B1E5417851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BC336C6-3436-2F4A-914E-3D65E6CDC4AC}"/>
                </a:ext>
              </a:extLst>
            </p:cNvPr>
            <p:cNvGrpSpPr/>
            <p:nvPr/>
          </p:nvGrpSpPr>
          <p:grpSpPr>
            <a:xfrm>
              <a:off x="7260504" y="1234950"/>
              <a:ext cx="1016000" cy="1347788"/>
              <a:chOff x="7260504" y="1234950"/>
              <a:chExt cx="1016000" cy="1347788"/>
            </a:xfrm>
          </p:grpSpPr>
          <p:grpSp>
            <p:nvGrpSpPr>
              <p:cNvPr id="449" name="Group 320">
                <a:extLst>
                  <a:ext uri="{FF2B5EF4-FFF2-40B4-BE49-F238E27FC236}">
                    <a16:creationId xmlns:a16="http://schemas.microsoft.com/office/drawing/2014/main" id="{340E8E49-51CF-6E45-9052-CF7181389F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63680" y="1234950"/>
                <a:ext cx="477838" cy="715963"/>
                <a:chOff x="4140" y="429"/>
                <a:chExt cx="1425" cy="2396"/>
              </a:xfrm>
            </p:grpSpPr>
            <p:sp>
              <p:nvSpPr>
                <p:cNvPr id="546" name="Freeform 321">
                  <a:extLst>
                    <a:ext uri="{FF2B5EF4-FFF2-40B4-BE49-F238E27FC236}">
                      <a16:creationId xmlns:a16="http://schemas.microsoft.com/office/drawing/2014/main" id="{BEC5D903-8ABE-D349-8FB8-1F0733D7C3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2 w 354"/>
                    <a:gd name="T1" fmla="*/ 0 h 2742"/>
                    <a:gd name="T2" fmla="*/ 12 w 354"/>
                    <a:gd name="T3" fmla="*/ 23 h 2742"/>
                    <a:gd name="T4" fmla="*/ 12 w 354"/>
                    <a:gd name="T5" fmla="*/ 171 h 2742"/>
                    <a:gd name="T6" fmla="*/ 0 w 354"/>
                    <a:gd name="T7" fmla="*/ 179 h 2742"/>
                    <a:gd name="T8" fmla="*/ 2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4"/>
                    <a:gd name="T16" fmla="*/ 0 h 2742"/>
                    <a:gd name="T17" fmla="*/ 354 w 354"/>
                    <a:gd name="T18" fmla="*/ 2742 h 27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7" name="Rectangle 322">
                  <a:extLst>
                    <a:ext uri="{FF2B5EF4-FFF2-40B4-BE49-F238E27FC236}">
                      <a16:creationId xmlns:a16="http://schemas.microsoft.com/office/drawing/2014/main" id="{534FC966-A738-5346-9EAA-EA12C5BAE7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429"/>
                  <a:ext cx="1046" cy="2284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8" name="Freeform 323">
                  <a:extLst>
                    <a:ext uri="{FF2B5EF4-FFF2-40B4-BE49-F238E27FC236}">
                      <a16:creationId xmlns:a16="http://schemas.microsoft.com/office/drawing/2014/main" id="{C7AAE311-58A8-B540-B624-7805E2A918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2 w 211"/>
                    <a:gd name="T1" fmla="*/ 0 h 2537"/>
                    <a:gd name="T2" fmla="*/ 7 w 211"/>
                    <a:gd name="T3" fmla="*/ 15 h 2537"/>
                    <a:gd name="T4" fmla="*/ 2 w 211"/>
                    <a:gd name="T5" fmla="*/ 163 h 2537"/>
                    <a:gd name="T6" fmla="*/ 2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1"/>
                    <a:gd name="T13" fmla="*/ 0 h 2537"/>
                    <a:gd name="T14" fmla="*/ 211 w 211"/>
                    <a:gd name="T15" fmla="*/ 2537 h 2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49" name="Freeform 324">
                  <a:extLst>
                    <a:ext uri="{FF2B5EF4-FFF2-40B4-BE49-F238E27FC236}">
                      <a16:creationId xmlns:a16="http://schemas.microsoft.com/office/drawing/2014/main" id="{4A162690-8387-C94A-859C-898885C0C5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9 h 226"/>
                    <a:gd name="T4" fmla="*/ 11 w 328"/>
                    <a:gd name="T5" fmla="*/ 16 h 226"/>
                    <a:gd name="T6" fmla="*/ 0 w 328"/>
                    <a:gd name="T7" fmla="*/ 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50" name="Rectangle 325">
                  <a:extLst>
                    <a:ext uri="{FF2B5EF4-FFF2-40B4-BE49-F238E27FC236}">
                      <a16:creationId xmlns:a16="http://schemas.microsoft.com/office/drawing/2014/main" id="{B8FCFAA4-5C48-0E42-B3F1-753DEF9195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1" y="695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51" name="Group 326">
                  <a:extLst>
                    <a:ext uri="{FF2B5EF4-FFF2-40B4-BE49-F238E27FC236}">
                      <a16:creationId xmlns:a16="http://schemas.microsoft.com/office/drawing/2014/main" id="{F3C28584-49A3-D049-AF9D-3686D903CF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576" name="AutoShape 327">
                    <a:extLst>
                      <a:ext uri="{FF2B5EF4-FFF2-40B4-BE49-F238E27FC236}">
                        <a16:creationId xmlns:a16="http://schemas.microsoft.com/office/drawing/2014/main" id="{6FB655FB-E665-6C42-A605-72C0C5F8EF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68"/>
                    <a:ext cx="721" cy="13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577" name="AutoShape 328">
                    <a:extLst>
                      <a:ext uri="{FF2B5EF4-FFF2-40B4-BE49-F238E27FC236}">
                        <a16:creationId xmlns:a16="http://schemas.microsoft.com/office/drawing/2014/main" id="{632596E8-4400-A54F-A67A-E9F5167C71F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3"/>
                    <a:ext cx="685" cy="107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52" name="Rectangle 329">
                  <a:extLst>
                    <a:ext uri="{FF2B5EF4-FFF2-40B4-BE49-F238E27FC236}">
                      <a16:creationId xmlns:a16="http://schemas.microsoft.com/office/drawing/2014/main" id="{67BA56C1-E98C-B945-B3EF-CC7F50A4EC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5" y="1019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53" name="Group 330">
                  <a:extLst>
                    <a:ext uri="{FF2B5EF4-FFF2-40B4-BE49-F238E27FC236}">
                      <a16:creationId xmlns:a16="http://schemas.microsoft.com/office/drawing/2014/main" id="{5DE83AEA-657B-A646-94EA-B784E11C0A6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574" name="AutoShape 331">
                    <a:extLst>
                      <a:ext uri="{FF2B5EF4-FFF2-40B4-BE49-F238E27FC236}">
                        <a16:creationId xmlns:a16="http://schemas.microsoft.com/office/drawing/2014/main" id="{D9691199-9F63-E04B-A044-88265C68367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6"/>
                    <a:ext cx="727" cy="143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575" name="AutoShape 332">
                    <a:extLst>
                      <a:ext uri="{FF2B5EF4-FFF2-40B4-BE49-F238E27FC236}">
                        <a16:creationId xmlns:a16="http://schemas.microsoft.com/office/drawing/2014/main" id="{861BBB5E-4B29-9743-9562-40018933ADC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3"/>
                    <a:ext cx="691" cy="110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54" name="Rectangle 333">
                  <a:extLst>
                    <a:ext uri="{FF2B5EF4-FFF2-40B4-BE49-F238E27FC236}">
                      <a16:creationId xmlns:a16="http://schemas.microsoft.com/office/drawing/2014/main" id="{5A0D44FC-AE5E-B848-BCCC-201581A9A8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16" y="1359"/>
                  <a:ext cx="597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55" name="Rectangle 334">
                  <a:extLst>
                    <a:ext uri="{FF2B5EF4-FFF2-40B4-BE49-F238E27FC236}">
                      <a16:creationId xmlns:a16="http://schemas.microsoft.com/office/drawing/2014/main" id="{25B33689-CD79-E34A-8116-B479B04C5A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30" y="1656"/>
                  <a:ext cx="592" cy="4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56" name="Group 335">
                  <a:extLst>
                    <a:ext uri="{FF2B5EF4-FFF2-40B4-BE49-F238E27FC236}">
                      <a16:creationId xmlns:a16="http://schemas.microsoft.com/office/drawing/2014/main" id="{AABC70E1-3FC5-214D-95EB-D858D72284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572" name="AutoShape 336">
                    <a:extLst>
                      <a:ext uri="{FF2B5EF4-FFF2-40B4-BE49-F238E27FC236}">
                        <a16:creationId xmlns:a16="http://schemas.microsoft.com/office/drawing/2014/main" id="{C3D8D779-F8CB-CD40-BAC5-CB440D038F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16" y="2570"/>
                    <a:ext cx="725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573" name="AutoShape 337">
                    <a:extLst>
                      <a:ext uri="{FF2B5EF4-FFF2-40B4-BE49-F238E27FC236}">
                        <a16:creationId xmlns:a16="http://schemas.microsoft.com/office/drawing/2014/main" id="{A7DC0708-50B4-3B45-91FC-E994560816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5"/>
                    <a:ext cx="690" cy="108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57" name="Freeform 338">
                  <a:extLst>
                    <a:ext uri="{FF2B5EF4-FFF2-40B4-BE49-F238E27FC236}">
                      <a16:creationId xmlns:a16="http://schemas.microsoft.com/office/drawing/2014/main" id="{F81DB241-8545-2F47-8ED3-BCEF09EE98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1 w 328"/>
                    <a:gd name="T3" fmla="*/ 8 h 226"/>
                    <a:gd name="T4" fmla="*/ 11 w 328"/>
                    <a:gd name="T5" fmla="*/ 14 h 226"/>
                    <a:gd name="T6" fmla="*/ 0 w 328"/>
                    <a:gd name="T7" fmla="*/ 6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8"/>
                    <a:gd name="T16" fmla="*/ 0 h 226"/>
                    <a:gd name="T17" fmla="*/ 328 w 328"/>
                    <a:gd name="T18" fmla="*/ 226 h 2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grpSp>
              <p:nvGrpSpPr>
                <p:cNvPr id="558" name="Group 339">
                  <a:extLst>
                    <a:ext uri="{FF2B5EF4-FFF2-40B4-BE49-F238E27FC236}">
                      <a16:creationId xmlns:a16="http://schemas.microsoft.com/office/drawing/2014/main" id="{660A80F0-E4A2-C94C-BA95-FC179A4D243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570" name="AutoShape 340">
                    <a:extLst>
                      <a:ext uri="{FF2B5EF4-FFF2-40B4-BE49-F238E27FC236}">
                        <a16:creationId xmlns:a16="http://schemas.microsoft.com/office/drawing/2014/main" id="{44957B4E-FA72-F842-B1DF-482FEA10C28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29" y="2568"/>
                    <a:ext cx="702" cy="13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  <p:sp>
                <p:nvSpPr>
                  <p:cNvPr id="571" name="AutoShape 341">
                    <a:extLst>
                      <a:ext uri="{FF2B5EF4-FFF2-40B4-BE49-F238E27FC236}">
                        <a16:creationId xmlns:a16="http://schemas.microsoft.com/office/drawing/2014/main" id="{A4BF6B7D-79D5-BA42-AE47-51D796FD875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4"/>
                    <a:ext cx="672" cy="106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2"/>
                      </a:buClr>
                      <a:buSzPct val="85000"/>
                      <a:buFont typeface="ZapfDingbats" charset="2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3333CC"/>
                      </a:buClr>
                      <a:buSzPct val="85000"/>
                      <a:buFont typeface="ZapfDingbats" charset="2"/>
                      <a:buNone/>
                      <a:tabLst/>
                      <a:defRPr/>
                    </a:pPr>
                    <a:endParaRPr kumimoji="0" lang="en-US" altLang="en-US" sz="2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endParaRPr>
                  </a:p>
                </p:txBody>
              </p:sp>
            </p:grpSp>
            <p:sp>
              <p:nvSpPr>
                <p:cNvPr id="559" name="Rectangle 342">
                  <a:extLst>
                    <a:ext uri="{FF2B5EF4-FFF2-40B4-BE49-F238E27FC236}">
                      <a16:creationId xmlns:a16="http://schemas.microsoft.com/office/drawing/2014/main" id="{3D2F04C3-4A89-044A-928B-7883BBCFE8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48" y="429"/>
                  <a:ext cx="71" cy="2290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0" name="Freeform 343">
                  <a:extLst>
                    <a:ext uri="{FF2B5EF4-FFF2-40B4-BE49-F238E27FC236}">
                      <a16:creationId xmlns:a16="http://schemas.microsoft.com/office/drawing/2014/main" id="{C3465DBB-D953-194E-872E-54B6D50106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1 w 296"/>
                    <a:gd name="T3" fmla="*/ 8 h 256"/>
                    <a:gd name="T4" fmla="*/ 11 w 296"/>
                    <a:gd name="T5" fmla="*/ 16 h 256"/>
                    <a:gd name="T6" fmla="*/ 0 w 296"/>
                    <a:gd name="T7" fmla="*/ 6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6"/>
                    <a:gd name="T16" fmla="*/ 0 h 256"/>
                    <a:gd name="T17" fmla="*/ 296 w 296"/>
                    <a:gd name="T18" fmla="*/ 256 h 25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1" name="Freeform 344">
                  <a:extLst>
                    <a:ext uri="{FF2B5EF4-FFF2-40B4-BE49-F238E27FC236}">
                      <a16:creationId xmlns:a16="http://schemas.microsoft.com/office/drawing/2014/main" id="{F1A04862-B02B-6B41-98AF-CDF41D7DFC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1 w 304"/>
                    <a:gd name="T3" fmla="*/ 11 h 288"/>
                    <a:gd name="T4" fmla="*/ 10 w 304"/>
                    <a:gd name="T5" fmla="*/ 19 h 288"/>
                    <a:gd name="T6" fmla="*/ 2 w 304"/>
                    <a:gd name="T7" fmla="*/ 8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4"/>
                    <a:gd name="T16" fmla="*/ 0 h 288"/>
                    <a:gd name="T17" fmla="*/ 304 w 304"/>
                    <a:gd name="T18" fmla="*/ 288 h 2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2" name="Oval 345">
                  <a:extLst>
                    <a:ext uri="{FF2B5EF4-FFF2-40B4-BE49-F238E27FC236}">
                      <a16:creationId xmlns:a16="http://schemas.microsoft.com/office/drawing/2014/main" id="{9BD37437-ADA3-2944-BD51-EABFA9121F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18" y="2612"/>
                  <a:ext cx="47" cy="96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3" name="Freeform 346">
                  <a:extLst>
                    <a:ext uri="{FF2B5EF4-FFF2-40B4-BE49-F238E27FC236}">
                      <a16:creationId xmlns:a16="http://schemas.microsoft.com/office/drawing/2014/main" id="{60737BBB-1922-B94B-9F49-5D5A31340F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8 h 240"/>
                    <a:gd name="T2" fmla="*/ 2 w 306"/>
                    <a:gd name="T3" fmla="*/ 16 h 240"/>
                    <a:gd name="T4" fmla="*/ 11 w 306"/>
                    <a:gd name="T5" fmla="*/ 8 h 240"/>
                    <a:gd name="T6" fmla="*/ 11 w 306"/>
                    <a:gd name="T7" fmla="*/ 0 h 240"/>
                    <a:gd name="T8" fmla="*/ 0 w 306"/>
                    <a:gd name="T9" fmla="*/ 8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240"/>
                    <a:gd name="T17" fmla="*/ 306 w 306"/>
                    <a:gd name="T18" fmla="*/ 240 h 24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4" name="AutoShape 347">
                  <a:extLst>
                    <a:ext uri="{FF2B5EF4-FFF2-40B4-BE49-F238E27FC236}">
                      <a16:creationId xmlns:a16="http://schemas.microsoft.com/office/drawing/2014/main" id="{69A87503-8E72-B04D-B43E-68DE386A28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40" y="2676"/>
                  <a:ext cx="1198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5" name="AutoShape 348">
                  <a:extLst>
                    <a:ext uri="{FF2B5EF4-FFF2-40B4-BE49-F238E27FC236}">
                      <a16:creationId xmlns:a16="http://schemas.microsoft.com/office/drawing/2014/main" id="{9C242210-75A1-C74A-AD41-CD3DFBA513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06" y="2713"/>
                  <a:ext cx="1070" cy="8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00"/>
                    </a:gs>
                    <a:gs pos="100000">
                      <a:srgbClr val="80808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6" name="Oval 349">
                  <a:extLst>
                    <a:ext uri="{FF2B5EF4-FFF2-40B4-BE49-F238E27FC236}">
                      <a16:creationId xmlns:a16="http://schemas.microsoft.com/office/drawing/2014/main" id="{9E20BCA0-BB6D-EB46-A9ED-9D1E316B4D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06" y="2384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7" name="Oval 350">
                  <a:extLst>
                    <a:ext uri="{FF2B5EF4-FFF2-40B4-BE49-F238E27FC236}">
                      <a16:creationId xmlns:a16="http://schemas.microsoft.com/office/drawing/2014/main" id="{297213E3-E288-8241-B9F6-8960296E41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86" y="2384"/>
                  <a:ext cx="161" cy="143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68" name="Oval 351">
                  <a:extLst>
                    <a:ext uri="{FF2B5EF4-FFF2-40B4-BE49-F238E27FC236}">
                      <a16:creationId xmlns:a16="http://schemas.microsoft.com/office/drawing/2014/main" id="{5DA2A59F-3932-6E44-9575-17A09BF9BD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61" y="2379"/>
                  <a:ext cx="161" cy="143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69" name="Rectangle 352">
                  <a:extLst>
                    <a:ext uri="{FF2B5EF4-FFF2-40B4-BE49-F238E27FC236}">
                      <a16:creationId xmlns:a16="http://schemas.microsoft.com/office/drawing/2014/main" id="{9C26FDA8-EA55-8941-A4CE-00104425A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63" y="1837"/>
                  <a:ext cx="85" cy="760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grpSp>
            <p:nvGrpSpPr>
              <p:cNvPr id="453" name="Group 96">
                <a:extLst>
                  <a:ext uri="{FF2B5EF4-FFF2-40B4-BE49-F238E27FC236}">
                    <a16:creationId xmlns:a16="http://schemas.microsoft.com/office/drawing/2014/main" id="{2000DD18-01EC-D249-9DB7-B38FA9A4FC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60504" y="1571500"/>
                <a:ext cx="1016000" cy="1011238"/>
                <a:chOff x="4193" y="2651"/>
                <a:chExt cx="640" cy="637"/>
              </a:xfrm>
            </p:grpSpPr>
            <p:sp>
              <p:nvSpPr>
                <p:cNvPr id="501" name="Rectangle 97">
                  <a:extLst>
                    <a:ext uri="{FF2B5EF4-FFF2-40B4-BE49-F238E27FC236}">
                      <a16:creationId xmlns:a16="http://schemas.microsoft.com/office/drawing/2014/main" id="{B5114480-66D5-5F4F-8FBC-DCDDCD291F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6" y="2652"/>
                  <a:ext cx="510" cy="636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2" name="Text Box 98">
                  <a:extLst>
                    <a:ext uri="{FF2B5EF4-FFF2-40B4-BE49-F238E27FC236}">
                      <a16:creationId xmlns:a16="http://schemas.microsoft.com/office/drawing/2014/main" id="{6724E005-ABDA-2D4B-8176-871B891BA5F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93" y="2651"/>
                  <a:ext cx="640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40" tIns="45720" rIns="91440" bIns="45720" anchor="t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altLang="en-US" sz="1500" kern="0" dirty="0" err="1">
                      <a:solidFill>
                        <a:srgbClr val="000000"/>
                      </a:solidFill>
                      <a:latin typeface="Calibri" panose="020F0502020204030204"/>
                      <a:ea typeface="ＭＳ Ｐゴシック"/>
                    </a:rPr>
                    <a:t>почтовый</a:t>
                  </a:r>
                  <a:r>
                    <a:rPr lang="en-US" altLang="en-US" sz="1500" kern="0" dirty="0">
                      <a:solidFill>
                        <a:srgbClr val="000000"/>
                      </a:solidFill>
                      <a:latin typeface="Calibri" panose="020F0502020204030204"/>
                      <a:ea typeface="ＭＳ Ｐゴシック"/>
                    </a:rPr>
                    <a:t> </a:t>
                  </a:r>
                  <a:endParaRPr lang="ru-RU" sz="1500">
                    <a:solidFill>
                      <a:srgbClr val="000000"/>
                    </a:solidFill>
                    <a:cs typeface="Arial" panose="020B0604020202020204" pitchFamily="34" charset="0"/>
                  </a:endParaRPr>
                </a:p>
                <a:p>
                  <a:pPr 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altLang="en-US" sz="1500" kern="0" dirty="0" err="1">
                      <a:solidFill>
                        <a:srgbClr val="000000"/>
                      </a:solidFill>
                      <a:latin typeface="Calibri" panose="020F0502020204030204"/>
                      <a:ea typeface="ＭＳ Ｐゴシック"/>
                    </a:rPr>
                    <a:t>сервер</a:t>
                  </a:r>
                  <a:endParaRPr lang="ru-RU" sz="1500" dirty="0">
                    <a:cs typeface="Arial"/>
                  </a:endParaRPr>
                </a:p>
              </p:txBody>
            </p:sp>
            <p:sp>
              <p:nvSpPr>
                <p:cNvPr id="503" name="Rectangle 99">
                  <a:extLst>
                    <a:ext uri="{FF2B5EF4-FFF2-40B4-BE49-F238E27FC236}">
                      <a16:creationId xmlns:a16="http://schemas.microsoft.com/office/drawing/2014/main" id="{20411000-C9BB-0146-BD6E-64ECE7F8C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0" y="300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4" name="Line 100">
                  <a:extLst>
                    <a:ext uri="{FF2B5EF4-FFF2-40B4-BE49-F238E27FC236}">
                      <a16:creationId xmlns:a16="http://schemas.microsoft.com/office/drawing/2014/main" id="{417734CA-B3E5-ED4D-A76B-C9B698139B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69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5" name="Line 101">
                  <a:extLst>
                    <a:ext uri="{FF2B5EF4-FFF2-40B4-BE49-F238E27FC236}">
                      <a16:creationId xmlns:a16="http://schemas.microsoft.com/office/drawing/2014/main" id="{8B7FC465-941C-F44A-8BB8-04BF5FE7DE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78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6" name="Line 102">
                  <a:extLst>
                    <a:ext uri="{FF2B5EF4-FFF2-40B4-BE49-F238E27FC236}">
                      <a16:creationId xmlns:a16="http://schemas.microsoft.com/office/drawing/2014/main" id="{D3CD8D46-5D1A-864D-9835-95D91C69A1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33" y="303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7" name="Line 103">
                  <a:extLst>
                    <a:ext uri="{FF2B5EF4-FFF2-40B4-BE49-F238E27FC236}">
                      <a16:creationId xmlns:a16="http://schemas.microsoft.com/office/drawing/2014/main" id="{0FF0EB99-7ED7-A54F-9F34-F24C7C5F10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90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8" name="Line 104">
                  <a:extLst>
                    <a:ext uri="{FF2B5EF4-FFF2-40B4-BE49-F238E27FC236}">
                      <a16:creationId xmlns:a16="http://schemas.microsoft.com/office/drawing/2014/main" id="{809DF9DB-9AF7-1548-B87E-4B6AF3CAC2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51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9" name="Line 105">
                  <a:extLst>
                    <a:ext uri="{FF2B5EF4-FFF2-40B4-BE49-F238E27FC236}">
                      <a16:creationId xmlns:a16="http://schemas.microsoft.com/office/drawing/2014/main" id="{5A1CA32A-2C23-8643-B0AD-CC79C24E33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07" y="303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0" name="Line 106">
                  <a:extLst>
                    <a:ext uri="{FF2B5EF4-FFF2-40B4-BE49-F238E27FC236}">
                      <a16:creationId xmlns:a16="http://schemas.microsoft.com/office/drawing/2014/main" id="{F1A1145A-6963-0D4A-B4F9-013614B715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22" y="303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1" name="Rectangle 107">
                  <a:extLst>
                    <a:ext uri="{FF2B5EF4-FFF2-40B4-BE49-F238E27FC236}">
                      <a16:creationId xmlns:a16="http://schemas.microsoft.com/office/drawing/2014/main" id="{F0E0A255-DDCC-F14C-897A-AE9D1CEAF5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8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2" name="Rectangle 108">
                  <a:extLst>
                    <a:ext uri="{FF2B5EF4-FFF2-40B4-BE49-F238E27FC236}">
                      <a16:creationId xmlns:a16="http://schemas.microsoft.com/office/drawing/2014/main" id="{A8229304-AE2F-4B4F-9A8B-A0DA1B2A36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14" y="317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3" name="Rectangle 109">
                  <a:extLst>
                    <a:ext uri="{FF2B5EF4-FFF2-40B4-BE49-F238E27FC236}">
                      <a16:creationId xmlns:a16="http://schemas.microsoft.com/office/drawing/2014/main" id="{07C5E7BA-0901-FE41-A8A0-490D8AD03E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00" y="317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4" name="Rectangle 110">
                  <a:extLst>
                    <a:ext uri="{FF2B5EF4-FFF2-40B4-BE49-F238E27FC236}">
                      <a16:creationId xmlns:a16="http://schemas.microsoft.com/office/drawing/2014/main" id="{421A29F7-5907-194D-9393-AFD8435D10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97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15" name="Rectangle 111">
                  <a:extLst>
                    <a:ext uri="{FF2B5EF4-FFF2-40B4-BE49-F238E27FC236}">
                      <a16:creationId xmlns:a16="http://schemas.microsoft.com/office/drawing/2014/main" id="{48DD03FB-6798-ED44-8836-A7F08A83D7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93" y="317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D47C044-747C-144D-AAD3-503C152CDDD4}"/>
              </a:ext>
            </a:extLst>
          </p:cNvPr>
          <p:cNvGrpSpPr/>
          <p:nvPr/>
        </p:nvGrpSpPr>
        <p:grpSpPr>
          <a:xfrm>
            <a:off x="7036667" y="2001712"/>
            <a:ext cx="2349500" cy="2209800"/>
            <a:chOff x="7036667" y="2001712"/>
            <a:chExt cx="2349500" cy="220980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72D7673F-3C6E-3A4B-BC47-0EEF8794D17D}"/>
                </a:ext>
              </a:extLst>
            </p:cNvPr>
            <p:cNvGrpSpPr/>
            <p:nvPr/>
          </p:nvGrpSpPr>
          <p:grpSpPr>
            <a:xfrm>
              <a:off x="8262217" y="3125662"/>
              <a:ext cx="1123950" cy="1085850"/>
              <a:chOff x="8262217" y="3125662"/>
              <a:chExt cx="1123950" cy="1085850"/>
            </a:xfrm>
          </p:grpSpPr>
          <p:sp>
            <p:nvSpPr>
              <p:cNvPr id="454" name="Line 117">
                <a:extLst>
                  <a:ext uri="{FF2B5EF4-FFF2-40B4-BE49-F238E27FC236}">
                    <a16:creationId xmlns:a16="http://schemas.microsoft.com/office/drawing/2014/main" id="{4A29E487-CD56-8749-B78A-9DA7D6B3A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262217" y="3125662"/>
                <a:ext cx="1123950" cy="108585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56" name="Group 119">
                <a:extLst>
                  <a:ext uri="{FF2B5EF4-FFF2-40B4-BE49-F238E27FC236}">
                    <a16:creationId xmlns:a16="http://schemas.microsoft.com/office/drawing/2014/main" id="{8392F016-E5DA-B045-8480-EE0CC242FE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65405" y="3419350"/>
                <a:ext cx="1017588" cy="523875"/>
                <a:chOff x="3749" y="2537"/>
                <a:chExt cx="641" cy="330"/>
              </a:xfrm>
            </p:grpSpPr>
            <p:sp>
              <p:nvSpPr>
                <p:cNvPr id="499" name="Rectangle 120">
                  <a:extLst>
                    <a:ext uri="{FF2B5EF4-FFF2-40B4-BE49-F238E27FC236}">
                      <a16:creationId xmlns:a16="http://schemas.microsoft.com/office/drawing/2014/main" id="{099A1A3B-91B2-8044-BF4F-8328704158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8" y="2580"/>
                  <a:ext cx="540" cy="19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500" name="Text Box 121">
                  <a:extLst>
                    <a:ext uri="{FF2B5EF4-FFF2-40B4-BE49-F238E27FC236}">
                      <a16:creationId xmlns:a16="http://schemas.microsoft.com/office/drawing/2014/main" id="{F33E0D1E-FA20-9F44-8584-F9EC6F285FA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9" y="2537"/>
                  <a:ext cx="641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CC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rPr>
                    <a:t>SMTP</a:t>
                  </a:r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18BCB51-C445-2B48-96E9-33A1177485C4}"/>
                </a:ext>
              </a:extLst>
            </p:cNvPr>
            <p:cNvGrpSpPr/>
            <p:nvPr/>
          </p:nvGrpSpPr>
          <p:grpSpPr>
            <a:xfrm>
              <a:off x="8262217" y="2001712"/>
              <a:ext cx="1123950" cy="790575"/>
              <a:chOff x="8262217" y="2001712"/>
              <a:chExt cx="1123950" cy="790575"/>
            </a:xfrm>
          </p:grpSpPr>
          <p:sp>
            <p:nvSpPr>
              <p:cNvPr id="450" name="Line 9">
                <a:extLst>
                  <a:ext uri="{FF2B5EF4-FFF2-40B4-BE49-F238E27FC236}">
                    <a16:creationId xmlns:a16="http://schemas.microsoft.com/office/drawing/2014/main" id="{C85D5474-FE98-384B-A663-0D4ACC9DB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62217" y="2001712"/>
                <a:ext cx="1123950" cy="7905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57" name="Group 122">
                <a:extLst>
                  <a:ext uri="{FF2B5EF4-FFF2-40B4-BE49-F238E27FC236}">
                    <a16:creationId xmlns:a16="http://schemas.microsoft.com/office/drawing/2014/main" id="{BBA0AF8E-CB3A-0344-A62B-9959A4196C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27305" y="2162050"/>
                <a:ext cx="1017588" cy="523875"/>
                <a:chOff x="3749" y="2537"/>
                <a:chExt cx="641" cy="330"/>
              </a:xfrm>
            </p:grpSpPr>
            <p:sp>
              <p:nvSpPr>
                <p:cNvPr id="497" name="Rectangle 123">
                  <a:extLst>
                    <a:ext uri="{FF2B5EF4-FFF2-40B4-BE49-F238E27FC236}">
                      <a16:creationId xmlns:a16="http://schemas.microsoft.com/office/drawing/2014/main" id="{099C1906-3821-1543-9E10-34EA59C232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8" y="2580"/>
                  <a:ext cx="540" cy="19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98" name="Text Box 124">
                  <a:extLst>
                    <a:ext uri="{FF2B5EF4-FFF2-40B4-BE49-F238E27FC236}">
                      <a16:creationId xmlns:a16="http://schemas.microsoft.com/office/drawing/2014/main" id="{3EBC20E8-2C79-0144-BCCC-FDC909C15A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9" y="2537"/>
                  <a:ext cx="641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CC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rPr>
                    <a:t>SMTP</a:t>
                  </a:r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9517890-8B38-E244-82C5-964EF5D704FC}"/>
                </a:ext>
              </a:extLst>
            </p:cNvPr>
            <p:cNvGrpSpPr/>
            <p:nvPr/>
          </p:nvGrpSpPr>
          <p:grpSpPr>
            <a:xfrm>
              <a:off x="7036667" y="2601787"/>
              <a:ext cx="1017588" cy="1247775"/>
              <a:chOff x="7036667" y="2601787"/>
              <a:chExt cx="1017588" cy="1247775"/>
            </a:xfrm>
          </p:grpSpPr>
          <p:sp>
            <p:nvSpPr>
              <p:cNvPr id="455" name="Line 118">
                <a:extLst>
                  <a:ext uri="{FF2B5EF4-FFF2-40B4-BE49-F238E27FC236}">
                    <a16:creationId xmlns:a16="http://schemas.microsoft.com/office/drawing/2014/main" id="{3E2BA10C-F026-3444-9F81-F7136C415A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519267" y="2601787"/>
                <a:ext cx="0" cy="1247775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58" name="Group 125">
                <a:extLst>
                  <a:ext uri="{FF2B5EF4-FFF2-40B4-BE49-F238E27FC236}">
                    <a16:creationId xmlns:a16="http://schemas.microsoft.com/office/drawing/2014/main" id="{01686861-2518-7E4A-9CA7-12F4D39AF8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36667" y="2809750"/>
                <a:ext cx="1017588" cy="523875"/>
                <a:chOff x="3770" y="2495"/>
                <a:chExt cx="641" cy="330"/>
              </a:xfrm>
            </p:grpSpPr>
            <p:sp>
              <p:nvSpPr>
                <p:cNvPr id="495" name="Rectangle 126">
                  <a:extLst>
                    <a:ext uri="{FF2B5EF4-FFF2-40B4-BE49-F238E27FC236}">
                      <a16:creationId xmlns:a16="http://schemas.microsoft.com/office/drawing/2014/main" id="{316A9CDF-5E07-6F44-8D92-09FD292C8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8" y="2580"/>
                  <a:ext cx="540" cy="19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96" name="Text Box 127">
                  <a:extLst>
                    <a:ext uri="{FF2B5EF4-FFF2-40B4-BE49-F238E27FC236}">
                      <a16:creationId xmlns:a16="http://schemas.microsoft.com/office/drawing/2014/main" id="{B5260883-E51F-614F-B418-1ADE3913D56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70" y="2495"/>
                  <a:ext cx="641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CC0000"/>
                      </a:solidFill>
                      <a:effectLst/>
                      <a:uLnTx/>
                      <a:uFillTx/>
                      <a:latin typeface="Calibri" panose="020F0502020204030204"/>
                      <a:ea typeface="ＭＳ Ｐゴシック" panose="020B0600070205080204" pitchFamily="34" charset="-128"/>
                      <a:cs typeface="+mn-cs"/>
                    </a:rPr>
                    <a:t>SMTP</a:t>
                  </a:r>
                </a:p>
              </p:txBody>
            </p:sp>
          </p:grp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1D6118-1EED-624E-97BF-35AEC3281607}"/>
              </a:ext>
            </a:extLst>
          </p:cNvPr>
          <p:cNvGrpSpPr/>
          <p:nvPr/>
        </p:nvGrpSpPr>
        <p:grpSpPr>
          <a:xfrm>
            <a:off x="7681192" y="841250"/>
            <a:ext cx="3633788" cy="5078412"/>
            <a:chOff x="7681192" y="841250"/>
            <a:chExt cx="3633788" cy="5078412"/>
          </a:xfrm>
        </p:grpSpPr>
        <p:grpSp>
          <p:nvGrpSpPr>
            <p:cNvPr id="459" name="Group 423">
              <a:extLst>
                <a:ext uri="{FF2B5EF4-FFF2-40B4-BE49-F238E27FC236}">
                  <a16:creationId xmlns:a16="http://schemas.microsoft.com/office/drawing/2014/main" id="{A4841B85-38B7-2D4B-8B88-1F35C663B6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62192" y="841250"/>
              <a:ext cx="979490" cy="1014413"/>
              <a:chOff x="3532" y="575"/>
              <a:chExt cx="617" cy="639"/>
            </a:xfrm>
          </p:grpSpPr>
          <p:grpSp>
            <p:nvGrpSpPr>
              <p:cNvPr id="490" name="Group 353">
                <a:extLst>
                  <a:ext uri="{FF2B5EF4-FFF2-40B4-BE49-F238E27FC236}">
                    <a16:creationId xmlns:a16="http://schemas.microsoft.com/office/drawing/2014/main" id="{AFD4D502-A0F1-D149-A78A-D73A82AE8B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493" name="Picture 354" descr="desktop_computer_stylized_medium">
                  <a:extLst>
                    <a:ext uri="{FF2B5EF4-FFF2-40B4-BE49-F238E27FC236}">
                      <a16:creationId xmlns:a16="http://schemas.microsoft.com/office/drawing/2014/main" id="{40D93FD7-DFF9-2B4D-B3B7-4EC913BFD3E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94" name="Freeform 355">
                  <a:extLst>
                    <a:ext uri="{FF2B5EF4-FFF2-40B4-BE49-F238E27FC236}">
                      <a16:creationId xmlns:a16="http://schemas.microsoft.com/office/drawing/2014/main" id="{A72A10F8-9FD3-CC47-9469-090A81B975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91" name="Rectangle 115">
                <a:extLst>
                  <a:ext uri="{FF2B5EF4-FFF2-40B4-BE49-F238E27FC236}">
                    <a16:creationId xmlns:a16="http://schemas.microsoft.com/office/drawing/2014/main" id="{D2C77E00-23F4-184B-A27D-C6B49F75B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92" name="Text Box 116">
                <a:extLst>
                  <a:ext uri="{FF2B5EF4-FFF2-40B4-BE49-F238E27FC236}">
                    <a16:creationId xmlns:a16="http://schemas.microsoft.com/office/drawing/2014/main" id="{05F0290A-395C-4C46-87E1-FADC8794D6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32" y="575"/>
                <a:ext cx="44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40" tIns="45720" rIns="91440" bIns="45720" anchor="t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tabLst/>
                  <a:defRPr/>
                </a:pPr>
                <a:r>
                  <a:rPr lang="en-US" altLang="en-US" sz="1400" kern="0" dirty="0" err="1">
                    <a:solidFill>
                      <a:srgbClr val="000000"/>
                    </a:solidFill>
                    <a:latin typeface="Calibri" panose="020F0502020204030204"/>
                    <a:ea typeface="ＭＳ Ｐゴシック"/>
                  </a:rPr>
                  <a:t>агенты</a:t>
                </a:r>
                <a:endParaRPr lang="ru-RU" sz="1400" dirty="0" err="1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  <a:p>
                <a:pPr algn="ctr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1400" kern="0" dirty="0">
                    <a:latin typeface="Calibri"/>
                    <a:ea typeface="ＭＳ Ｐゴシック"/>
                    <a:cs typeface="Calibri"/>
                  </a:rPr>
                  <a:t>п-</a:t>
                </a:r>
                <a:r>
                  <a:rPr lang="en-US" altLang="en-US" sz="1400" kern="0" dirty="0" err="1">
                    <a:latin typeface="Calibri"/>
                    <a:ea typeface="ＭＳ Ｐゴシック"/>
                    <a:cs typeface="Calibri"/>
                  </a:rPr>
                  <a:t>ля</a:t>
                </a:r>
                <a:endParaRPr lang="en-US" altLang="en-US" sz="1400" kern="0" dirty="0" err="1">
                  <a:latin typeface="Calibri"/>
                  <a:cs typeface="Calibri"/>
                </a:endParaRPr>
              </a:p>
            </p:txBody>
          </p:sp>
        </p:grpSp>
        <p:grpSp>
          <p:nvGrpSpPr>
            <p:cNvPr id="460" name="Group 424">
              <a:extLst>
                <a:ext uri="{FF2B5EF4-FFF2-40B4-BE49-F238E27FC236}">
                  <a16:creationId xmlns:a16="http://schemas.microsoft.com/office/drawing/2014/main" id="{0A992F9B-3334-A546-963A-48B9382220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7842" y="1658812"/>
              <a:ext cx="890588" cy="1012825"/>
              <a:chOff x="3588" y="576"/>
              <a:chExt cx="561" cy="638"/>
            </a:xfrm>
          </p:grpSpPr>
          <p:grpSp>
            <p:nvGrpSpPr>
              <p:cNvPr id="485" name="Group 425">
                <a:extLst>
                  <a:ext uri="{FF2B5EF4-FFF2-40B4-BE49-F238E27FC236}">
                    <a16:creationId xmlns:a16="http://schemas.microsoft.com/office/drawing/2014/main" id="{EB280194-5E79-4E47-B5D1-CEEB0FF6E4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488" name="Picture 426" descr="desktop_computer_stylized_medium">
                  <a:extLst>
                    <a:ext uri="{FF2B5EF4-FFF2-40B4-BE49-F238E27FC236}">
                      <a16:creationId xmlns:a16="http://schemas.microsoft.com/office/drawing/2014/main" id="{95DD2938-B3F4-354F-AEEE-742FDF85FD7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89" name="Freeform 427">
                  <a:extLst>
                    <a:ext uri="{FF2B5EF4-FFF2-40B4-BE49-F238E27FC236}">
                      <a16:creationId xmlns:a16="http://schemas.microsoft.com/office/drawing/2014/main" id="{BD5151DD-FB70-C543-90A7-B0F10EB6BD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86" name="Rectangle 115">
                <a:extLst>
                  <a:ext uri="{FF2B5EF4-FFF2-40B4-BE49-F238E27FC236}">
                    <a16:creationId xmlns:a16="http://schemas.microsoft.com/office/drawing/2014/main" id="{85717AA4-5337-0347-AD50-71DA1D854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" name="Group 430">
              <a:extLst>
                <a:ext uri="{FF2B5EF4-FFF2-40B4-BE49-F238E27FC236}">
                  <a16:creationId xmlns:a16="http://schemas.microsoft.com/office/drawing/2014/main" id="{217AD242-63DC-3246-8983-194F60A7EA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24392" y="2420812"/>
              <a:ext cx="890588" cy="1012825"/>
              <a:chOff x="3588" y="576"/>
              <a:chExt cx="561" cy="638"/>
            </a:xfrm>
          </p:grpSpPr>
          <p:grpSp>
            <p:nvGrpSpPr>
              <p:cNvPr id="480" name="Group 431">
                <a:extLst>
                  <a:ext uri="{FF2B5EF4-FFF2-40B4-BE49-F238E27FC236}">
                    <a16:creationId xmlns:a16="http://schemas.microsoft.com/office/drawing/2014/main" id="{974C24FF-AF5F-3E4F-99B8-149696D509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483" name="Picture 432" descr="desktop_computer_stylized_medium">
                  <a:extLst>
                    <a:ext uri="{FF2B5EF4-FFF2-40B4-BE49-F238E27FC236}">
                      <a16:creationId xmlns:a16="http://schemas.microsoft.com/office/drawing/2014/main" id="{94FD5029-BA20-704F-8C99-9B3D77F962B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84" name="Freeform 433">
                  <a:extLst>
                    <a:ext uri="{FF2B5EF4-FFF2-40B4-BE49-F238E27FC236}">
                      <a16:creationId xmlns:a16="http://schemas.microsoft.com/office/drawing/2014/main" id="{63FE5925-A7DE-BB48-8E9D-2F611B484C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81" name="Rectangle 115">
                <a:extLst>
                  <a:ext uri="{FF2B5EF4-FFF2-40B4-BE49-F238E27FC236}">
                    <a16:creationId xmlns:a16="http://schemas.microsoft.com/office/drawing/2014/main" id="{7AA59CDE-1819-E74E-B35C-280552DE4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2" name="Group 436">
              <a:extLst>
                <a:ext uri="{FF2B5EF4-FFF2-40B4-BE49-F238E27FC236}">
                  <a16:creationId xmlns:a16="http://schemas.microsoft.com/office/drawing/2014/main" id="{7C7726AC-BD2A-0D41-9985-169CF8BB66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92630" y="3468562"/>
              <a:ext cx="890588" cy="1012825"/>
              <a:chOff x="3588" y="576"/>
              <a:chExt cx="561" cy="638"/>
            </a:xfrm>
          </p:grpSpPr>
          <p:grpSp>
            <p:nvGrpSpPr>
              <p:cNvPr id="475" name="Group 437">
                <a:extLst>
                  <a:ext uri="{FF2B5EF4-FFF2-40B4-BE49-F238E27FC236}">
                    <a16:creationId xmlns:a16="http://schemas.microsoft.com/office/drawing/2014/main" id="{3B182536-5340-6041-A241-A859D9FD34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478" name="Picture 438" descr="desktop_computer_stylized_medium">
                  <a:extLst>
                    <a:ext uri="{FF2B5EF4-FFF2-40B4-BE49-F238E27FC236}">
                      <a16:creationId xmlns:a16="http://schemas.microsoft.com/office/drawing/2014/main" id="{481C4835-370F-7644-B8B7-6521A798613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79" name="Freeform 439">
                  <a:extLst>
                    <a:ext uri="{FF2B5EF4-FFF2-40B4-BE49-F238E27FC236}">
                      <a16:creationId xmlns:a16="http://schemas.microsoft.com/office/drawing/2014/main" id="{6E3E1766-B8F7-7441-8310-5BA46E231C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76" name="Rectangle 115">
                <a:extLst>
                  <a:ext uri="{FF2B5EF4-FFF2-40B4-BE49-F238E27FC236}">
                    <a16:creationId xmlns:a16="http://schemas.microsoft.com/office/drawing/2014/main" id="{AC16B0B6-DEAD-0947-9235-51B601102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3" name="Group 442">
              <a:extLst>
                <a:ext uri="{FF2B5EF4-FFF2-40B4-BE49-F238E27FC236}">
                  <a16:creationId xmlns:a16="http://schemas.microsoft.com/office/drawing/2014/main" id="{759437D6-E987-894D-862E-069CDBFFC0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1192" y="4906837"/>
              <a:ext cx="890588" cy="1012825"/>
              <a:chOff x="3588" y="576"/>
              <a:chExt cx="561" cy="638"/>
            </a:xfrm>
          </p:grpSpPr>
          <p:grpSp>
            <p:nvGrpSpPr>
              <p:cNvPr id="470" name="Group 443">
                <a:extLst>
                  <a:ext uri="{FF2B5EF4-FFF2-40B4-BE49-F238E27FC236}">
                    <a16:creationId xmlns:a16="http://schemas.microsoft.com/office/drawing/2014/main" id="{D021EB12-4106-5D49-896F-C2B3F59B80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473" name="Picture 444" descr="desktop_computer_stylized_medium">
                  <a:extLst>
                    <a:ext uri="{FF2B5EF4-FFF2-40B4-BE49-F238E27FC236}">
                      <a16:creationId xmlns:a16="http://schemas.microsoft.com/office/drawing/2014/main" id="{C1FE92BF-C380-984A-8786-0046B85D449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74" name="Freeform 445">
                  <a:extLst>
                    <a:ext uri="{FF2B5EF4-FFF2-40B4-BE49-F238E27FC236}">
                      <a16:creationId xmlns:a16="http://schemas.microsoft.com/office/drawing/2014/main" id="{EC0BFAF3-2E7D-9647-94C6-0E8121FA17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71" name="Rectangle 115">
                <a:extLst>
                  <a:ext uri="{FF2B5EF4-FFF2-40B4-BE49-F238E27FC236}">
                    <a16:creationId xmlns:a16="http://schemas.microsoft.com/office/drawing/2014/main" id="{0EE4B6E2-5850-3440-9D64-C4F953239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4" name="Group 448">
              <a:extLst>
                <a:ext uri="{FF2B5EF4-FFF2-40B4-BE49-F238E27FC236}">
                  <a16:creationId xmlns:a16="http://schemas.microsoft.com/office/drawing/2014/main" id="{515DE8BB-C137-2A4A-93F2-F5B0D57841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09855" y="4287712"/>
              <a:ext cx="890588" cy="1012825"/>
              <a:chOff x="3588" y="576"/>
              <a:chExt cx="561" cy="638"/>
            </a:xfrm>
          </p:grpSpPr>
          <p:grpSp>
            <p:nvGrpSpPr>
              <p:cNvPr id="465" name="Group 449">
                <a:extLst>
                  <a:ext uri="{FF2B5EF4-FFF2-40B4-BE49-F238E27FC236}">
                    <a16:creationId xmlns:a16="http://schemas.microsoft.com/office/drawing/2014/main" id="{8057BAD2-00F7-A94E-A7F8-44AFC3CE28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468" name="Picture 450" descr="desktop_computer_stylized_medium">
                  <a:extLst>
                    <a:ext uri="{FF2B5EF4-FFF2-40B4-BE49-F238E27FC236}">
                      <a16:creationId xmlns:a16="http://schemas.microsoft.com/office/drawing/2014/main" id="{DA8399E4-9D09-8A45-9879-F4564EC5EF5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69" name="Freeform 451">
                  <a:extLst>
                    <a:ext uri="{FF2B5EF4-FFF2-40B4-BE49-F238E27FC236}">
                      <a16:creationId xmlns:a16="http://schemas.microsoft.com/office/drawing/2014/main" id="{78EC18F8-DAAD-5B40-9CCE-F03A34A9B7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6" name="Rectangle 115">
                <a:extLst>
                  <a:ext uri="{FF2B5EF4-FFF2-40B4-BE49-F238E27FC236}">
                    <a16:creationId xmlns:a16="http://schemas.microsoft.com/office/drawing/2014/main" id="{9FD242AB-CF7E-5A41-A996-C0990732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3" name="Text Box 116">
            <a:extLst>
              <a:ext uri="{FF2B5EF4-FFF2-40B4-BE49-F238E27FC236}">
                <a16:creationId xmlns:a16="http://schemas.microsoft.com/office/drawing/2014/main" id="{432BD8CF-0446-A6BF-B341-D4A1838BA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0054" y="1638419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5" name="Text Box 116">
            <a:extLst>
              <a:ext uri="{FF2B5EF4-FFF2-40B4-BE49-F238E27FC236}">
                <a16:creationId xmlns:a16="http://schemas.microsoft.com/office/drawing/2014/main" id="{460C832F-F7E5-CBB9-4B23-05348ACB1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1746" y="2419958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7" name="Text Box 116">
            <a:extLst>
              <a:ext uri="{FF2B5EF4-FFF2-40B4-BE49-F238E27FC236}">
                <a16:creationId xmlns:a16="http://schemas.microsoft.com/office/drawing/2014/main" id="{B0741B81-9B79-ECC6-60B2-85DB80673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5438" y="3465265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11" name="Text Box 116">
            <a:extLst>
              <a:ext uri="{FF2B5EF4-FFF2-40B4-BE49-F238E27FC236}">
                <a16:creationId xmlns:a16="http://schemas.microsoft.com/office/drawing/2014/main" id="{94897698-D9C5-B076-611B-3CF49DC6A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9977" y="4266342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13" name="Text Box 116">
            <a:extLst>
              <a:ext uri="{FF2B5EF4-FFF2-40B4-BE49-F238E27FC236}">
                <a16:creationId xmlns:a16="http://schemas.microsoft.com/office/drawing/2014/main" id="{387FCD22-A9D1-3C28-F6F0-FBA4B1B03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7515" y="4901342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24" name="Text Box 98">
            <a:extLst>
              <a:ext uri="{FF2B5EF4-FFF2-40B4-BE49-F238E27FC236}">
                <a16:creationId xmlns:a16="http://schemas.microsoft.com/office/drawing/2014/main" id="{762738DB-E539-7C8B-C956-785A8E8D2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3299" y="3804746"/>
            <a:ext cx="1016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почтовый</a:t>
            </a:r>
            <a:r>
              <a:rPr lang="en-US" altLang="en-US" sz="1500" kern="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 </a:t>
            </a:r>
            <a:endParaRPr lang="ru-RU" sz="15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сервер</a:t>
            </a:r>
            <a:endParaRPr lang="ru-RU" sz="1500" dirty="0">
              <a:cs typeface="Arial"/>
            </a:endParaRPr>
          </a:p>
        </p:txBody>
      </p:sp>
      <p:sp>
        <p:nvSpPr>
          <p:cNvPr id="26" name="Text Box 98">
            <a:extLst>
              <a:ext uri="{FF2B5EF4-FFF2-40B4-BE49-F238E27FC236}">
                <a16:creationId xmlns:a16="http://schemas.microsoft.com/office/drawing/2014/main" id="{A4211B46-21F8-0B0B-8BB2-3871192F3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6222" y="2417515"/>
            <a:ext cx="1016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почтовый</a:t>
            </a:r>
            <a:r>
              <a:rPr lang="en-US" altLang="en-US" sz="1500" kern="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 </a:t>
            </a:r>
            <a:endParaRPr lang="ru-RU" sz="15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сервер</a:t>
            </a:r>
            <a:endParaRPr lang="ru-RU" sz="1500" dirty="0">
              <a:cs typeface="Arial"/>
            </a:endParaRPr>
          </a:p>
        </p:txBody>
      </p:sp>
      <p:sp>
        <p:nvSpPr>
          <p:cNvPr id="28" name="Slide Number Placeholder 2">
            <a:extLst>
              <a:ext uri="{FF2B5EF4-FFF2-40B4-BE49-F238E27FC236}">
                <a16:creationId xmlns:a16="http://schemas.microsoft.com/office/drawing/2014/main" id="{CDDF623D-D428-B7B9-2E05-D2F9EBCF2D7C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144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b="0">
                <a:ea typeface="+mj-lt"/>
                <a:cs typeface="+mj-lt"/>
              </a:rPr>
              <a:t>Электронная почта</a:t>
            </a:r>
            <a:r>
              <a:rPr lang="en-US" sz="4400" b="0">
                <a:ea typeface="+mj-lt"/>
                <a:cs typeface="+mj-lt"/>
              </a:rPr>
              <a:t>: </a:t>
            </a:r>
            <a:r>
              <a:rPr lang="en-US" b="0">
                <a:ea typeface="+mj-lt"/>
                <a:cs typeface="+mj-lt"/>
              </a:rPr>
              <a:t>почтовые серверы</a:t>
            </a:r>
            <a:endParaRPr lang="ru-RU"/>
          </a:p>
        </p:txBody>
      </p:sp>
      <p:grpSp>
        <p:nvGrpSpPr>
          <p:cNvPr id="224" name="Group 279">
            <a:extLst>
              <a:ext uri="{FF2B5EF4-FFF2-40B4-BE49-F238E27FC236}">
                <a16:creationId xmlns:a16="http://schemas.microsoft.com/office/drawing/2014/main" id="{85ECCB70-4CBD-8D41-8867-9839284C0E92}"/>
              </a:ext>
            </a:extLst>
          </p:cNvPr>
          <p:cNvGrpSpPr>
            <a:grpSpLocks/>
          </p:cNvGrpSpPr>
          <p:nvPr/>
        </p:nvGrpSpPr>
        <p:grpSpPr bwMode="auto">
          <a:xfrm>
            <a:off x="9926119" y="5423960"/>
            <a:ext cx="714375" cy="736600"/>
            <a:chOff x="4458" y="3408"/>
            <a:chExt cx="450" cy="464"/>
          </a:xfrm>
        </p:grpSpPr>
        <p:grpSp>
          <p:nvGrpSpPr>
            <p:cNvPr id="226" name="Group 278">
              <a:extLst>
                <a:ext uri="{FF2B5EF4-FFF2-40B4-BE49-F238E27FC236}">
                  <a16:creationId xmlns:a16="http://schemas.microsoft.com/office/drawing/2014/main" id="{E130EDE1-DE49-BC4D-9A74-CEDC9FFF3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229" name="Rectangle 264">
                <a:extLst>
                  <a:ext uri="{FF2B5EF4-FFF2-40B4-BE49-F238E27FC236}">
                    <a16:creationId xmlns:a16="http://schemas.microsoft.com/office/drawing/2014/main" id="{D8ED0CFE-E76B-584D-BA7F-B64E112A3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0" name="Line 265">
                <a:extLst>
                  <a:ext uri="{FF2B5EF4-FFF2-40B4-BE49-F238E27FC236}">
                    <a16:creationId xmlns:a16="http://schemas.microsoft.com/office/drawing/2014/main" id="{076E3A0A-DC0D-234E-ACFD-ED8D3EBB2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1" name="Line 266">
                <a:extLst>
                  <a:ext uri="{FF2B5EF4-FFF2-40B4-BE49-F238E27FC236}">
                    <a16:creationId xmlns:a16="http://schemas.microsoft.com/office/drawing/2014/main" id="{FAE63733-4DC0-C740-915D-E91FC7FD9E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2" name="Line 267">
                <a:extLst>
                  <a:ext uri="{FF2B5EF4-FFF2-40B4-BE49-F238E27FC236}">
                    <a16:creationId xmlns:a16="http://schemas.microsoft.com/office/drawing/2014/main" id="{9432E742-E38D-324E-8AE4-F24CFDAF4B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3" name="Line 268">
                <a:extLst>
                  <a:ext uri="{FF2B5EF4-FFF2-40B4-BE49-F238E27FC236}">
                    <a16:creationId xmlns:a16="http://schemas.microsoft.com/office/drawing/2014/main" id="{BFE1C87F-4841-9248-85BA-C4E3AF7F1E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4" name="Line 269">
                <a:extLst>
                  <a:ext uri="{FF2B5EF4-FFF2-40B4-BE49-F238E27FC236}">
                    <a16:creationId xmlns:a16="http://schemas.microsoft.com/office/drawing/2014/main" id="{856416DF-3745-DB4A-BFC9-169A06391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5" name="Line 270">
                <a:extLst>
                  <a:ext uri="{FF2B5EF4-FFF2-40B4-BE49-F238E27FC236}">
                    <a16:creationId xmlns:a16="http://schemas.microsoft.com/office/drawing/2014/main" id="{0DB9FDA2-2EA5-034B-903A-EBC13BC40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6" name="Line 271">
                <a:extLst>
                  <a:ext uri="{FF2B5EF4-FFF2-40B4-BE49-F238E27FC236}">
                    <a16:creationId xmlns:a16="http://schemas.microsoft.com/office/drawing/2014/main" id="{F94A5742-E1B7-A64E-A807-9A41FFB1D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27" name="Rectangle 272">
              <a:extLst>
                <a:ext uri="{FF2B5EF4-FFF2-40B4-BE49-F238E27FC236}">
                  <a16:creationId xmlns:a16="http://schemas.microsoft.com/office/drawing/2014/main" id="{FA709473-06C4-C847-B23D-5962F6EF8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37" name="Group 454">
            <a:extLst>
              <a:ext uri="{FF2B5EF4-FFF2-40B4-BE49-F238E27FC236}">
                <a16:creationId xmlns:a16="http://schemas.microsoft.com/office/drawing/2014/main" id="{FE2C87B1-0D29-6946-B29A-95FF8E6A0A50}"/>
              </a:ext>
            </a:extLst>
          </p:cNvPr>
          <p:cNvGrpSpPr>
            <a:grpSpLocks/>
          </p:cNvGrpSpPr>
          <p:nvPr/>
        </p:nvGrpSpPr>
        <p:grpSpPr bwMode="auto">
          <a:xfrm>
            <a:off x="7036667" y="842837"/>
            <a:ext cx="4278313" cy="5076825"/>
            <a:chOff x="2962" y="912"/>
            <a:chExt cx="2695" cy="3198"/>
          </a:xfrm>
        </p:grpSpPr>
        <p:grpSp>
          <p:nvGrpSpPr>
            <p:cNvPr id="238" name="Group 389">
              <a:extLst>
                <a:ext uri="{FF2B5EF4-FFF2-40B4-BE49-F238E27FC236}">
                  <a16:creationId xmlns:a16="http://schemas.microsoft.com/office/drawing/2014/main" id="{A13CA913-E4B3-254A-A935-ADB3F9E6EA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401" name="Freeform 390">
                <a:extLst>
                  <a:ext uri="{FF2B5EF4-FFF2-40B4-BE49-F238E27FC236}">
                    <a16:creationId xmlns:a16="http://schemas.microsoft.com/office/drawing/2014/main" id="{6CCFD9B8-8C88-C24F-8883-4CF6367F4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02" name="Rectangle 391">
                <a:extLst>
                  <a:ext uri="{FF2B5EF4-FFF2-40B4-BE49-F238E27FC236}">
                    <a16:creationId xmlns:a16="http://schemas.microsoft.com/office/drawing/2014/main" id="{43B4C051-EEAE-814E-99DE-21C8B8D47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03" name="Freeform 392">
                <a:extLst>
                  <a:ext uri="{FF2B5EF4-FFF2-40B4-BE49-F238E27FC236}">
                    <a16:creationId xmlns:a16="http://schemas.microsoft.com/office/drawing/2014/main" id="{2BC8E3DE-CCCA-1344-8BA5-2A15D443A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04" name="Freeform 393">
                <a:extLst>
                  <a:ext uri="{FF2B5EF4-FFF2-40B4-BE49-F238E27FC236}">
                    <a16:creationId xmlns:a16="http://schemas.microsoft.com/office/drawing/2014/main" id="{E0152158-7133-BA4C-A8F5-ADB2FFBFF6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05" name="Rectangle 394">
                <a:extLst>
                  <a:ext uri="{FF2B5EF4-FFF2-40B4-BE49-F238E27FC236}">
                    <a16:creationId xmlns:a16="http://schemas.microsoft.com/office/drawing/2014/main" id="{E5FA410D-74EF-7742-BB99-1CFEB8EDE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6" name="Group 395">
                <a:extLst>
                  <a:ext uri="{FF2B5EF4-FFF2-40B4-BE49-F238E27FC236}">
                    <a16:creationId xmlns:a16="http://schemas.microsoft.com/office/drawing/2014/main" id="{AF72D040-96B4-8540-B83D-471812640A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1" name="AutoShape 396">
                  <a:extLst>
                    <a:ext uri="{FF2B5EF4-FFF2-40B4-BE49-F238E27FC236}">
                      <a16:creationId xmlns:a16="http://schemas.microsoft.com/office/drawing/2014/main" id="{F18E39D5-A4BF-264B-B7EA-F621A57FAD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32" name="AutoShape 397">
                  <a:extLst>
                    <a:ext uri="{FF2B5EF4-FFF2-40B4-BE49-F238E27FC236}">
                      <a16:creationId xmlns:a16="http://schemas.microsoft.com/office/drawing/2014/main" id="{39716169-1014-2547-9B50-032A17A0DF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7" name="Rectangle 398">
                <a:extLst>
                  <a:ext uri="{FF2B5EF4-FFF2-40B4-BE49-F238E27FC236}">
                    <a16:creationId xmlns:a16="http://schemas.microsoft.com/office/drawing/2014/main" id="{28879B2B-7691-B842-8771-94E870C3E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8" name="Group 399">
                <a:extLst>
                  <a:ext uri="{FF2B5EF4-FFF2-40B4-BE49-F238E27FC236}">
                    <a16:creationId xmlns:a16="http://schemas.microsoft.com/office/drawing/2014/main" id="{2D972829-8A16-6E47-B717-3364C7BD92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29" name="AutoShape 400">
                  <a:extLst>
                    <a:ext uri="{FF2B5EF4-FFF2-40B4-BE49-F238E27FC236}">
                      <a16:creationId xmlns:a16="http://schemas.microsoft.com/office/drawing/2014/main" id="{E60C4025-90B9-A647-863C-1FEFBD8A41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30" name="AutoShape 401">
                  <a:extLst>
                    <a:ext uri="{FF2B5EF4-FFF2-40B4-BE49-F238E27FC236}">
                      <a16:creationId xmlns:a16="http://schemas.microsoft.com/office/drawing/2014/main" id="{5C30FC9A-5758-C543-9950-783F68617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9" name="Rectangle 402">
                <a:extLst>
                  <a:ext uri="{FF2B5EF4-FFF2-40B4-BE49-F238E27FC236}">
                    <a16:creationId xmlns:a16="http://schemas.microsoft.com/office/drawing/2014/main" id="{8DDE3471-A288-6245-884A-B0607E1F6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10" name="Rectangle 403">
                <a:extLst>
                  <a:ext uri="{FF2B5EF4-FFF2-40B4-BE49-F238E27FC236}">
                    <a16:creationId xmlns:a16="http://schemas.microsoft.com/office/drawing/2014/main" id="{7B5A163C-1F88-0443-87E9-51D1B2C39E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11" name="Group 404">
                <a:extLst>
                  <a:ext uri="{FF2B5EF4-FFF2-40B4-BE49-F238E27FC236}">
                    <a16:creationId xmlns:a16="http://schemas.microsoft.com/office/drawing/2014/main" id="{D7C44D5A-AB33-A744-B633-909E75E589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27" name="AutoShape 405">
                  <a:extLst>
                    <a:ext uri="{FF2B5EF4-FFF2-40B4-BE49-F238E27FC236}">
                      <a16:creationId xmlns:a16="http://schemas.microsoft.com/office/drawing/2014/main" id="{BB140094-DC4B-CC48-B901-9AF64D80BC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28" name="AutoShape 406">
                  <a:extLst>
                    <a:ext uri="{FF2B5EF4-FFF2-40B4-BE49-F238E27FC236}">
                      <a16:creationId xmlns:a16="http://schemas.microsoft.com/office/drawing/2014/main" id="{43B72EE6-71A8-E947-8E6C-0468656DDA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12" name="Freeform 407">
                <a:extLst>
                  <a:ext uri="{FF2B5EF4-FFF2-40B4-BE49-F238E27FC236}">
                    <a16:creationId xmlns:a16="http://schemas.microsoft.com/office/drawing/2014/main" id="{D8EE526A-D741-074E-8520-BBA303937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413" name="Group 408">
                <a:extLst>
                  <a:ext uri="{FF2B5EF4-FFF2-40B4-BE49-F238E27FC236}">
                    <a16:creationId xmlns:a16="http://schemas.microsoft.com/office/drawing/2014/main" id="{8DC6A1FE-670A-8F4C-B521-23ECDDF7E0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25" name="AutoShape 409">
                  <a:extLst>
                    <a:ext uri="{FF2B5EF4-FFF2-40B4-BE49-F238E27FC236}">
                      <a16:creationId xmlns:a16="http://schemas.microsoft.com/office/drawing/2014/main" id="{0F0B48EC-30B0-2447-9BE4-237A0F1D6C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26" name="AutoShape 410">
                  <a:extLst>
                    <a:ext uri="{FF2B5EF4-FFF2-40B4-BE49-F238E27FC236}">
                      <a16:creationId xmlns:a16="http://schemas.microsoft.com/office/drawing/2014/main" id="{9C1B49B1-17F4-994D-8ECA-C396B76F72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14" name="Rectangle 411">
                <a:extLst>
                  <a:ext uri="{FF2B5EF4-FFF2-40B4-BE49-F238E27FC236}">
                    <a16:creationId xmlns:a16="http://schemas.microsoft.com/office/drawing/2014/main" id="{A0980C94-D527-BA41-8507-6B28776A9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15" name="Freeform 412">
                <a:extLst>
                  <a:ext uri="{FF2B5EF4-FFF2-40B4-BE49-F238E27FC236}">
                    <a16:creationId xmlns:a16="http://schemas.microsoft.com/office/drawing/2014/main" id="{F0295E91-976F-C148-BFB3-59549C538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16" name="Freeform 413">
                <a:extLst>
                  <a:ext uri="{FF2B5EF4-FFF2-40B4-BE49-F238E27FC236}">
                    <a16:creationId xmlns:a16="http://schemas.microsoft.com/office/drawing/2014/main" id="{2C2F1597-CAE7-5248-BDE8-D6B16C5286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17" name="Oval 414">
                <a:extLst>
                  <a:ext uri="{FF2B5EF4-FFF2-40B4-BE49-F238E27FC236}">
                    <a16:creationId xmlns:a16="http://schemas.microsoft.com/office/drawing/2014/main" id="{914741F1-D3EA-3645-9C4D-9E5B4C953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18" name="Freeform 415">
                <a:extLst>
                  <a:ext uri="{FF2B5EF4-FFF2-40B4-BE49-F238E27FC236}">
                    <a16:creationId xmlns:a16="http://schemas.microsoft.com/office/drawing/2014/main" id="{079F15E3-5A9F-844C-92CA-F9CBADE82E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19" name="AutoShape 416">
                <a:extLst>
                  <a:ext uri="{FF2B5EF4-FFF2-40B4-BE49-F238E27FC236}">
                    <a16:creationId xmlns:a16="http://schemas.microsoft.com/office/drawing/2014/main" id="{25F2967B-CA00-2D49-B406-7209F80FBE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0" name="AutoShape 417">
                <a:extLst>
                  <a:ext uri="{FF2B5EF4-FFF2-40B4-BE49-F238E27FC236}">
                    <a16:creationId xmlns:a16="http://schemas.microsoft.com/office/drawing/2014/main" id="{60A760B4-92D7-954E-A584-1C2A30FC6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1" name="Oval 418">
                <a:extLst>
                  <a:ext uri="{FF2B5EF4-FFF2-40B4-BE49-F238E27FC236}">
                    <a16:creationId xmlns:a16="http://schemas.microsoft.com/office/drawing/2014/main" id="{A94E8FB4-D219-2843-94C1-6710451B9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2" name="Oval 419">
                <a:extLst>
                  <a:ext uri="{FF2B5EF4-FFF2-40B4-BE49-F238E27FC236}">
                    <a16:creationId xmlns:a16="http://schemas.microsoft.com/office/drawing/2014/main" id="{CBBF0878-886F-8240-BCA7-1F50627F0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23" name="Oval 420">
                <a:extLst>
                  <a:ext uri="{FF2B5EF4-FFF2-40B4-BE49-F238E27FC236}">
                    <a16:creationId xmlns:a16="http://schemas.microsoft.com/office/drawing/2014/main" id="{722EEBED-10FC-6E4D-AABD-99355D382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4" name="Rectangle 421">
                <a:extLst>
                  <a:ext uri="{FF2B5EF4-FFF2-40B4-BE49-F238E27FC236}">
                    <a16:creationId xmlns:a16="http://schemas.microsoft.com/office/drawing/2014/main" id="{92E23A4D-5618-484A-93AD-2343A3977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39" name="Group 356">
              <a:extLst>
                <a:ext uri="{FF2B5EF4-FFF2-40B4-BE49-F238E27FC236}">
                  <a16:creationId xmlns:a16="http://schemas.microsoft.com/office/drawing/2014/main" id="{0FAAD616-9809-0F47-9C32-F28BCE96C4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369" name="Freeform 357">
                <a:extLst>
                  <a:ext uri="{FF2B5EF4-FFF2-40B4-BE49-F238E27FC236}">
                    <a16:creationId xmlns:a16="http://schemas.microsoft.com/office/drawing/2014/main" id="{2EB65E56-496B-EE43-A5BA-0034EDBB8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0" name="Rectangle 358">
                <a:extLst>
                  <a:ext uri="{FF2B5EF4-FFF2-40B4-BE49-F238E27FC236}">
                    <a16:creationId xmlns:a16="http://schemas.microsoft.com/office/drawing/2014/main" id="{E623A3D2-E041-CF4A-AEB9-0E88006BF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1" name="Freeform 359">
                <a:extLst>
                  <a:ext uri="{FF2B5EF4-FFF2-40B4-BE49-F238E27FC236}">
                    <a16:creationId xmlns:a16="http://schemas.microsoft.com/office/drawing/2014/main" id="{06D96649-1A4B-D349-BD4A-B3CA1C3571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2" name="Freeform 360">
                <a:extLst>
                  <a:ext uri="{FF2B5EF4-FFF2-40B4-BE49-F238E27FC236}">
                    <a16:creationId xmlns:a16="http://schemas.microsoft.com/office/drawing/2014/main" id="{8CB236BD-E7A4-F54C-A810-99FD583B41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3" name="Rectangle 361">
                <a:extLst>
                  <a:ext uri="{FF2B5EF4-FFF2-40B4-BE49-F238E27FC236}">
                    <a16:creationId xmlns:a16="http://schemas.microsoft.com/office/drawing/2014/main" id="{92C08DD8-675E-D34D-A84F-65A2DE10F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74" name="Group 362">
                <a:extLst>
                  <a:ext uri="{FF2B5EF4-FFF2-40B4-BE49-F238E27FC236}">
                    <a16:creationId xmlns:a16="http://schemas.microsoft.com/office/drawing/2014/main" id="{168D1B37-2023-2A4F-AEFF-7BCC580296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99" name="AutoShape 363">
                  <a:extLst>
                    <a:ext uri="{FF2B5EF4-FFF2-40B4-BE49-F238E27FC236}">
                      <a16:creationId xmlns:a16="http://schemas.microsoft.com/office/drawing/2014/main" id="{697647FE-4187-6C41-95DB-62B96522DA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" name="AutoShape 364">
                  <a:extLst>
                    <a:ext uri="{FF2B5EF4-FFF2-40B4-BE49-F238E27FC236}">
                      <a16:creationId xmlns:a16="http://schemas.microsoft.com/office/drawing/2014/main" id="{64F362C9-3CBA-504B-95A3-38E06F0678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75" name="Rectangle 365">
                <a:extLst>
                  <a:ext uri="{FF2B5EF4-FFF2-40B4-BE49-F238E27FC236}">
                    <a16:creationId xmlns:a16="http://schemas.microsoft.com/office/drawing/2014/main" id="{94D546CA-749A-BC48-B20F-57C5A8077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76" name="Group 366">
                <a:extLst>
                  <a:ext uri="{FF2B5EF4-FFF2-40B4-BE49-F238E27FC236}">
                    <a16:creationId xmlns:a16="http://schemas.microsoft.com/office/drawing/2014/main" id="{1812EEBE-2662-1E46-B90F-2E97DD6FED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97" name="AutoShape 367">
                  <a:extLst>
                    <a:ext uri="{FF2B5EF4-FFF2-40B4-BE49-F238E27FC236}">
                      <a16:creationId xmlns:a16="http://schemas.microsoft.com/office/drawing/2014/main" id="{5354875B-2A6A-B040-9309-A4A5A50F3B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98" name="AutoShape 368">
                  <a:extLst>
                    <a:ext uri="{FF2B5EF4-FFF2-40B4-BE49-F238E27FC236}">
                      <a16:creationId xmlns:a16="http://schemas.microsoft.com/office/drawing/2014/main" id="{7085F58B-EEE8-BE46-B008-54CF97C607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77" name="Rectangle 369">
                <a:extLst>
                  <a:ext uri="{FF2B5EF4-FFF2-40B4-BE49-F238E27FC236}">
                    <a16:creationId xmlns:a16="http://schemas.microsoft.com/office/drawing/2014/main" id="{AB889316-958A-3944-8776-456DA75AA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8" name="Rectangle 370">
                <a:extLst>
                  <a:ext uri="{FF2B5EF4-FFF2-40B4-BE49-F238E27FC236}">
                    <a16:creationId xmlns:a16="http://schemas.microsoft.com/office/drawing/2014/main" id="{28A61210-9BA6-1B42-99F0-0AA0631371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79" name="Group 371">
                <a:extLst>
                  <a:ext uri="{FF2B5EF4-FFF2-40B4-BE49-F238E27FC236}">
                    <a16:creationId xmlns:a16="http://schemas.microsoft.com/office/drawing/2014/main" id="{2D18D821-27B1-1C41-BCE9-F6BAA81749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95" name="AutoShape 372">
                  <a:extLst>
                    <a:ext uri="{FF2B5EF4-FFF2-40B4-BE49-F238E27FC236}">
                      <a16:creationId xmlns:a16="http://schemas.microsoft.com/office/drawing/2014/main" id="{B58EE831-7F05-9245-A127-DD8BBE0CAE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96" name="AutoShape 373">
                  <a:extLst>
                    <a:ext uri="{FF2B5EF4-FFF2-40B4-BE49-F238E27FC236}">
                      <a16:creationId xmlns:a16="http://schemas.microsoft.com/office/drawing/2014/main" id="{85C001D1-A6CB-AF4D-AEBE-CA0F781AAC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80" name="Freeform 374">
                <a:extLst>
                  <a:ext uri="{FF2B5EF4-FFF2-40B4-BE49-F238E27FC236}">
                    <a16:creationId xmlns:a16="http://schemas.microsoft.com/office/drawing/2014/main" id="{B8F2D608-6D10-E648-961C-502BF52F2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81" name="Group 375">
                <a:extLst>
                  <a:ext uri="{FF2B5EF4-FFF2-40B4-BE49-F238E27FC236}">
                    <a16:creationId xmlns:a16="http://schemas.microsoft.com/office/drawing/2014/main" id="{EA90B984-0232-2446-8671-DE7D838676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93" name="AutoShape 376">
                  <a:extLst>
                    <a:ext uri="{FF2B5EF4-FFF2-40B4-BE49-F238E27FC236}">
                      <a16:creationId xmlns:a16="http://schemas.microsoft.com/office/drawing/2014/main" id="{6EB17013-082B-8046-B555-12F5A15CDD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94" name="AutoShape 377">
                  <a:extLst>
                    <a:ext uri="{FF2B5EF4-FFF2-40B4-BE49-F238E27FC236}">
                      <a16:creationId xmlns:a16="http://schemas.microsoft.com/office/drawing/2014/main" id="{A70DD0EF-6EE9-E241-AB7E-EB4BDADA2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82" name="Rectangle 378">
                <a:extLst>
                  <a:ext uri="{FF2B5EF4-FFF2-40B4-BE49-F238E27FC236}">
                    <a16:creationId xmlns:a16="http://schemas.microsoft.com/office/drawing/2014/main" id="{06B18518-E7AE-2941-AC96-4C9A6B0F0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3" name="Freeform 379">
                <a:extLst>
                  <a:ext uri="{FF2B5EF4-FFF2-40B4-BE49-F238E27FC236}">
                    <a16:creationId xmlns:a16="http://schemas.microsoft.com/office/drawing/2014/main" id="{C884ECAB-FBB2-1146-9BA8-9234C1076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4" name="Freeform 380">
                <a:extLst>
                  <a:ext uri="{FF2B5EF4-FFF2-40B4-BE49-F238E27FC236}">
                    <a16:creationId xmlns:a16="http://schemas.microsoft.com/office/drawing/2014/main" id="{86ACC5C0-75DC-D644-9593-987029E24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5" name="Oval 381">
                <a:extLst>
                  <a:ext uri="{FF2B5EF4-FFF2-40B4-BE49-F238E27FC236}">
                    <a16:creationId xmlns:a16="http://schemas.microsoft.com/office/drawing/2014/main" id="{8F3063A0-8C29-3F4C-BBB6-E5C3DB204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6" name="Freeform 382">
                <a:extLst>
                  <a:ext uri="{FF2B5EF4-FFF2-40B4-BE49-F238E27FC236}">
                    <a16:creationId xmlns:a16="http://schemas.microsoft.com/office/drawing/2014/main" id="{458BBF01-F7B3-7C4A-9F9B-C150FEACF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7" name="AutoShape 383">
                <a:extLst>
                  <a:ext uri="{FF2B5EF4-FFF2-40B4-BE49-F238E27FC236}">
                    <a16:creationId xmlns:a16="http://schemas.microsoft.com/office/drawing/2014/main" id="{F09EBB6E-D725-9948-A7CD-454E0B2D0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8" name="AutoShape 384">
                <a:extLst>
                  <a:ext uri="{FF2B5EF4-FFF2-40B4-BE49-F238E27FC236}">
                    <a16:creationId xmlns:a16="http://schemas.microsoft.com/office/drawing/2014/main" id="{02BBEBA8-A2A8-6940-9840-37361C65A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9" name="Oval 385">
                <a:extLst>
                  <a:ext uri="{FF2B5EF4-FFF2-40B4-BE49-F238E27FC236}">
                    <a16:creationId xmlns:a16="http://schemas.microsoft.com/office/drawing/2014/main" id="{6CD76452-9A37-284A-AC19-94EAEBD63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0" name="Oval 386">
                <a:extLst>
                  <a:ext uri="{FF2B5EF4-FFF2-40B4-BE49-F238E27FC236}">
                    <a16:creationId xmlns:a16="http://schemas.microsoft.com/office/drawing/2014/main" id="{1E726A08-C3CF-E243-B6EC-2B48F6CD7C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91" name="Oval 387">
                <a:extLst>
                  <a:ext uri="{FF2B5EF4-FFF2-40B4-BE49-F238E27FC236}">
                    <a16:creationId xmlns:a16="http://schemas.microsoft.com/office/drawing/2014/main" id="{EA8C927A-FBE1-A045-983E-D27E291B7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2" name="Rectangle 388">
                <a:extLst>
                  <a:ext uri="{FF2B5EF4-FFF2-40B4-BE49-F238E27FC236}">
                    <a16:creationId xmlns:a16="http://schemas.microsoft.com/office/drawing/2014/main" id="{C8D6AC43-68AF-D54D-86AA-678153092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40" name="Group 320">
              <a:extLst>
                <a:ext uri="{FF2B5EF4-FFF2-40B4-BE49-F238E27FC236}">
                  <a16:creationId xmlns:a16="http://schemas.microsoft.com/office/drawing/2014/main" id="{BCA856A3-13D3-2047-A080-FFDA86B41E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337" name="Freeform 321">
                <a:extLst>
                  <a:ext uri="{FF2B5EF4-FFF2-40B4-BE49-F238E27FC236}">
                    <a16:creationId xmlns:a16="http://schemas.microsoft.com/office/drawing/2014/main" id="{E9C36205-9E0D-2941-8A7D-957488780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8" name="Rectangle 322">
                <a:extLst>
                  <a:ext uri="{FF2B5EF4-FFF2-40B4-BE49-F238E27FC236}">
                    <a16:creationId xmlns:a16="http://schemas.microsoft.com/office/drawing/2014/main" id="{DC6B3BB4-B3F9-6649-8059-F6509EF98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9" name="Freeform 323">
                <a:extLst>
                  <a:ext uri="{FF2B5EF4-FFF2-40B4-BE49-F238E27FC236}">
                    <a16:creationId xmlns:a16="http://schemas.microsoft.com/office/drawing/2014/main" id="{95CD3C72-5158-C545-A42A-E0769B687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40" name="Freeform 324">
                <a:extLst>
                  <a:ext uri="{FF2B5EF4-FFF2-40B4-BE49-F238E27FC236}">
                    <a16:creationId xmlns:a16="http://schemas.microsoft.com/office/drawing/2014/main" id="{1090F3E0-60AF-444E-8E42-17F66B71A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41" name="Rectangle 325">
                <a:extLst>
                  <a:ext uri="{FF2B5EF4-FFF2-40B4-BE49-F238E27FC236}">
                    <a16:creationId xmlns:a16="http://schemas.microsoft.com/office/drawing/2014/main" id="{3E522ADC-77DE-624F-87AA-FAECC9207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42" name="Group 326">
                <a:extLst>
                  <a:ext uri="{FF2B5EF4-FFF2-40B4-BE49-F238E27FC236}">
                    <a16:creationId xmlns:a16="http://schemas.microsoft.com/office/drawing/2014/main" id="{9A881071-53C4-854C-B41F-14CD734AB8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67" name="AutoShape 327">
                  <a:extLst>
                    <a:ext uri="{FF2B5EF4-FFF2-40B4-BE49-F238E27FC236}">
                      <a16:creationId xmlns:a16="http://schemas.microsoft.com/office/drawing/2014/main" id="{5EC42EDF-C001-704E-BAAE-2375ABBC88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68" name="AutoShape 328">
                  <a:extLst>
                    <a:ext uri="{FF2B5EF4-FFF2-40B4-BE49-F238E27FC236}">
                      <a16:creationId xmlns:a16="http://schemas.microsoft.com/office/drawing/2014/main" id="{D887905D-58B1-9A4E-A16A-32F0BF16C0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43" name="Rectangle 329">
                <a:extLst>
                  <a:ext uri="{FF2B5EF4-FFF2-40B4-BE49-F238E27FC236}">
                    <a16:creationId xmlns:a16="http://schemas.microsoft.com/office/drawing/2014/main" id="{36A11B0A-F86E-BE46-B4B2-5F605E896F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44" name="Group 330">
                <a:extLst>
                  <a:ext uri="{FF2B5EF4-FFF2-40B4-BE49-F238E27FC236}">
                    <a16:creationId xmlns:a16="http://schemas.microsoft.com/office/drawing/2014/main" id="{0D898D3E-53D5-FA42-B3ED-1A902F5545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65" name="AutoShape 331">
                  <a:extLst>
                    <a:ext uri="{FF2B5EF4-FFF2-40B4-BE49-F238E27FC236}">
                      <a16:creationId xmlns:a16="http://schemas.microsoft.com/office/drawing/2014/main" id="{140CF4C1-2936-734F-BC64-690AD15BC6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66" name="AutoShape 332">
                  <a:extLst>
                    <a:ext uri="{FF2B5EF4-FFF2-40B4-BE49-F238E27FC236}">
                      <a16:creationId xmlns:a16="http://schemas.microsoft.com/office/drawing/2014/main" id="{25379ADE-E4A2-3644-A2E3-CEB92CF3E1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45" name="Rectangle 333">
                <a:extLst>
                  <a:ext uri="{FF2B5EF4-FFF2-40B4-BE49-F238E27FC236}">
                    <a16:creationId xmlns:a16="http://schemas.microsoft.com/office/drawing/2014/main" id="{58B982F1-2C06-C64E-8596-91110597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46" name="Rectangle 334">
                <a:extLst>
                  <a:ext uri="{FF2B5EF4-FFF2-40B4-BE49-F238E27FC236}">
                    <a16:creationId xmlns:a16="http://schemas.microsoft.com/office/drawing/2014/main" id="{EC5379D6-711E-1046-B80F-16F89DE4F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47" name="Group 335">
                <a:extLst>
                  <a:ext uri="{FF2B5EF4-FFF2-40B4-BE49-F238E27FC236}">
                    <a16:creationId xmlns:a16="http://schemas.microsoft.com/office/drawing/2014/main" id="{62B6A9C1-9ECF-E740-8210-537B54075D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63" name="AutoShape 336">
                  <a:extLst>
                    <a:ext uri="{FF2B5EF4-FFF2-40B4-BE49-F238E27FC236}">
                      <a16:creationId xmlns:a16="http://schemas.microsoft.com/office/drawing/2014/main" id="{9D8FBAA6-1137-6844-B6C0-8AE8A997B6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64" name="AutoShape 337">
                  <a:extLst>
                    <a:ext uri="{FF2B5EF4-FFF2-40B4-BE49-F238E27FC236}">
                      <a16:creationId xmlns:a16="http://schemas.microsoft.com/office/drawing/2014/main" id="{69F4B76F-7829-E94B-BEA3-FD8D128BDF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48" name="Freeform 338">
                <a:extLst>
                  <a:ext uri="{FF2B5EF4-FFF2-40B4-BE49-F238E27FC236}">
                    <a16:creationId xmlns:a16="http://schemas.microsoft.com/office/drawing/2014/main" id="{22A5C20A-B311-014E-A689-CAD61456A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349" name="Group 339">
                <a:extLst>
                  <a:ext uri="{FF2B5EF4-FFF2-40B4-BE49-F238E27FC236}">
                    <a16:creationId xmlns:a16="http://schemas.microsoft.com/office/drawing/2014/main" id="{925CE1AB-BA57-3848-BF71-4F28A97B45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61" name="AutoShape 340">
                  <a:extLst>
                    <a:ext uri="{FF2B5EF4-FFF2-40B4-BE49-F238E27FC236}">
                      <a16:creationId xmlns:a16="http://schemas.microsoft.com/office/drawing/2014/main" id="{B07E1427-3B3F-6340-A5C6-DEFB2FDEA8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362" name="AutoShape 341">
                  <a:extLst>
                    <a:ext uri="{FF2B5EF4-FFF2-40B4-BE49-F238E27FC236}">
                      <a16:creationId xmlns:a16="http://schemas.microsoft.com/office/drawing/2014/main" id="{E9341EDB-352E-324A-895B-0C91268DF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350" name="Rectangle 342">
                <a:extLst>
                  <a:ext uri="{FF2B5EF4-FFF2-40B4-BE49-F238E27FC236}">
                    <a16:creationId xmlns:a16="http://schemas.microsoft.com/office/drawing/2014/main" id="{11D2D091-BAD4-0641-8566-710F8617E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1" name="Freeform 343">
                <a:extLst>
                  <a:ext uri="{FF2B5EF4-FFF2-40B4-BE49-F238E27FC236}">
                    <a16:creationId xmlns:a16="http://schemas.microsoft.com/office/drawing/2014/main" id="{3E9A5AE3-2D61-1346-98F1-082A92E96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2" name="Freeform 344">
                <a:extLst>
                  <a:ext uri="{FF2B5EF4-FFF2-40B4-BE49-F238E27FC236}">
                    <a16:creationId xmlns:a16="http://schemas.microsoft.com/office/drawing/2014/main" id="{C88A9B02-44A8-734D-A285-32FD607BA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3" name="Oval 345">
                <a:extLst>
                  <a:ext uri="{FF2B5EF4-FFF2-40B4-BE49-F238E27FC236}">
                    <a16:creationId xmlns:a16="http://schemas.microsoft.com/office/drawing/2014/main" id="{F7E578EC-80CB-5240-8CD1-30DCB3549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4" name="Freeform 346">
                <a:extLst>
                  <a:ext uri="{FF2B5EF4-FFF2-40B4-BE49-F238E27FC236}">
                    <a16:creationId xmlns:a16="http://schemas.microsoft.com/office/drawing/2014/main" id="{01251E70-248C-C54E-995F-050E4B38D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5" name="AutoShape 347">
                <a:extLst>
                  <a:ext uri="{FF2B5EF4-FFF2-40B4-BE49-F238E27FC236}">
                    <a16:creationId xmlns:a16="http://schemas.microsoft.com/office/drawing/2014/main" id="{8EDCF461-339C-BE45-B223-F7FF2FF53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6" name="AutoShape 348">
                <a:extLst>
                  <a:ext uri="{FF2B5EF4-FFF2-40B4-BE49-F238E27FC236}">
                    <a16:creationId xmlns:a16="http://schemas.microsoft.com/office/drawing/2014/main" id="{41BCC026-3C31-E047-BE6D-95F125EFB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7" name="Oval 349">
                <a:extLst>
                  <a:ext uri="{FF2B5EF4-FFF2-40B4-BE49-F238E27FC236}">
                    <a16:creationId xmlns:a16="http://schemas.microsoft.com/office/drawing/2014/main" id="{BDE395A6-533C-B447-98EC-373FD11B4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8" name="Oval 350">
                <a:extLst>
                  <a:ext uri="{FF2B5EF4-FFF2-40B4-BE49-F238E27FC236}">
                    <a16:creationId xmlns:a16="http://schemas.microsoft.com/office/drawing/2014/main" id="{B4DADC3A-2C8C-F346-B8B8-136C0D22C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59" name="Oval 351">
                <a:extLst>
                  <a:ext uri="{FF2B5EF4-FFF2-40B4-BE49-F238E27FC236}">
                    <a16:creationId xmlns:a16="http://schemas.microsoft.com/office/drawing/2014/main" id="{38987EEB-88F2-1244-9E1C-2C362707F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0" name="Rectangle 352">
                <a:extLst>
                  <a:ext uri="{FF2B5EF4-FFF2-40B4-BE49-F238E27FC236}">
                    <a16:creationId xmlns:a16="http://schemas.microsoft.com/office/drawing/2014/main" id="{AAD9CA5F-C3CC-4E40-B45E-D06325400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1" name="Line 9">
              <a:extLst>
                <a:ext uri="{FF2B5EF4-FFF2-40B4-BE49-F238E27FC236}">
                  <a16:creationId xmlns:a16="http://schemas.microsoft.com/office/drawing/2014/main" id="{9E3D4712-7ACE-524B-B065-8A439F0D2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2" name="Group 19">
              <a:extLst>
                <a:ext uri="{FF2B5EF4-FFF2-40B4-BE49-F238E27FC236}">
                  <a16:creationId xmlns:a16="http://schemas.microsoft.com/office/drawing/2014/main" id="{B7732DA7-70D9-1240-BF36-777385ECC6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322" name="Rectangle 20">
                <a:extLst>
                  <a:ext uri="{FF2B5EF4-FFF2-40B4-BE49-F238E27FC236}">
                    <a16:creationId xmlns:a16="http://schemas.microsoft.com/office/drawing/2014/main" id="{7EF39355-B61B-E84C-B3EA-87B8386C9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3" name="Text Box 21">
                <a:extLst>
                  <a:ext uri="{FF2B5EF4-FFF2-40B4-BE49-F238E27FC236}">
                    <a16:creationId xmlns:a16="http://schemas.microsoft.com/office/drawing/2014/main" id="{26712A7D-44B8-304E-A5C8-D984194E69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8" y="2627"/>
                <a:ext cx="48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mail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server</a:t>
                </a: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4" name="Rectangle 22">
                <a:extLst>
                  <a:ext uri="{FF2B5EF4-FFF2-40B4-BE49-F238E27FC236}">
                    <a16:creationId xmlns:a16="http://schemas.microsoft.com/office/drawing/2014/main" id="{7D10463C-95E2-7A40-B36D-B52E7D083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5" name="Line 23">
                <a:extLst>
                  <a:ext uri="{FF2B5EF4-FFF2-40B4-BE49-F238E27FC236}">
                    <a16:creationId xmlns:a16="http://schemas.microsoft.com/office/drawing/2014/main" id="{68F9A836-2CFD-7B42-A92E-BE9292B82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6" name="Line 24">
                <a:extLst>
                  <a:ext uri="{FF2B5EF4-FFF2-40B4-BE49-F238E27FC236}">
                    <a16:creationId xmlns:a16="http://schemas.microsoft.com/office/drawing/2014/main" id="{1779996E-0F2D-8442-BDA2-3F87ED998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7" name="Line 25">
                <a:extLst>
                  <a:ext uri="{FF2B5EF4-FFF2-40B4-BE49-F238E27FC236}">
                    <a16:creationId xmlns:a16="http://schemas.microsoft.com/office/drawing/2014/main" id="{40E69C7B-2F1A-5E44-95A1-0FA6ED8558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8" name="Line 26">
                <a:extLst>
                  <a:ext uri="{FF2B5EF4-FFF2-40B4-BE49-F238E27FC236}">
                    <a16:creationId xmlns:a16="http://schemas.microsoft.com/office/drawing/2014/main" id="{CFC35C20-DD29-644F-933D-922B8557D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9" name="Line 27">
                <a:extLst>
                  <a:ext uri="{FF2B5EF4-FFF2-40B4-BE49-F238E27FC236}">
                    <a16:creationId xmlns:a16="http://schemas.microsoft.com/office/drawing/2014/main" id="{43DE343D-639B-8043-A638-7551BBFAB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0" name="Line 28">
                <a:extLst>
                  <a:ext uri="{FF2B5EF4-FFF2-40B4-BE49-F238E27FC236}">
                    <a16:creationId xmlns:a16="http://schemas.microsoft.com/office/drawing/2014/main" id="{73CAB6AE-7763-9144-9C11-A01FC5334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1" name="Line 29">
                <a:extLst>
                  <a:ext uri="{FF2B5EF4-FFF2-40B4-BE49-F238E27FC236}">
                    <a16:creationId xmlns:a16="http://schemas.microsoft.com/office/drawing/2014/main" id="{04D1B335-C850-7F4C-B4D0-A23B2568D0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2" name="Rectangle 30">
                <a:extLst>
                  <a:ext uri="{FF2B5EF4-FFF2-40B4-BE49-F238E27FC236}">
                    <a16:creationId xmlns:a16="http://schemas.microsoft.com/office/drawing/2014/main" id="{D75BC7AF-5CB3-C249-8C45-6520E20D0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3" name="Rectangle 31">
                <a:extLst>
                  <a:ext uri="{FF2B5EF4-FFF2-40B4-BE49-F238E27FC236}">
                    <a16:creationId xmlns:a16="http://schemas.microsoft.com/office/drawing/2014/main" id="{74DAAAB9-27DF-DA4B-872B-8B29FE6DD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4" name="Rectangle 32">
                <a:extLst>
                  <a:ext uri="{FF2B5EF4-FFF2-40B4-BE49-F238E27FC236}">
                    <a16:creationId xmlns:a16="http://schemas.microsoft.com/office/drawing/2014/main" id="{5F99C941-D513-9148-ABE9-3B9B588B2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5" name="Rectangle 33">
                <a:extLst>
                  <a:ext uri="{FF2B5EF4-FFF2-40B4-BE49-F238E27FC236}">
                    <a16:creationId xmlns:a16="http://schemas.microsoft.com/office/drawing/2014/main" id="{3651F20B-728B-344C-B4AD-749B1DEACD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6" name="Rectangle 34">
                <a:extLst>
                  <a:ext uri="{FF2B5EF4-FFF2-40B4-BE49-F238E27FC236}">
                    <a16:creationId xmlns:a16="http://schemas.microsoft.com/office/drawing/2014/main" id="{7164AE9B-5D5E-3949-A3F4-DED08F720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43" name="Group 60">
              <a:extLst>
                <a:ext uri="{FF2B5EF4-FFF2-40B4-BE49-F238E27FC236}">
                  <a16:creationId xmlns:a16="http://schemas.microsoft.com/office/drawing/2014/main" id="{5A333144-1730-0C4F-A832-56ED7E3B8D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2788"/>
              <a:ext cx="510" cy="636"/>
              <a:chOff x="4296" y="2652"/>
              <a:chExt cx="510" cy="636"/>
            </a:xfrm>
          </p:grpSpPr>
          <p:sp>
            <p:nvSpPr>
              <p:cNvPr id="307" name="Rectangle 61">
                <a:extLst>
                  <a:ext uri="{FF2B5EF4-FFF2-40B4-BE49-F238E27FC236}">
                    <a16:creationId xmlns:a16="http://schemas.microsoft.com/office/drawing/2014/main" id="{9395864E-A9B4-5342-82A1-DE3B8AFE9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9" name="Rectangle 63">
                <a:extLst>
                  <a:ext uri="{FF2B5EF4-FFF2-40B4-BE49-F238E27FC236}">
                    <a16:creationId xmlns:a16="http://schemas.microsoft.com/office/drawing/2014/main" id="{93B2530E-F2E5-1041-B7D2-9465CE4EA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0" name="Line 64">
                <a:extLst>
                  <a:ext uri="{FF2B5EF4-FFF2-40B4-BE49-F238E27FC236}">
                    <a16:creationId xmlns:a16="http://schemas.microsoft.com/office/drawing/2014/main" id="{894E865A-3431-FD4B-96A5-C97DAAC7A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1" name="Line 65">
                <a:extLst>
                  <a:ext uri="{FF2B5EF4-FFF2-40B4-BE49-F238E27FC236}">
                    <a16:creationId xmlns:a16="http://schemas.microsoft.com/office/drawing/2014/main" id="{3CA43AF7-D356-4142-A618-06DCB23282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2" name="Line 66">
                <a:extLst>
                  <a:ext uri="{FF2B5EF4-FFF2-40B4-BE49-F238E27FC236}">
                    <a16:creationId xmlns:a16="http://schemas.microsoft.com/office/drawing/2014/main" id="{4F8E4FC5-0A2A-4849-97E6-425A5D2E69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3" name="Line 67">
                <a:extLst>
                  <a:ext uri="{FF2B5EF4-FFF2-40B4-BE49-F238E27FC236}">
                    <a16:creationId xmlns:a16="http://schemas.microsoft.com/office/drawing/2014/main" id="{343125A4-6A3A-F943-89E3-12B16C09D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4" name="Line 68">
                <a:extLst>
                  <a:ext uri="{FF2B5EF4-FFF2-40B4-BE49-F238E27FC236}">
                    <a16:creationId xmlns:a16="http://schemas.microsoft.com/office/drawing/2014/main" id="{D4CB6017-5831-FA48-815B-BE92970244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5" name="Line 69">
                <a:extLst>
                  <a:ext uri="{FF2B5EF4-FFF2-40B4-BE49-F238E27FC236}">
                    <a16:creationId xmlns:a16="http://schemas.microsoft.com/office/drawing/2014/main" id="{E4754EF7-D910-814B-8B41-2FD2BAA878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6" name="Line 70">
                <a:extLst>
                  <a:ext uri="{FF2B5EF4-FFF2-40B4-BE49-F238E27FC236}">
                    <a16:creationId xmlns:a16="http://schemas.microsoft.com/office/drawing/2014/main" id="{F137C288-EF55-D540-A997-85FA917D7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7" name="Rectangle 71">
                <a:extLst>
                  <a:ext uri="{FF2B5EF4-FFF2-40B4-BE49-F238E27FC236}">
                    <a16:creationId xmlns:a16="http://schemas.microsoft.com/office/drawing/2014/main" id="{F56FC77C-FB59-7F4E-B825-2A488EF8C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8" name="Rectangle 72">
                <a:extLst>
                  <a:ext uri="{FF2B5EF4-FFF2-40B4-BE49-F238E27FC236}">
                    <a16:creationId xmlns:a16="http://schemas.microsoft.com/office/drawing/2014/main" id="{F41D8631-6A74-BA42-8A05-01D02E0EA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9" name="Rectangle 73">
                <a:extLst>
                  <a:ext uri="{FF2B5EF4-FFF2-40B4-BE49-F238E27FC236}">
                    <a16:creationId xmlns:a16="http://schemas.microsoft.com/office/drawing/2014/main" id="{C73BF6A9-3054-FB43-A0C0-EB576EBF15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0" name="Rectangle 74">
                <a:extLst>
                  <a:ext uri="{FF2B5EF4-FFF2-40B4-BE49-F238E27FC236}">
                    <a16:creationId xmlns:a16="http://schemas.microsoft.com/office/drawing/2014/main" id="{944FDC84-5A12-CC42-9A23-A92DDF6AE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1" name="Rectangle 75">
                <a:extLst>
                  <a:ext uri="{FF2B5EF4-FFF2-40B4-BE49-F238E27FC236}">
                    <a16:creationId xmlns:a16="http://schemas.microsoft.com/office/drawing/2014/main" id="{88D6DBF9-99B2-4544-BF6D-329E89DCB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44" name="Group 96">
              <a:extLst>
                <a:ext uri="{FF2B5EF4-FFF2-40B4-BE49-F238E27FC236}">
                  <a16:creationId xmlns:a16="http://schemas.microsoft.com/office/drawing/2014/main" id="{57000094-DC40-484B-A0CA-146FA733F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1372"/>
              <a:ext cx="510" cy="636"/>
              <a:chOff x="4296" y="2652"/>
              <a:chExt cx="510" cy="636"/>
            </a:xfrm>
          </p:grpSpPr>
          <p:sp>
            <p:nvSpPr>
              <p:cNvPr id="292" name="Rectangle 97">
                <a:extLst>
                  <a:ext uri="{FF2B5EF4-FFF2-40B4-BE49-F238E27FC236}">
                    <a16:creationId xmlns:a16="http://schemas.microsoft.com/office/drawing/2014/main" id="{23688015-1451-B649-A136-19DFE598C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4" name="Rectangle 99">
                <a:extLst>
                  <a:ext uri="{FF2B5EF4-FFF2-40B4-BE49-F238E27FC236}">
                    <a16:creationId xmlns:a16="http://schemas.microsoft.com/office/drawing/2014/main" id="{A4CCD107-61E7-3242-85D1-3EAFC1B47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5" name="Line 100">
                <a:extLst>
                  <a:ext uri="{FF2B5EF4-FFF2-40B4-BE49-F238E27FC236}">
                    <a16:creationId xmlns:a16="http://schemas.microsoft.com/office/drawing/2014/main" id="{2743033E-E6A8-F646-99FA-C57B67EFD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6" name="Line 101">
                <a:extLst>
                  <a:ext uri="{FF2B5EF4-FFF2-40B4-BE49-F238E27FC236}">
                    <a16:creationId xmlns:a16="http://schemas.microsoft.com/office/drawing/2014/main" id="{2C5C87C8-3EB9-C345-8455-9601CC8BF2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7" name="Line 102">
                <a:extLst>
                  <a:ext uri="{FF2B5EF4-FFF2-40B4-BE49-F238E27FC236}">
                    <a16:creationId xmlns:a16="http://schemas.microsoft.com/office/drawing/2014/main" id="{61F561F5-A8AF-F046-8A1B-EB72756DC9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8" name="Line 103">
                <a:extLst>
                  <a:ext uri="{FF2B5EF4-FFF2-40B4-BE49-F238E27FC236}">
                    <a16:creationId xmlns:a16="http://schemas.microsoft.com/office/drawing/2014/main" id="{189B5DCD-C8CD-4049-BF55-784B4932C7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9" name="Line 104">
                <a:extLst>
                  <a:ext uri="{FF2B5EF4-FFF2-40B4-BE49-F238E27FC236}">
                    <a16:creationId xmlns:a16="http://schemas.microsoft.com/office/drawing/2014/main" id="{51E021BF-BE11-C748-8956-6CE4588C2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0" name="Line 105">
                <a:extLst>
                  <a:ext uri="{FF2B5EF4-FFF2-40B4-BE49-F238E27FC236}">
                    <a16:creationId xmlns:a16="http://schemas.microsoft.com/office/drawing/2014/main" id="{4B929A3B-B815-E441-922D-EA14E8C14C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1" name="Line 106">
                <a:extLst>
                  <a:ext uri="{FF2B5EF4-FFF2-40B4-BE49-F238E27FC236}">
                    <a16:creationId xmlns:a16="http://schemas.microsoft.com/office/drawing/2014/main" id="{5A282BD2-5338-3E4D-8636-9D489C73E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2" name="Rectangle 107">
                <a:extLst>
                  <a:ext uri="{FF2B5EF4-FFF2-40B4-BE49-F238E27FC236}">
                    <a16:creationId xmlns:a16="http://schemas.microsoft.com/office/drawing/2014/main" id="{8E194D1F-5621-4E4F-9797-A2C32D688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3" name="Rectangle 108">
                <a:extLst>
                  <a:ext uri="{FF2B5EF4-FFF2-40B4-BE49-F238E27FC236}">
                    <a16:creationId xmlns:a16="http://schemas.microsoft.com/office/drawing/2014/main" id="{AD50D80A-F8D2-514C-87E9-4ACA4207A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4" name="Rectangle 109">
                <a:extLst>
                  <a:ext uri="{FF2B5EF4-FFF2-40B4-BE49-F238E27FC236}">
                    <a16:creationId xmlns:a16="http://schemas.microsoft.com/office/drawing/2014/main" id="{2275F6D3-E63F-C04C-A0DE-16B4A4842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5" name="Rectangle 110">
                <a:extLst>
                  <a:ext uri="{FF2B5EF4-FFF2-40B4-BE49-F238E27FC236}">
                    <a16:creationId xmlns:a16="http://schemas.microsoft.com/office/drawing/2014/main" id="{48706195-34DD-A541-88E3-15F1D1F4A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6" name="Rectangle 111">
                <a:extLst>
                  <a:ext uri="{FF2B5EF4-FFF2-40B4-BE49-F238E27FC236}">
                    <a16:creationId xmlns:a16="http://schemas.microsoft.com/office/drawing/2014/main" id="{3F644955-990A-3D46-8B8D-8C68D095D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5" name="Line 117">
              <a:extLst>
                <a:ext uri="{FF2B5EF4-FFF2-40B4-BE49-F238E27FC236}">
                  <a16:creationId xmlns:a16="http://schemas.microsoft.com/office/drawing/2014/main" id="{14A97E77-F498-9E42-8702-8B7F5D1AC5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6" name="Line 118">
              <a:extLst>
                <a:ext uri="{FF2B5EF4-FFF2-40B4-BE49-F238E27FC236}">
                  <a16:creationId xmlns:a16="http://schemas.microsoft.com/office/drawing/2014/main" id="{32DA8ECF-6761-E64E-A313-7489BEF95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7" name="Group 119">
              <a:extLst>
                <a:ext uri="{FF2B5EF4-FFF2-40B4-BE49-F238E27FC236}">
                  <a16:creationId xmlns:a16="http://schemas.microsoft.com/office/drawing/2014/main" id="{BA52A921-FC7C-6043-901B-3544177346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9" y="2535"/>
              <a:ext cx="641" cy="330"/>
              <a:chOff x="3749" y="2537"/>
              <a:chExt cx="641" cy="330"/>
            </a:xfrm>
          </p:grpSpPr>
          <p:sp>
            <p:nvSpPr>
              <p:cNvPr id="290" name="Rectangle 120">
                <a:extLst>
                  <a:ext uri="{FF2B5EF4-FFF2-40B4-BE49-F238E27FC236}">
                    <a16:creationId xmlns:a16="http://schemas.microsoft.com/office/drawing/2014/main" id="{0C8E9259-98F2-604F-A4C6-3A7F488FC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1" name="Text Box 121">
                <a:extLst>
                  <a:ext uri="{FF2B5EF4-FFF2-40B4-BE49-F238E27FC236}">
                    <a16:creationId xmlns:a16="http://schemas.microsoft.com/office/drawing/2014/main" id="{211C72D2-CB25-324F-AB81-6EE0282F0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SMTP</a:t>
                </a:r>
              </a:p>
            </p:txBody>
          </p:sp>
        </p:grpSp>
        <p:grpSp>
          <p:nvGrpSpPr>
            <p:cNvPr id="248" name="Group 122">
              <a:extLst>
                <a:ext uri="{FF2B5EF4-FFF2-40B4-BE49-F238E27FC236}">
                  <a16:creationId xmlns:a16="http://schemas.microsoft.com/office/drawing/2014/main" id="{0C8CF91C-30A4-724C-9B71-2A06A29487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1743"/>
              <a:ext cx="641" cy="330"/>
              <a:chOff x="3749" y="2537"/>
              <a:chExt cx="641" cy="330"/>
            </a:xfrm>
          </p:grpSpPr>
          <p:sp>
            <p:nvSpPr>
              <p:cNvPr id="288" name="Rectangle 123">
                <a:extLst>
                  <a:ext uri="{FF2B5EF4-FFF2-40B4-BE49-F238E27FC236}">
                    <a16:creationId xmlns:a16="http://schemas.microsoft.com/office/drawing/2014/main" id="{FCECD58F-F77F-CE4B-B35E-A96DEDC7E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89" name="Text Box 124">
                <a:extLst>
                  <a:ext uri="{FF2B5EF4-FFF2-40B4-BE49-F238E27FC236}">
                    <a16:creationId xmlns:a16="http://schemas.microsoft.com/office/drawing/2014/main" id="{AF84BA8D-FF6F-3247-901E-8E6B18720F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SMTP</a:t>
                </a:r>
              </a:p>
            </p:txBody>
          </p:sp>
        </p:grpSp>
        <p:grpSp>
          <p:nvGrpSpPr>
            <p:cNvPr id="249" name="Group 125">
              <a:extLst>
                <a:ext uri="{FF2B5EF4-FFF2-40B4-BE49-F238E27FC236}">
                  <a16:creationId xmlns:a16="http://schemas.microsoft.com/office/drawing/2014/main" id="{58DC277B-7AA7-2E40-B727-BF4769AC13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62" y="2151"/>
              <a:ext cx="641" cy="330"/>
              <a:chOff x="3770" y="2495"/>
              <a:chExt cx="641" cy="330"/>
            </a:xfrm>
          </p:grpSpPr>
          <p:sp>
            <p:nvSpPr>
              <p:cNvPr id="286" name="Rectangle 126">
                <a:extLst>
                  <a:ext uri="{FF2B5EF4-FFF2-40B4-BE49-F238E27FC236}">
                    <a16:creationId xmlns:a16="http://schemas.microsoft.com/office/drawing/2014/main" id="{2816DCBF-A1AF-E048-B956-3F1809C0D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87" name="Text Box 127">
                <a:extLst>
                  <a:ext uri="{FF2B5EF4-FFF2-40B4-BE49-F238E27FC236}">
                    <a16:creationId xmlns:a16="http://schemas.microsoft.com/office/drawing/2014/main" id="{63B15CD0-9983-6A4B-9279-804A5439A9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0" y="2495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rPr>
                  <a:t>SMTP</a:t>
                </a:r>
              </a:p>
            </p:txBody>
          </p:sp>
        </p:grpSp>
        <p:grpSp>
          <p:nvGrpSpPr>
            <p:cNvPr id="250" name="Group 423">
              <a:extLst>
                <a:ext uri="{FF2B5EF4-FFF2-40B4-BE49-F238E27FC236}">
                  <a16:creationId xmlns:a16="http://schemas.microsoft.com/office/drawing/2014/main" id="{30BA0251-F53A-8C4F-97BA-8DC51407C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1" y="912"/>
              <a:ext cx="561" cy="638"/>
              <a:chOff x="3588" y="576"/>
              <a:chExt cx="561" cy="638"/>
            </a:xfrm>
          </p:grpSpPr>
          <p:grpSp>
            <p:nvGrpSpPr>
              <p:cNvPr id="281" name="Group 353">
                <a:extLst>
                  <a:ext uri="{FF2B5EF4-FFF2-40B4-BE49-F238E27FC236}">
                    <a16:creationId xmlns:a16="http://schemas.microsoft.com/office/drawing/2014/main" id="{08E25960-F839-D945-AEB0-EBA43385ED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84" name="Picture 354" descr="desktop_computer_stylized_medium">
                  <a:extLst>
                    <a:ext uri="{FF2B5EF4-FFF2-40B4-BE49-F238E27FC236}">
                      <a16:creationId xmlns:a16="http://schemas.microsoft.com/office/drawing/2014/main" id="{A8E24158-A20D-2643-9568-7E2B6A9A8F7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5" name="Freeform 355">
                  <a:extLst>
                    <a:ext uri="{FF2B5EF4-FFF2-40B4-BE49-F238E27FC236}">
                      <a16:creationId xmlns:a16="http://schemas.microsoft.com/office/drawing/2014/main" id="{7C66E8C3-2156-B443-A62B-AB5FE62DD4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82" name="Rectangle 115">
                <a:extLst>
                  <a:ext uri="{FF2B5EF4-FFF2-40B4-BE49-F238E27FC236}">
                    <a16:creationId xmlns:a16="http://schemas.microsoft.com/office/drawing/2014/main" id="{A8808CF7-A20F-6048-A5C3-5948802EC1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51" name="Group 424">
              <a:extLst>
                <a:ext uri="{FF2B5EF4-FFF2-40B4-BE49-F238E27FC236}">
                  <a16:creationId xmlns:a16="http://schemas.microsoft.com/office/drawing/2014/main" id="{45EE4567-07D2-9B44-B152-A79DBA1430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84" y="1426"/>
              <a:ext cx="561" cy="638"/>
              <a:chOff x="3588" y="576"/>
              <a:chExt cx="561" cy="638"/>
            </a:xfrm>
          </p:grpSpPr>
          <p:grpSp>
            <p:nvGrpSpPr>
              <p:cNvPr id="276" name="Group 425">
                <a:extLst>
                  <a:ext uri="{FF2B5EF4-FFF2-40B4-BE49-F238E27FC236}">
                    <a16:creationId xmlns:a16="http://schemas.microsoft.com/office/drawing/2014/main" id="{E722A2E6-A5F4-6C41-B802-1B3176A542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79" name="Picture 426" descr="desktop_computer_stylized_medium">
                  <a:extLst>
                    <a:ext uri="{FF2B5EF4-FFF2-40B4-BE49-F238E27FC236}">
                      <a16:creationId xmlns:a16="http://schemas.microsoft.com/office/drawing/2014/main" id="{8B6EAA10-F9D8-724F-94C8-D4E4B57A04F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0" name="Freeform 427">
                  <a:extLst>
                    <a:ext uri="{FF2B5EF4-FFF2-40B4-BE49-F238E27FC236}">
                      <a16:creationId xmlns:a16="http://schemas.microsoft.com/office/drawing/2014/main" id="{1E93A55D-6DF6-C544-9512-0E02D9C496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77" name="Rectangle 115">
                <a:extLst>
                  <a:ext uri="{FF2B5EF4-FFF2-40B4-BE49-F238E27FC236}">
                    <a16:creationId xmlns:a16="http://schemas.microsoft.com/office/drawing/2014/main" id="{1B535841-0794-1B43-AB50-A8A2B89E46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52" name="Group 430">
              <a:extLst>
                <a:ext uri="{FF2B5EF4-FFF2-40B4-BE49-F238E27FC236}">
                  <a16:creationId xmlns:a16="http://schemas.microsoft.com/office/drawing/2014/main" id="{34A2D0BA-C196-4942-B7CA-678581CB51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96" y="1906"/>
              <a:ext cx="561" cy="638"/>
              <a:chOff x="3588" y="576"/>
              <a:chExt cx="561" cy="638"/>
            </a:xfrm>
          </p:grpSpPr>
          <p:grpSp>
            <p:nvGrpSpPr>
              <p:cNvPr id="271" name="Group 431">
                <a:extLst>
                  <a:ext uri="{FF2B5EF4-FFF2-40B4-BE49-F238E27FC236}">
                    <a16:creationId xmlns:a16="http://schemas.microsoft.com/office/drawing/2014/main" id="{BE03D0A5-F5D7-9948-B7EA-FA5E6ADA2B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74" name="Picture 432" descr="desktop_computer_stylized_medium">
                  <a:extLst>
                    <a:ext uri="{FF2B5EF4-FFF2-40B4-BE49-F238E27FC236}">
                      <a16:creationId xmlns:a16="http://schemas.microsoft.com/office/drawing/2014/main" id="{CE464295-B889-1B47-A8D7-3556B2AAAD0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75" name="Freeform 433">
                  <a:extLst>
                    <a:ext uri="{FF2B5EF4-FFF2-40B4-BE49-F238E27FC236}">
                      <a16:creationId xmlns:a16="http://schemas.microsoft.com/office/drawing/2014/main" id="{C77332B6-93C9-A042-A591-13DCD23AA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72" name="Rectangle 115">
                <a:extLst>
                  <a:ext uri="{FF2B5EF4-FFF2-40B4-BE49-F238E27FC236}">
                    <a16:creationId xmlns:a16="http://schemas.microsoft.com/office/drawing/2014/main" id="{F6E9263B-5B99-914A-B779-F129D9C75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53" name="Group 436">
              <a:extLst>
                <a:ext uri="{FF2B5EF4-FFF2-40B4-BE49-F238E27FC236}">
                  <a16:creationId xmlns:a16="http://schemas.microsoft.com/office/drawing/2014/main" id="{1E0B8E86-E363-7347-AAB0-795D10C2D2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13" y="2566"/>
              <a:ext cx="561" cy="638"/>
              <a:chOff x="3588" y="576"/>
              <a:chExt cx="561" cy="638"/>
            </a:xfrm>
          </p:grpSpPr>
          <p:grpSp>
            <p:nvGrpSpPr>
              <p:cNvPr id="266" name="Group 437">
                <a:extLst>
                  <a:ext uri="{FF2B5EF4-FFF2-40B4-BE49-F238E27FC236}">
                    <a16:creationId xmlns:a16="http://schemas.microsoft.com/office/drawing/2014/main" id="{AC5F831C-0C35-C549-B51D-4296B8B8B9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69" name="Picture 438" descr="desktop_computer_stylized_medium">
                  <a:extLst>
                    <a:ext uri="{FF2B5EF4-FFF2-40B4-BE49-F238E27FC236}">
                      <a16:creationId xmlns:a16="http://schemas.microsoft.com/office/drawing/2014/main" id="{AD14A203-3912-324B-BE4F-9D6A4285CEC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70" name="Freeform 439">
                  <a:extLst>
                    <a:ext uri="{FF2B5EF4-FFF2-40B4-BE49-F238E27FC236}">
                      <a16:creationId xmlns:a16="http://schemas.microsoft.com/office/drawing/2014/main" id="{9E88436B-4E0D-D149-A214-D937D45DEA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67" name="Rectangle 115">
                <a:extLst>
                  <a:ext uri="{FF2B5EF4-FFF2-40B4-BE49-F238E27FC236}">
                    <a16:creationId xmlns:a16="http://schemas.microsoft.com/office/drawing/2014/main" id="{0DEA31A9-2C76-564E-B16F-DBD697177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54" name="Group 442">
              <a:extLst>
                <a:ext uri="{FF2B5EF4-FFF2-40B4-BE49-F238E27FC236}">
                  <a16:creationId xmlns:a16="http://schemas.microsoft.com/office/drawing/2014/main" id="{30600299-25CF-4A4E-8A3B-15590AC954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8" y="3472"/>
              <a:ext cx="561" cy="638"/>
              <a:chOff x="3588" y="576"/>
              <a:chExt cx="561" cy="638"/>
            </a:xfrm>
          </p:grpSpPr>
          <p:grpSp>
            <p:nvGrpSpPr>
              <p:cNvPr id="261" name="Group 443">
                <a:extLst>
                  <a:ext uri="{FF2B5EF4-FFF2-40B4-BE49-F238E27FC236}">
                    <a16:creationId xmlns:a16="http://schemas.microsoft.com/office/drawing/2014/main" id="{116521D6-39B6-ED4D-BF9D-4EDC84BB43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64" name="Picture 444" descr="desktop_computer_stylized_medium">
                  <a:extLst>
                    <a:ext uri="{FF2B5EF4-FFF2-40B4-BE49-F238E27FC236}">
                      <a16:creationId xmlns:a16="http://schemas.microsoft.com/office/drawing/2014/main" id="{B764D5A2-AAF9-6F4A-AD12-7AF1E69A921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5" name="Freeform 445">
                  <a:extLst>
                    <a:ext uri="{FF2B5EF4-FFF2-40B4-BE49-F238E27FC236}">
                      <a16:creationId xmlns:a16="http://schemas.microsoft.com/office/drawing/2014/main" id="{1CF12910-951A-5444-81F3-DDC16C9510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62" name="Rectangle 115">
                <a:extLst>
                  <a:ext uri="{FF2B5EF4-FFF2-40B4-BE49-F238E27FC236}">
                    <a16:creationId xmlns:a16="http://schemas.microsoft.com/office/drawing/2014/main" id="{E6B060FF-D007-3348-A6C9-A56534FB0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255" name="Group 448">
              <a:extLst>
                <a:ext uri="{FF2B5EF4-FFF2-40B4-BE49-F238E27FC236}">
                  <a16:creationId xmlns:a16="http://schemas.microsoft.com/office/drawing/2014/main" id="{8E0DD129-7A33-3E4A-8455-FC51B1CF67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7" y="3082"/>
              <a:ext cx="561" cy="638"/>
              <a:chOff x="3588" y="576"/>
              <a:chExt cx="561" cy="638"/>
            </a:xfrm>
          </p:grpSpPr>
          <p:grpSp>
            <p:nvGrpSpPr>
              <p:cNvPr id="256" name="Group 449">
                <a:extLst>
                  <a:ext uri="{FF2B5EF4-FFF2-40B4-BE49-F238E27FC236}">
                    <a16:creationId xmlns:a16="http://schemas.microsoft.com/office/drawing/2014/main" id="{90AB032A-A3B7-3748-9489-8C4F915581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59" name="Picture 450" descr="desktop_computer_stylized_medium">
                  <a:extLst>
                    <a:ext uri="{FF2B5EF4-FFF2-40B4-BE49-F238E27FC236}">
                      <a16:creationId xmlns:a16="http://schemas.microsoft.com/office/drawing/2014/main" id="{DE476DC9-0E4F-314D-82DF-D6027FE6D11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0" name="Freeform 451">
                  <a:extLst>
                    <a:ext uri="{FF2B5EF4-FFF2-40B4-BE49-F238E27FC236}">
                      <a16:creationId xmlns:a16="http://schemas.microsoft.com/office/drawing/2014/main" id="{234ABE2F-A8B4-8542-94E8-78DDE67E3E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57" name="Rectangle 115">
                <a:extLst>
                  <a:ext uri="{FF2B5EF4-FFF2-40B4-BE49-F238E27FC236}">
                    <a16:creationId xmlns:a16="http://schemas.microsoft.com/office/drawing/2014/main" id="{B0E02959-4482-944E-9351-976262974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216" name="Rectangle 3">
            <a:extLst>
              <a:ext uri="{FF2B5EF4-FFF2-40B4-BE49-F238E27FC236}">
                <a16:creationId xmlns:a16="http://schemas.microsoft.com/office/drawing/2014/main" id="{D5E2CE3F-09DC-EA40-ABE5-ED6ACF8FB8D5}"/>
              </a:ext>
            </a:extLst>
          </p:cNvPr>
          <p:cNvSpPr txBox="1">
            <a:spLocks noChangeArrowheads="1"/>
          </p:cNvSpPr>
          <p:nvPr/>
        </p:nvSpPr>
        <p:spPr>
          <a:xfrm>
            <a:off x="660265" y="1387147"/>
            <a:ext cx="5674033" cy="464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altLang="en-US" sz="24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почтовый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4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сервер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endParaRPr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>
              <a:defRPr/>
            </a:pPr>
            <a:r>
              <a:rPr lang="en-US" altLang="en-US" sz="2400" i="1" dirty="0" err="1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почтовый</a:t>
            </a:r>
            <a:r>
              <a:rPr lang="en-US" altLang="en-US" sz="2400" i="1" dirty="0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400" i="1" dirty="0" err="1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ящик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содержит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входящие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сообщения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пользователя</a:t>
            </a:r>
            <a:endParaRPr lang="en-US" sz="2400" dirty="0">
              <a:ea typeface="+mn-lt"/>
              <a:cs typeface="+mn-lt"/>
            </a:endParaRPr>
          </a:p>
          <a:p>
            <a:pPr>
              <a:defRPr/>
            </a:pPr>
            <a:r>
              <a:rPr lang="en-US" altLang="en-US" sz="2400" i="1" dirty="0" err="1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очередь</a:t>
            </a:r>
            <a:r>
              <a:rPr lang="en-US" altLang="en-US" sz="2400" i="1" dirty="0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400" i="1" dirty="0" err="1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сообщений</a:t>
            </a:r>
            <a:r>
              <a:rPr kumimoji="0" lang="en-US" altLang="en-US" sz="2400" b="0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для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отправки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(</a:t>
            </a:r>
            <a:r>
              <a:rPr lang="en-US" sz="2400" dirty="0" err="1">
                <a:ea typeface="+mn-lt"/>
                <a:cs typeface="+mn-lt"/>
              </a:rPr>
              <a:t>исходящие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)</a:t>
            </a:r>
            <a:endParaRPr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lt"/>
              <a:cs typeface="+mn-lt"/>
            </a:endParaRPr>
          </a:p>
          <a:p>
            <a:pPr marL="130175" indent="0">
              <a:buNone/>
              <a:defRPr/>
            </a:pPr>
            <a:r>
              <a:rPr lang="en-US" altLang="en-US" sz="24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протокол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 SMTP </a:t>
            </a:r>
            <a:r>
              <a:rPr lang="en-US" sz="2400" dirty="0" err="1">
                <a:ea typeface="+mn-lt"/>
                <a:cs typeface="+mn-lt"/>
              </a:rPr>
              <a:t>между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почтовыми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серверами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для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отправки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сообщений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523875" indent="-342900">
              <a:spcBef>
                <a:spcPts val="500"/>
              </a:spcBef>
              <a:buClr>
                <a:srgbClr val="0000A8"/>
              </a:buClr>
              <a:defRPr/>
            </a:pPr>
            <a:r>
              <a:rPr lang="en-US" altLang="en-US" sz="2400" dirty="0" err="1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клиент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 </a:t>
            </a:r>
            <a:r>
              <a:rPr lang="en-US" sz="2400" dirty="0" err="1">
                <a:ea typeface="+mn-lt"/>
                <a:cs typeface="+mn-lt"/>
              </a:rPr>
              <a:t>отправляющий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почтовый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сервер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10845" indent="-229870">
              <a:spcBef>
                <a:spcPts val="500"/>
              </a:spcBef>
              <a:buClr>
                <a:srgbClr val="0000A8"/>
              </a:buClr>
              <a:defRPr/>
            </a:pPr>
            <a:r>
              <a:rPr lang="en-US" altLang="ja-JP" sz="2400" dirty="0" err="1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сервер</a:t>
            </a:r>
            <a:r>
              <a:rPr lang="en-US" altLang="ja-JP" sz="2400" dirty="0">
                <a:solidFill>
                  <a:srgbClr val="0000A3"/>
                </a:solidFill>
                <a:latin typeface="Calibri" panose="020F0502020204030204"/>
                <a:ea typeface="ＭＳ Ｐゴシック"/>
              </a:rPr>
              <a:t>: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ja-JP" sz="2400" dirty="0" err="1">
                <a:latin typeface="Calibri" panose="020F0502020204030204"/>
                <a:ea typeface="ＭＳ Ｐゴシック"/>
              </a:rPr>
              <a:t>принимающий</a:t>
            </a:r>
            <a:r>
              <a:rPr lang="en-US" altLang="ja-JP" sz="2400" dirty="0">
                <a:latin typeface="Calibri" panose="020F0502020204030204"/>
                <a:ea typeface="ＭＳ Ｐゴシック"/>
              </a:rPr>
              <a:t> </a:t>
            </a:r>
            <a:r>
              <a:rPr lang="en-US" altLang="ja-JP" sz="2400" dirty="0" err="1">
                <a:latin typeface="Calibri" panose="020F0502020204030204"/>
                <a:ea typeface="ＭＳ Ｐゴシック"/>
              </a:rPr>
              <a:t>почтовый</a:t>
            </a:r>
            <a:r>
              <a:rPr lang="en-US" altLang="ja-JP" sz="2400" dirty="0">
                <a:latin typeface="Calibri" panose="020F0502020204030204"/>
                <a:ea typeface="ＭＳ Ｐゴシック"/>
              </a:rPr>
              <a:t> </a:t>
            </a:r>
            <a:r>
              <a:rPr lang="en-US" altLang="ja-JP" sz="2400" dirty="0" err="1">
                <a:latin typeface="Calibri" panose="020F0502020204030204"/>
                <a:ea typeface="ＭＳ Ｐゴシック"/>
              </a:rPr>
              <a:t>сервер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F01800ED-B4E3-D244-99D3-D843C53AC930}"/>
              </a:ext>
            </a:extLst>
          </p:cNvPr>
          <p:cNvGrpSpPr/>
          <p:nvPr/>
        </p:nvGrpSpPr>
        <p:grpSpPr>
          <a:xfrm>
            <a:off x="7223758" y="2263832"/>
            <a:ext cx="3272445" cy="4031670"/>
            <a:chOff x="7171111" y="1995054"/>
            <a:chExt cx="3272445" cy="4031670"/>
          </a:xfrm>
        </p:grpSpPr>
        <p:sp>
          <p:nvSpPr>
            <p:cNvPr id="433" name="Oval 432">
              <a:extLst>
                <a:ext uri="{FF2B5EF4-FFF2-40B4-BE49-F238E27FC236}">
                  <a16:creationId xmlns:a16="http://schemas.microsoft.com/office/drawing/2014/main" id="{1AE66534-1742-4D4D-A771-2684958A7DEB}"/>
                </a:ext>
              </a:extLst>
            </p:cNvPr>
            <p:cNvSpPr/>
            <p:nvPr/>
          </p:nvSpPr>
          <p:spPr>
            <a:xfrm>
              <a:off x="7215447" y="1995054"/>
              <a:ext cx="1230284" cy="432262"/>
            </a:xfrm>
            <a:prstGeom prst="ellipse">
              <a:avLst/>
            </a:prstGeom>
            <a:noFill/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4" name="Oval 433">
              <a:extLst>
                <a:ext uri="{FF2B5EF4-FFF2-40B4-BE49-F238E27FC236}">
                  <a16:creationId xmlns:a16="http://schemas.microsoft.com/office/drawing/2014/main" id="{89210E69-0F0D-A54E-BE3D-5898333A054A}"/>
                </a:ext>
              </a:extLst>
            </p:cNvPr>
            <p:cNvSpPr/>
            <p:nvPr/>
          </p:nvSpPr>
          <p:spPr>
            <a:xfrm>
              <a:off x="9213272" y="2862348"/>
              <a:ext cx="1230284" cy="432262"/>
            </a:xfrm>
            <a:prstGeom prst="ellipse">
              <a:avLst/>
            </a:prstGeom>
            <a:noFill/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5" name="Oval 434">
              <a:extLst>
                <a:ext uri="{FF2B5EF4-FFF2-40B4-BE49-F238E27FC236}">
                  <a16:creationId xmlns:a16="http://schemas.microsoft.com/office/drawing/2014/main" id="{D90FA906-1714-D741-9807-A174108A555D}"/>
                </a:ext>
              </a:extLst>
            </p:cNvPr>
            <p:cNvSpPr/>
            <p:nvPr/>
          </p:nvSpPr>
          <p:spPr>
            <a:xfrm>
              <a:off x="7171111" y="4261656"/>
              <a:ext cx="1230284" cy="432262"/>
            </a:xfrm>
            <a:prstGeom prst="ellipse">
              <a:avLst/>
            </a:prstGeom>
            <a:noFill/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id="{FC5F6C4F-12A6-3249-823E-31B999516BF6}"/>
                </a:ext>
              </a:extLst>
            </p:cNvPr>
            <p:cNvSpPr/>
            <p:nvPr/>
          </p:nvSpPr>
          <p:spPr>
            <a:xfrm>
              <a:off x="9590116" y="5594462"/>
              <a:ext cx="759227" cy="432262"/>
            </a:xfrm>
            <a:prstGeom prst="ellipse">
              <a:avLst/>
            </a:prstGeom>
            <a:noFill/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E7737B7-4792-4C4D-ADC2-1233AEC89C9C}"/>
              </a:ext>
            </a:extLst>
          </p:cNvPr>
          <p:cNvGrpSpPr/>
          <p:nvPr/>
        </p:nvGrpSpPr>
        <p:grpSpPr>
          <a:xfrm>
            <a:off x="6988233" y="2128058"/>
            <a:ext cx="2391295" cy="1864822"/>
            <a:chOff x="6988233" y="2128058"/>
            <a:chExt cx="2391295" cy="186482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9B212E0-3D25-5C48-91EF-9330F70E0B9C}"/>
                </a:ext>
              </a:extLst>
            </p:cNvPr>
            <p:cNvSpPr/>
            <p:nvPr/>
          </p:nvSpPr>
          <p:spPr>
            <a:xfrm>
              <a:off x="8262851" y="2128058"/>
              <a:ext cx="1080655" cy="615142"/>
            </a:xfrm>
            <a:prstGeom prst="ellipse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7" name="Oval 436">
              <a:extLst>
                <a:ext uri="{FF2B5EF4-FFF2-40B4-BE49-F238E27FC236}">
                  <a16:creationId xmlns:a16="http://schemas.microsoft.com/office/drawing/2014/main" id="{E403B798-6196-3C4A-B374-5D484B4CC8E5}"/>
                </a:ext>
              </a:extLst>
            </p:cNvPr>
            <p:cNvSpPr/>
            <p:nvPr/>
          </p:nvSpPr>
          <p:spPr>
            <a:xfrm>
              <a:off x="8298873" y="3377738"/>
              <a:ext cx="1080655" cy="615142"/>
            </a:xfrm>
            <a:prstGeom prst="ellipse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8" name="Oval 437">
              <a:extLst>
                <a:ext uri="{FF2B5EF4-FFF2-40B4-BE49-F238E27FC236}">
                  <a16:creationId xmlns:a16="http://schemas.microsoft.com/office/drawing/2014/main" id="{C60CAC5E-6F7C-8B4C-90CB-74107EEAC9E4}"/>
                </a:ext>
              </a:extLst>
            </p:cNvPr>
            <p:cNvSpPr/>
            <p:nvPr/>
          </p:nvSpPr>
          <p:spPr>
            <a:xfrm>
              <a:off x="6988233" y="2781993"/>
              <a:ext cx="1080655" cy="615142"/>
            </a:xfrm>
            <a:prstGeom prst="ellipse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Text Box 116">
            <a:extLst>
              <a:ext uri="{FF2B5EF4-FFF2-40B4-BE49-F238E27FC236}">
                <a16:creationId xmlns:a16="http://schemas.microsoft.com/office/drawing/2014/main" id="{57F91A2B-BE6A-0936-4A6C-5EA6CB623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192" y="804379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10" name="Text Box 116">
            <a:extLst>
              <a:ext uri="{FF2B5EF4-FFF2-40B4-BE49-F238E27FC236}">
                <a16:creationId xmlns:a16="http://schemas.microsoft.com/office/drawing/2014/main" id="{68EBC668-1A66-C3DB-1B3F-5682ACC96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0095" y="1640121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12" name="Text Box 116">
            <a:extLst>
              <a:ext uri="{FF2B5EF4-FFF2-40B4-BE49-F238E27FC236}">
                <a16:creationId xmlns:a16="http://schemas.microsoft.com/office/drawing/2014/main" id="{D9C32A32-72F6-F266-DB29-AF2545C40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0369" y="2438992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14" name="Text Box 116">
            <a:extLst>
              <a:ext uri="{FF2B5EF4-FFF2-40B4-BE49-F238E27FC236}">
                <a16:creationId xmlns:a16="http://schemas.microsoft.com/office/drawing/2014/main" id="{636C52D9-BDF9-16EB-4D38-6DDA21CE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4450" y="3471379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16" name="Text Box 116">
            <a:extLst>
              <a:ext uri="{FF2B5EF4-FFF2-40B4-BE49-F238E27FC236}">
                <a16:creationId xmlns:a16="http://schemas.microsoft.com/office/drawing/2014/main" id="{A84EC212-66ED-AB62-8483-85686F0F5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611" y="4276395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18" name="Text Box 116">
            <a:extLst>
              <a:ext uri="{FF2B5EF4-FFF2-40B4-BE49-F238E27FC236}">
                <a16:creationId xmlns:a16="http://schemas.microsoft.com/office/drawing/2014/main" id="{4AD6AC1F-0E41-27DD-B219-79E374E66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8902" y="4933928"/>
            <a:ext cx="7096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14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агенты</a:t>
            </a:r>
            <a:endParaRPr lang="ru-RU" sz="1400" dirty="0" err="1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kern="0" dirty="0">
                <a:latin typeface="Calibri"/>
                <a:ea typeface="ＭＳ Ｐゴシック"/>
                <a:cs typeface="Calibri"/>
              </a:rPr>
              <a:t>п-</a:t>
            </a:r>
            <a:r>
              <a:rPr lang="en-US" altLang="en-US" sz="1400" kern="0" dirty="0" err="1">
                <a:latin typeface="Calibri"/>
                <a:ea typeface="ＭＳ Ｐゴシック"/>
                <a:cs typeface="Calibri"/>
              </a:rPr>
              <a:t>ля</a:t>
            </a:r>
            <a:endParaRPr lang="en-US" altLang="en-US" sz="1400" kern="0" dirty="0" err="1">
              <a:latin typeface="Calibri"/>
              <a:cs typeface="Calibri"/>
            </a:endParaRPr>
          </a:p>
        </p:txBody>
      </p:sp>
      <p:sp>
        <p:nvSpPr>
          <p:cNvPr id="20" name="Text Box 98">
            <a:extLst>
              <a:ext uri="{FF2B5EF4-FFF2-40B4-BE49-F238E27FC236}">
                <a16:creationId xmlns:a16="http://schemas.microsoft.com/office/drawing/2014/main" id="{EE048617-2872-84A1-D3AA-F572F9409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065" y="1577873"/>
            <a:ext cx="1016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почтовый</a:t>
            </a:r>
            <a:r>
              <a:rPr lang="en-US" altLang="en-US" sz="1500" kern="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 </a:t>
            </a:r>
            <a:endParaRPr lang="ru-RU" sz="15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сервер</a:t>
            </a:r>
            <a:endParaRPr lang="ru-RU" sz="1500" dirty="0">
              <a:cs typeface="Arial"/>
            </a:endParaRPr>
          </a:p>
        </p:txBody>
      </p:sp>
      <p:sp>
        <p:nvSpPr>
          <p:cNvPr id="22" name="Text Box 98">
            <a:extLst>
              <a:ext uri="{FF2B5EF4-FFF2-40B4-BE49-F238E27FC236}">
                <a16:creationId xmlns:a16="http://schemas.microsoft.com/office/drawing/2014/main" id="{B62432C7-24C3-7FC1-B600-EB788ED46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7375" y="3820629"/>
            <a:ext cx="1016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почтовый</a:t>
            </a:r>
            <a:r>
              <a:rPr lang="en-US" altLang="en-US" sz="1500" kern="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 </a:t>
            </a:r>
            <a:endParaRPr lang="ru-RU" sz="15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500" kern="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сервер</a:t>
            </a:r>
            <a:endParaRPr lang="ru-RU" sz="1500" dirty="0">
              <a:cs typeface="Arial"/>
            </a:endParaRPr>
          </a:p>
        </p:txBody>
      </p:sp>
      <p:sp>
        <p:nvSpPr>
          <p:cNvPr id="24" name="Text Box 277">
            <a:extLst>
              <a:ext uri="{FF2B5EF4-FFF2-40B4-BE49-F238E27FC236}">
                <a16:creationId xmlns:a16="http://schemas.microsoft.com/office/drawing/2014/main" id="{4A04D188-956B-3582-A65A-8A241D8E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2721" y="5357287"/>
            <a:ext cx="2093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 err="1">
                <a:latin typeface="Arial"/>
                <a:ea typeface="ＭＳ Ｐゴシック"/>
                <a:cs typeface="Arial"/>
              </a:rPr>
              <a:t>очередь</a:t>
            </a:r>
            <a:r>
              <a:rPr lang="en-US" sz="1400" kern="0" dirty="0">
                <a:latin typeface="Arial"/>
                <a:ea typeface="ＭＳ Ｐゴシック"/>
                <a:cs typeface="Arial"/>
              </a:rPr>
              <a:t> </a:t>
            </a:r>
            <a:endParaRPr lang="ru-RU" sz="1400" dirty="0" err="1">
              <a:ea typeface="ＭＳ Ｐゴシック"/>
              <a:cs typeface="Arial"/>
            </a:endParaRPr>
          </a:p>
          <a:p>
            <a:pPr algn="r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 err="1">
                <a:latin typeface="Arial"/>
                <a:ea typeface="ＭＳ Ｐゴシック"/>
                <a:cs typeface="Arial"/>
              </a:rPr>
              <a:t>исходящих</a:t>
            </a:r>
            <a:r>
              <a:rPr lang="en-US" sz="1400" kern="0" dirty="0">
                <a:latin typeface="Arial"/>
                <a:ea typeface="ＭＳ Ｐゴシック"/>
                <a:cs typeface="Arial"/>
              </a:rPr>
              <a:t> </a:t>
            </a:r>
            <a:r>
              <a:rPr lang="en-US" sz="1400" kern="0" dirty="0" err="1">
                <a:latin typeface="Arial"/>
                <a:ea typeface="ＭＳ Ｐゴシック"/>
                <a:cs typeface="Arial"/>
              </a:rPr>
              <a:t>сообщений</a:t>
            </a:r>
            <a:endParaRPr lang="ru-RU" sz="1400" dirty="0" err="1">
              <a:ea typeface="ＭＳ Ｐゴシック"/>
              <a:cs typeface="Arial"/>
            </a:endParaRPr>
          </a:p>
        </p:txBody>
      </p:sp>
      <p:sp>
        <p:nvSpPr>
          <p:cNvPr id="26" name="Text Box 263">
            <a:extLst>
              <a:ext uri="{FF2B5EF4-FFF2-40B4-BE49-F238E27FC236}">
                <a16:creationId xmlns:a16="http://schemas.microsoft.com/office/drawing/2014/main" id="{A1245417-4CBD-39DC-E9A3-3C3198C58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3431" y="5899034"/>
            <a:ext cx="15065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 err="1">
                <a:latin typeface="Arial"/>
                <a:ea typeface="ＭＳ Ｐゴシック"/>
                <a:cs typeface="Arial"/>
              </a:rPr>
              <a:t>почтовый</a:t>
            </a:r>
            <a:r>
              <a:rPr lang="en-US" sz="1400" kern="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400" kern="0" dirty="0" err="1">
                <a:latin typeface="Arial"/>
                <a:ea typeface="ＭＳ Ｐゴシック"/>
                <a:cs typeface="Arial"/>
              </a:rPr>
              <a:t>ящик</a:t>
            </a:r>
            <a:r>
              <a:rPr lang="en-US" sz="1400" kern="0" dirty="0">
                <a:latin typeface="Arial"/>
                <a:ea typeface="ＭＳ Ｐゴシック"/>
                <a:cs typeface="Arial"/>
              </a:rPr>
              <a:t> </a:t>
            </a:r>
            <a:endParaRPr lang="ru-RU" sz="1400" dirty="0" err="1">
              <a:ea typeface="ＭＳ Ｐゴシック"/>
              <a:cs typeface="Arial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 err="1">
                <a:latin typeface="Arial"/>
                <a:ea typeface="ＭＳ Ｐゴシック"/>
                <a:cs typeface="Arial"/>
              </a:rPr>
              <a:t>пользователя</a:t>
            </a:r>
            <a:endParaRPr lang="ru-RU" sz="1400" dirty="0" err="1">
              <a:ea typeface="ＭＳ Ｐゴシック"/>
              <a:cs typeface="Arial"/>
            </a:endParaRPr>
          </a:p>
        </p:txBody>
      </p:sp>
      <p:sp>
        <p:nvSpPr>
          <p:cNvPr id="223" name="Slide Number Placeholder 2">
            <a:extLst>
              <a:ext uri="{FF2B5EF4-FFF2-40B4-BE49-F238E27FC236}">
                <a16:creationId xmlns:a16="http://schemas.microsoft.com/office/drawing/2014/main" id="{B4A079F7-43D9-8B25-BC57-73A058B5278F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063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dirty="0">
                <a:cs typeface="Calibri" panose="020F0502020204030204" pitchFamily="34" charset="0"/>
              </a:rPr>
              <a:t>Протокол </a:t>
            </a:r>
            <a:r>
              <a:rPr lang="en-US" altLang="en-US" dirty="0">
                <a:cs typeface="Calibri" panose="020F0502020204030204" pitchFamily="34" charset="0"/>
              </a:rPr>
              <a:t>SMTP RFC </a:t>
            </a:r>
            <a:r>
              <a:rPr lang="en-US" altLang="en-US" sz="3200" dirty="0">
                <a:cs typeface="Calibri" panose="020F0502020204030204" pitchFamily="34" charset="0"/>
              </a:rPr>
              <a:t>(5321)</a:t>
            </a:r>
            <a:endParaRPr lang="en-US" sz="4400" dirty="0"/>
          </a:p>
        </p:txBody>
      </p:sp>
      <p:sp>
        <p:nvSpPr>
          <p:cNvPr id="215" name="Rectangle 3">
            <a:extLst>
              <a:ext uri="{FF2B5EF4-FFF2-40B4-BE49-F238E27FC236}">
                <a16:creationId xmlns:a16="http://schemas.microsoft.com/office/drawing/2014/main" id="{38D73E7D-6683-3B49-B9F1-F60777D45BFB}"/>
              </a:ext>
            </a:extLst>
          </p:cNvPr>
          <p:cNvSpPr txBox="1">
            <a:spLocks noChangeArrowheads="1"/>
          </p:cNvSpPr>
          <p:nvPr/>
        </p:nvSpPr>
        <p:spPr>
          <a:xfrm>
            <a:off x="693827" y="1364343"/>
            <a:ext cx="6887380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600" dirty="0"/>
              <a:t>использует </a:t>
            </a:r>
            <a:r>
              <a:rPr lang="en-US" sz="2600" dirty="0"/>
              <a:t>TCP </a:t>
            </a:r>
            <a:r>
              <a:rPr lang="ru-RU" sz="2600" dirty="0"/>
              <a:t>для </a:t>
            </a:r>
            <a:r>
              <a:rPr lang="ru-RU" sz="2600" dirty="0" err="1"/>
              <a:t>надежнои</a:t>
            </a:r>
            <a:r>
              <a:rPr lang="ru-RU" sz="2600" dirty="0"/>
              <a:t>̆ доставки сообщений от клиента серверу, порт 25 </a:t>
            </a:r>
          </a:p>
          <a:p>
            <a:r>
              <a:rPr lang="ru-RU" sz="2600" dirty="0"/>
              <a:t>прямая передача: от отправляющего сервера (как клиент) к принимающему 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т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ри этапа передачи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SMTP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рукопожатие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(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приветствие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)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SMTP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передача сообщений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SMTP 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закрытие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ru-RU" sz="2600" dirty="0" err="1"/>
              <a:t>взаимодействие</a:t>
            </a:r>
            <a:r>
              <a:rPr lang="ru-RU" sz="2600" dirty="0"/>
              <a:t> посредством команд/ответов (подобно </a:t>
            </a:r>
            <a:r>
              <a:rPr lang="en-US" sz="2600" dirty="0"/>
              <a:t>HTTP) 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600" dirty="0">
                <a:solidFill>
                  <a:srgbClr val="000099"/>
                </a:solidFill>
                <a:latin typeface="Calibri" panose="020F0502020204030204"/>
                <a:ea typeface="ＭＳ Ｐゴシック" panose="020B0600070205080204" pitchFamily="34" charset="-128"/>
              </a:rPr>
              <a:t>команды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текст в формате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ASCII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600" dirty="0">
                <a:solidFill>
                  <a:srgbClr val="000099"/>
                </a:solidFill>
                <a:latin typeface="Calibri" panose="020F0502020204030204"/>
                <a:ea typeface="ＭＳ Ｐゴシック" panose="020B0600070205080204" pitchFamily="34" charset="-128"/>
              </a:rPr>
              <a:t>ответы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коды состояния и сообщение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9DD85366-88DE-C542-88D9-20C49121D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9590" y="1806759"/>
            <a:ext cx="0" cy="4494287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Line 16">
            <a:extLst>
              <a:ext uri="{FF2B5EF4-FFF2-40B4-BE49-F238E27FC236}">
                <a16:creationId xmlns:a16="http://schemas.microsoft.com/office/drawing/2014/main" id="{7FC5AA52-7805-5447-B85E-FDF51CDDE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50277" y="1800409"/>
            <a:ext cx="0" cy="4450761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Line 17">
            <a:extLst>
              <a:ext uri="{FF2B5EF4-FFF2-40B4-BE49-F238E27FC236}">
                <a16:creationId xmlns:a16="http://schemas.microsoft.com/office/drawing/2014/main" id="{35C19D9B-6414-7C40-AE68-D886427A018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73877" y="2038535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Line 18">
            <a:extLst>
              <a:ext uri="{FF2B5EF4-FFF2-40B4-BE49-F238E27FC236}">
                <a16:creationId xmlns:a16="http://schemas.microsoft.com/office/drawing/2014/main" id="{07450D17-7F6B-0642-8980-25D2524CF9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76216" y="2443434"/>
            <a:ext cx="1673225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Line 19">
            <a:extLst>
              <a:ext uri="{FF2B5EF4-FFF2-40B4-BE49-F238E27FC236}">
                <a16:creationId xmlns:a16="http://schemas.microsoft.com/office/drawing/2014/main" id="{0BF8BD6C-738E-9C48-AE64-45C8CCA0D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9784153" y="2951434"/>
            <a:ext cx="16843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Line 23">
            <a:extLst>
              <a:ext uri="{FF2B5EF4-FFF2-40B4-BE49-F238E27FC236}">
                <a16:creationId xmlns:a16="http://schemas.microsoft.com/office/drawing/2014/main" id="{7FDF6CF0-39AA-704E-A46D-6894CBE86170}"/>
              </a:ext>
            </a:extLst>
          </p:cNvPr>
          <p:cNvSpPr>
            <a:spLocks noChangeShapeType="1"/>
          </p:cNvSpPr>
          <p:nvPr/>
        </p:nvSpPr>
        <p:spPr bwMode="auto">
          <a:xfrm>
            <a:off x="9369065" y="2013135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0D81911D-90C6-0740-89E6-FCC1C8669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9740" y="1681861"/>
            <a:ext cx="1933543" cy="61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dirty="0">
                <a:solidFill>
                  <a:srgbClr val="CC0000"/>
                </a:solidFill>
                <a:latin typeface="Calibri" panose="020F0502020204030204"/>
              </a:rPr>
              <a:t>инициирует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TCP</a:t>
            </a:r>
          </a:p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соединение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" name="AutoShape 25">
            <a:extLst>
              <a:ext uri="{FF2B5EF4-FFF2-40B4-BE49-F238E27FC236}">
                <a16:creationId xmlns:a16="http://schemas.microsoft.com/office/drawing/2014/main" id="{D39D69F5-CE1C-8841-A745-AB48B82D86C3}"/>
              </a:ext>
            </a:extLst>
          </p:cNvPr>
          <p:cNvSpPr>
            <a:spLocks/>
          </p:cNvSpPr>
          <p:nvPr/>
        </p:nvSpPr>
        <p:spPr bwMode="auto">
          <a:xfrm>
            <a:off x="9504002" y="2063935"/>
            <a:ext cx="128588" cy="803275"/>
          </a:xfrm>
          <a:prstGeom prst="leftBrace">
            <a:avLst>
              <a:gd name="adj1" fmla="val 52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22E819B2-D05E-114A-A16B-079A0196A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8028" y="2241821"/>
            <a:ext cx="575222" cy="35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RTT</a:t>
            </a:r>
          </a:p>
        </p:txBody>
      </p:sp>
      <p:sp>
        <p:nvSpPr>
          <p:cNvPr id="17" name="Line 27">
            <a:extLst>
              <a:ext uri="{FF2B5EF4-FFF2-40B4-BE49-F238E27FC236}">
                <a16:creationId xmlns:a16="http://schemas.microsoft.com/office/drawing/2014/main" id="{DED47AD4-A4E5-D643-BEC4-36C828498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9434903" y="2884759"/>
            <a:ext cx="354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 Box 37">
            <a:extLst>
              <a:ext uri="{FF2B5EF4-FFF2-40B4-BE49-F238E27FC236}">
                <a16:creationId xmlns:a16="http://schemas.microsoft.com/office/drawing/2014/main" id="{F2867BB2-60F5-864A-8E27-42D477CE1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3670" y="5983183"/>
            <a:ext cx="864339" cy="35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время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5" name="Group 43">
            <a:extLst>
              <a:ext uri="{FF2B5EF4-FFF2-40B4-BE49-F238E27FC236}">
                <a16:creationId xmlns:a16="http://schemas.microsoft.com/office/drawing/2014/main" id="{3D5C236C-8782-D645-9D62-5F8367661898}"/>
              </a:ext>
            </a:extLst>
          </p:cNvPr>
          <p:cNvGrpSpPr>
            <a:grpSpLocks/>
          </p:cNvGrpSpPr>
          <p:nvPr/>
        </p:nvGrpSpPr>
        <p:grpSpPr bwMode="auto">
          <a:xfrm>
            <a:off x="11321502" y="1113906"/>
            <a:ext cx="302736" cy="620580"/>
            <a:chOff x="4140" y="429"/>
            <a:chExt cx="1425" cy="2396"/>
          </a:xfrm>
        </p:grpSpPr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3D7FD269-66F0-3A46-BC26-B1B48C1EC0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45">
              <a:extLst>
                <a:ext uri="{FF2B5EF4-FFF2-40B4-BE49-F238E27FC236}">
                  <a16:creationId xmlns:a16="http://schemas.microsoft.com/office/drawing/2014/main" id="{499BD07C-348D-EE47-8262-97587EBC3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" name="Freeform 46">
              <a:extLst>
                <a:ext uri="{FF2B5EF4-FFF2-40B4-BE49-F238E27FC236}">
                  <a16:creationId xmlns:a16="http://schemas.microsoft.com/office/drawing/2014/main" id="{6ADDA8D7-383A-D440-BC8C-29623DD19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Freeform 47">
              <a:extLst>
                <a:ext uri="{FF2B5EF4-FFF2-40B4-BE49-F238E27FC236}">
                  <a16:creationId xmlns:a16="http://schemas.microsoft.com/office/drawing/2014/main" id="{221B896F-4BCD-BC48-AD88-C33440B17F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48">
              <a:extLst>
                <a:ext uri="{FF2B5EF4-FFF2-40B4-BE49-F238E27FC236}">
                  <a16:creationId xmlns:a16="http://schemas.microsoft.com/office/drawing/2014/main" id="{4E3B542B-3515-614D-AC0F-5446B642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1" name="Group 49">
              <a:extLst>
                <a:ext uri="{FF2B5EF4-FFF2-40B4-BE49-F238E27FC236}">
                  <a16:creationId xmlns:a16="http://schemas.microsoft.com/office/drawing/2014/main" id="{3F1A063C-0F0D-D342-925F-8A37EF918A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6" name="AutoShape 50">
                <a:extLst>
                  <a:ext uri="{FF2B5EF4-FFF2-40B4-BE49-F238E27FC236}">
                    <a16:creationId xmlns:a16="http://schemas.microsoft.com/office/drawing/2014/main" id="{365C2571-C0AC-DD4F-8C0B-E0135B6B3B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7" name="AutoShape 51">
                <a:extLst>
                  <a:ext uri="{FF2B5EF4-FFF2-40B4-BE49-F238E27FC236}">
                    <a16:creationId xmlns:a16="http://schemas.microsoft.com/office/drawing/2014/main" id="{2E2E375F-F5BB-7048-98A7-F203988115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2" name="Rectangle 52">
              <a:extLst>
                <a:ext uri="{FF2B5EF4-FFF2-40B4-BE49-F238E27FC236}">
                  <a16:creationId xmlns:a16="http://schemas.microsoft.com/office/drawing/2014/main" id="{599276A5-9097-4F48-BD66-F55248A53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" name="Group 53">
              <a:extLst>
                <a:ext uri="{FF2B5EF4-FFF2-40B4-BE49-F238E27FC236}">
                  <a16:creationId xmlns:a16="http://schemas.microsoft.com/office/drawing/2014/main" id="{E8493614-E5BF-3C4B-A69C-B0D2B204F3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4" name="AutoShape 54">
                <a:extLst>
                  <a:ext uri="{FF2B5EF4-FFF2-40B4-BE49-F238E27FC236}">
                    <a16:creationId xmlns:a16="http://schemas.microsoft.com/office/drawing/2014/main" id="{53114F52-1575-9749-8952-D2DCC610E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5" name="AutoShape 55">
                <a:extLst>
                  <a:ext uri="{FF2B5EF4-FFF2-40B4-BE49-F238E27FC236}">
                    <a16:creationId xmlns:a16="http://schemas.microsoft.com/office/drawing/2014/main" id="{DB62F37B-A7AE-8743-A129-954FFFE620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4" name="Rectangle 56">
              <a:extLst>
                <a:ext uri="{FF2B5EF4-FFF2-40B4-BE49-F238E27FC236}">
                  <a16:creationId xmlns:a16="http://schemas.microsoft.com/office/drawing/2014/main" id="{2D963FA1-A98D-9146-9517-70D64C4EA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" name="Rectangle 57">
              <a:extLst>
                <a:ext uri="{FF2B5EF4-FFF2-40B4-BE49-F238E27FC236}">
                  <a16:creationId xmlns:a16="http://schemas.microsoft.com/office/drawing/2014/main" id="{7B009C8F-02A4-8847-B0EA-D16645DBB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" name="Group 58">
              <a:extLst>
                <a:ext uri="{FF2B5EF4-FFF2-40B4-BE49-F238E27FC236}">
                  <a16:creationId xmlns:a16="http://schemas.microsoft.com/office/drawing/2014/main" id="{B1F1EC6C-CC95-F941-9E85-C17672F094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2" name="AutoShape 59">
                <a:extLst>
                  <a:ext uri="{FF2B5EF4-FFF2-40B4-BE49-F238E27FC236}">
                    <a16:creationId xmlns:a16="http://schemas.microsoft.com/office/drawing/2014/main" id="{7CAD6A00-FCBF-E349-9263-787D78926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3" name="AutoShape 60">
                <a:extLst>
                  <a:ext uri="{FF2B5EF4-FFF2-40B4-BE49-F238E27FC236}">
                    <a16:creationId xmlns:a16="http://schemas.microsoft.com/office/drawing/2014/main" id="{8338FE16-5897-AD45-8114-892D80B4C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" name="Freeform 61">
              <a:extLst>
                <a:ext uri="{FF2B5EF4-FFF2-40B4-BE49-F238E27FC236}">
                  <a16:creationId xmlns:a16="http://schemas.microsoft.com/office/drawing/2014/main" id="{3BECD43D-8173-6E4A-B0C1-C8A765BA3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8" name="Group 62">
              <a:extLst>
                <a:ext uri="{FF2B5EF4-FFF2-40B4-BE49-F238E27FC236}">
                  <a16:creationId xmlns:a16="http://schemas.microsoft.com/office/drawing/2014/main" id="{75BFA42A-D868-E642-8EE5-F73001FC89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0" name="AutoShape 63">
                <a:extLst>
                  <a:ext uri="{FF2B5EF4-FFF2-40B4-BE49-F238E27FC236}">
                    <a16:creationId xmlns:a16="http://schemas.microsoft.com/office/drawing/2014/main" id="{76ACB339-3800-EF48-8BAE-12EDC0FAB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51" name="AutoShape 64">
                <a:extLst>
                  <a:ext uri="{FF2B5EF4-FFF2-40B4-BE49-F238E27FC236}">
                    <a16:creationId xmlns:a16="http://schemas.microsoft.com/office/drawing/2014/main" id="{8E15701E-130D-7A4D-939B-7886ED0C9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9" name="Rectangle 65">
              <a:extLst>
                <a:ext uri="{FF2B5EF4-FFF2-40B4-BE49-F238E27FC236}">
                  <a16:creationId xmlns:a16="http://schemas.microsoft.com/office/drawing/2014/main" id="{6CCE6F19-24CA-4043-A2B7-7D60C738C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2A28341F-5DEB-B44C-88F8-74F23A635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Freeform 67">
              <a:extLst>
                <a:ext uri="{FF2B5EF4-FFF2-40B4-BE49-F238E27FC236}">
                  <a16:creationId xmlns:a16="http://schemas.microsoft.com/office/drawing/2014/main" id="{EDFA6B41-9630-9F47-ABC3-C738828830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Oval 68">
              <a:extLst>
                <a:ext uri="{FF2B5EF4-FFF2-40B4-BE49-F238E27FC236}">
                  <a16:creationId xmlns:a16="http://schemas.microsoft.com/office/drawing/2014/main" id="{1C7176F1-ECE1-E74E-B7C8-7797741E6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" name="Freeform 69">
              <a:extLst>
                <a:ext uri="{FF2B5EF4-FFF2-40B4-BE49-F238E27FC236}">
                  <a16:creationId xmlns:a16="http://schemas.microsoft.com/office/drawing/2014/main" id="{D66AA0EC-BC6B-344B-B4D6-64442E95A4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AutoShape 70">
              <a:extLst>
                <a:ext uri="{FF2B5EF4-FFF2-40B4-BE49-F238E27FC236}">
                  <a16:creationId xmlns:a16="http://schemas.microsoft.com/office/drawing/2014/main" id="{832E4567-4C68-074B-AEA6-ACB828E35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5" name="AutoShape 71">
              <a:extLst>
                <a:ext uri="{FF2B5EF4-FFF2-40B4-BE49-F238E27FC236}">
                  <a16:creationId xmlns:a16="http://schemas.microsoft.com/office/drawing/2014/main" id="{67F8A755-B9EC-9F49-95FB-E4F398021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6" name="Oval 72">
              <a:extLst>
                <a:ext uri="{FF2B5EF4-FFF2-40B4-BE49-F238E27FC236}">
                  <a16:creationId xmlns:a16="http://schemas.microsoft.com/office/drawing/2014/main" id="{5906629E-4506-1E4E-9123-6965F605C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7" name="Oval 73">
              <a:extLst>
                <a:ext uri="{FF2B5EF4-FFF2-40B4-BE49-F238E27FC236}">
                  <a16:creationId xmlns:a16="http://schemas.microsoft.com/office/drawing/2014/main" id="{83F45A09-1088-1D46-AED8-76F1B32CD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8" name="Oval 74">
              <a:extLst>
                <a:ext uri="{FF2B5EF4-FFF2-40B4-BE49-F238E27FC236}">
                  <a16:creationId xmlns:a16="http://schemas.microsoft.com/office/drawing/2014/main" id="{D16667B0-47FC-D643-9889-1EEC853A4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9" name="Rectangle 75">
              <a:extLst>
                <a:ext uri="{FF2B5EF4-FFF2-40B4-BE49-F238E27FC236}">
                  <a16:creationId xmlns:a16="http://schemas.microsoft.com/office/drawing/2014/main" id="{22A86370-93A8-014B-BBD6-F67C8EED8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63" name="Group 43">
            <a:extLst>
              <a:ext uri="{FF2B5EF4-FFF2-40B4-BE49-F238E27FC236}">
                <a16:creationId xmlns:a16="http://schemas.microsoft.com/office/drawing/2014/main" id="{36A665F7-DA44-AD4B-B7B6-65FA291092CF}"/>
              </a:ext>
            </a:extLst>
          </p:cNvPr>
          <p:cNvGrpSpPr>
            <a:grpSpLocks/>
          </p:cNvGrpSpPr>
          <p:nvPr/>
        </p:nvGrpSpPr>
        <p:grpSpPr bwMode="auto">
          <a:xfrm>
            <a:off x="9628476" y="1133303"/>
            <a:ext cx="302736" cy="620580"/>
            <a:chOff x="4140" y="429"/>
            <a:chExt cx="1425" cy="2396"/>
          </a:xfrm>
        </p:grpSpPr>
        <p:sp>
          <p:nvSpPr>
            <p:cNvPr id="64" name="Freeform 44">
              <a:extLst>
                <a:ext uri="{FF2B5EF4-FFF2-40B4-BE49-F238E27FC236}">
                  <a16:creationId xmlns:a16="http://schemas.microsoft.com/office/drawing/2014/main" id="{720EF6ED-B248-674A-99A4-96E903A62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ctangle 45">
              <a:extLst>
                <a:ext uri="{FF2B5EF4-FFF2-40B4-BE49-F238E27FC236}">
                  <a16:creationId xmlns:a16="http://schemas.microsoft.com/office/drawing/2014/main" id="{38AB1A91-FBEE-3141-9930-02B3EF189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6" name="Freeform 46">
              <a:extLst>
                <a:ext uri="{FF2B5EF4-FFF2-40B4-BE49-F238E27FC236}">
                  <a16:creationId xmlns:a16="http://schemas.microsoft.com/office/drawing/2014/main" id="{413C4E64-9257-904B-843E-0AFF647C2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Freeform 47">
              <a:extLst>
                <a:ext uri="{FF2B5EF4-FFF2-40B4-BE49-F238E27FC236}">
                  <a16:creationId xmlns:a16="http://schemas.microsoft.com/office/drawing/2014/main" id="{7FC7B94F-54BF-D841-ADBC-E458F9F0F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Rectangle 48">
              <a:extLst>
                <a:ext uri="{FF2B5EF4-FFF2-40B4-BE49-F238E27FC236}">
                  <a16:creationId xmlns:a16="http://schemas.microsoft.com/office/drawing/2014/main" id="{EB1624E1-0701-0F40-AE26-BDCD5DCEA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69" name="Group 49">
              <a:extLst>
                <a:ext uri="{FF2B5EF4-FFF2-40B4-BE49-F238E27FC236}">
                  <a16:creationId xmlns:a16="http://schemas.microsoft.com/office/drawing/2014/main" id="{CAC021DC-E11F-DC42-9412-BD2C0C399B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4" name="AutoShape 50">
                <a:extLst>
                  <a:ext uri="{FF2B5EF4-FFF2-40B4-BE49-F238E27FC236}">
                    <a16:creationId xmlns:a16="http://schemas.microsoft.com/office/drawing/2014/main" id="{8D780C67-4BAA-7E49-96F5-16CC58563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95" name="AutoShape 51">
                <a:extLst>
                  <a:ext uri="{FF2B5EF4-FFF2-40B4-BE49-F238E27FC236}">
                    <a16:creationId xmlns:a16="http://schemas.microsoft.com/office/drawing/2014/main" id="{78C123FD-3471-EF45-B37D-E382083481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0" name="Rectangle 52">
              <a:extLst>
                <a:ext uri="{FF2B5EF4-FFF2-40B4-BE49-F238E27FC236}">
                  <a16:creationId xmlns:a16="http://schemas.microsoft.com/office/drawing/2014/main" id="{5A2221CB-BA38-7749-9467-FA3B7AED9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71" name="Group 53">
              <a:extLst>
                <a:ext uri="{FF2B5EF4-FFF2-40B4-BE49-F238E27FC236}">
                  <a16:creationId xmlns:a16="http://schemas.microsoft.com/office/drawing/2014/main" id="{6065AE00-0D61-7C4C-900C-0CFE2BE0D0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2" name="AutoShape 54">
                <a:extLst>
                  <a:ext uri="{FF2B5EF4-FFF2-40B4-BE49-F238E27FC236}">
                    <a16:creationId xmlns:a16="http://schemas.microsoft.com/office/drawing/2014/main" id="{4A448B66-F817-A745-8EA1-C03EF50CFD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93" name="AutoShape 55">
                <a:extLst>
                  <a:ext uri="{FF2B5EF4-FFF2-40B4-BE49-F238E27FC236}">
                    <a16:creationId xmlns:a16="http://schemas.microsoft.com/office/drawing/2014/main" id="{A620699C-DAD6-F445-AAE7-28E005A0DF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2" name="Rectangle 56">
              <a:extLst>
                <a:ext uri="{FF2B5EF4-FFF2-40B4-BE49-F238E27FC236}">
                  <a16:creationId xmlns:a16="http://schemas.microsoft.com/office/drawing/2014/main" id="{4670FC57-F525-D849-A249-FF7598EB7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3" name="Rectangle 57">
              <a:extLst>
                <a:ext uri="{FF2B5EF4-FFF2-40B4-BE49-F238E27FC236}">
                  <a16:creationId xmlns:a16="http://schemas.microsoft.com/office/drawing/2014/main" id="{23434908-EF71-6241-8890-49973F488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74" name="Group 58">
              <a:extLst>
                <a:ext uri="{FF2B5EF4-FFF2-40B4-BE49-F238E27FC236}">
                  <a16:creationId xmlns:a16="http://schemas.microsoft.com/office/drawing/2014/main" id="{0BEED104-A0C2-604F-ADB7-7A0CC2B521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0" name="AutoShape 59">
                <a:extLst>
                  <a:ext uri="{FF2B5EF4-FFF2-40B4-BE49-F238E27FC236}">
                    <a16:creationId xmlns:a16="http://schemas.microsoft.com/office/drawing/2014/main" id="{0BC08FA1-E25B-8D4E-A5C0-77901B325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91" name="AutoShape 60">
                <a:extLst>
                  <a:ext uri="{FF2B5EF4-FFF2-40B4-BE49-F238E27FC236}">
                    <a16:creationId xmlns:a16="http://schemas.microsoft.com/office/drawing/2014/main" id="{C4D23A96-8BA2-7D4B-81E9-EC31FC87ED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5" name="Freeform 61">
              <a:extLst>
                <a:ext uri="{FF2B5EF4-FFF2-40B4-BE49-F238E27FC236}">
                  <a16:creationId xmlns:a16="http://schemas.microsoft.com/office/drawing/2014/main" id="{B18E03CB-6F6A-3E47-B686-EC972ED9F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76" name="Group 62">
              <a:extLst>
                <a:ext uri="{FF2B5EF4-FFF2-40B4-BE49-F238E27FC236}">
                  <a16:creationId xmlns:a16="http://schemas.microsoft.com/office/drawing/2014/main" id="{EF110DE7-64A5-1A4C-8A85-F37C7799C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8" name="AutoShape 63">
                <a:extLst>
                  <a:ext uri="{FF2B5EF4-FFF2-40B4-BE49-F238E27FC236}">
                    <a16:creationId xmlns:a16="http://schemas.microsoft.com/office/drawing/2014/main" id="{327C23D1-08FF-2743-89A8-0F6315DB8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9" name="AutoShape 64">
                <a:extLst>
                  <a:ext uri="{FF2B5EF4-FFF2-40B4-BE49-F238E27FC236}">
                    <a16:creationId xmlns:a16="http://schemas.microsoft.com/office/drawing/2014/main" id="{8687BE83-72B1-2948-9845-040B8B4B0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77" name="Rectangle 65">
              <a:extLst>
                <a:ext uri="{FF2B5EF4-FFF2-40B4-BE49-F238E27FC236}">
                  <a16:creationId xmlns:a16="http://schemas.microsoft.com/office/drawing/2014/main" id="{F776310D-3544-D142-97B4-F2F00A1AC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4C033668-E94B-0E4E-BBCE-069F172D3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Freeform 67">
              <a:extLst>
                <a:ext uri="{FF2B5EF4-FFF2-40B4-BE49-F238E27FC236}">
                  <a16:creationId xmlns:a16="http://schemas.microsoft.com/office/drawing/2014/main" id="{DC0B0478-C1D9-0046-A23B-D886AB632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Oval 68">
              <a:extLst>
                <a:ext uri="{FF2B5EF4-FFF2-40B4-BE49-F238E27FC236}">
                  <a16:creationId xmlns:a16="http://schemas.microsoft.com/office/drawing/2014/main" id="{A32BD7FF-72FE-6443-8650-0A6A33496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1" name="Freeform 69">
              <a:extLst>
                <a:ext uri="{FF2B5EF4-FFF2-40B4-BE49-F238E27FC236}">
                  <a16:creationId xmlns:a16="http://schemas.microsoft.com/office/drawing/2014/main" id="{6050B46A-99D7-BE45-AF3A-D5364444A6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AutoShape 70">
              <a:extLst>
                <a:ext uri="{FF2B5EF4-FFF2-40B4-BE49-F238E27FC236}">
                  <a16:creationId xmlns:a16="http://schemas.microsoft.com/office/drawing/2014/main" id="{D23062E1-60FC-864E-A235-B0A1E921D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3" name="AutoShape 71">
              <a:extLst>
                <a:ext uri="{FF2B5EF4-FFF2-40B4-BE49-F238E27FC236}">
                  <a16:creationId xmlns:a16="http://schemas.microsoft.com/office/drawing/2014/main" id="{E5263FDE-E525-C044-8987-248993FDE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4" name="Oval 72">
              <a:extLst>
                <a:ext uri="{FF2B5EF4-FFF2-40B4-BE49-F238E27FC236}">
                  <a16:creationId xmlns:a16="http://schemas.microsoft.com/office/drawing/2014/main" id="{2DA10128-E8BC-314D-954C-8A0197A01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5" name="Oval 73">
              <a:extLst>
                <a:ext uri="{FF2B5EF4-FFF2-40B4-BE49-F238E27FC236}">
                  <a16:creationId xmlns:a16="http://schemas.microsoft.com/office/drawing/2014/main" id="{3407F73C-E949-224D-965B-E440F97DD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86" name="Oval 74">
              <a:extLst>
                <a:ext uri="{FF2B5EF4-FFF2-40B4-BE49-F238E27FC236}">
                  <a16:creationId xmlns:a16="http://schemas.microsoft.com/office/drawing/2014/main" id="{B3E6374F-2478-844C-8FAE-082D84F4A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7" name="Rectangle 75">
              <a:extLst>
                <a:ext uri="{FF2B5EF4-FFF2-40B4-BE49-F238E27FC236}">
                  <a16:creationId xmlns:a16="http://schemas.microsoft.com/office/drawing/2014/main" id="{6045DF2A-0FBD-094E-8F87-423339790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BAA52C1-A711-F843-BEA2-9AB59FD36A9E}"/>
              </a:ext>
            </a:extLst>
          </p:cNvPr>
          <p:cNvGrpSpPr/>
          <p:nvPr/>
        </p:nvGrpSpPr>
        <p:grpSpPr>
          <a:xfrm>
            <a:off x="7963592" y="3346866"/>
            <a:ext cx="3507671" cy="1391389"/>
            <a:chOff x="7963592" y="3346866"/>
            <a:chExt cx="3507671" cy="1391389"/>
          </a:xfrm>
        </p:grpSpPr>
        <p:sp>
          <p:nvSpPr>
            <p:cNvPr id="96" name="Line 18">
              <a:extLst>
                <a:ext uri="{FF2B5EF4-FFF2-40B4-BE49-F238E27FC236}">
                  <a16:creationId xmlns:a16="http://schemas.microsoft.com/office/drawing/2014/main" id="{DAFB71B0-CADE-A94E-B910-CA1B2F9838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78988" y="3377229"/>
              <a:ext cx="1673225" cy="403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Line 19">
              <a:extLst>
                <a:ext uri="{FF2B5EF4-FFF2-40B4-BE49-F238E27FC236}">
                  <a16:creationId xmlns:a16="http://schemas.microsoft.com/office/drawing/2014/main" id="{01CE800B-0C3C-BD45-ADD9-6BD2CA9B1D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86925" y="3835354"/>
              <a:ext cx="1684338" cy="390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Line 18">
              <a:extLst>
                <a:ext uri="{FF2B5EF4-FFF2-40B4-BE49-F238E27FC236}">
                  <a16:creationId xmlns:a16="http://schemas.microsoft.com/office/drawing/2014/main" id="{56583440-860C-5248-899B-B6C0BD12C6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81759" y="4294399"/>
              <a:ext cx="1673225" cy="403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0D6B51D-F16D-C648-9B06-B18E393A7937}"/>
                </a:ext>
              </a:extLst>
            </p:cNvPr>
            <p:cNvSpPr txBox="1"/>
            <p:nvPr/>
          </p:nvSpPr>
          <p:spPr>
            <a:xfrm>
              <a:off x="10274100" y="3374969"/>
              <a:ext cx="54863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220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81B67B0-9202-3141-BB17-579825F0D8DB}"/>
                </a:ext>
              </a:extLst>
            </p:cNvPr>
            <p:cNvSpPr txBox="1"/>
            <p:nvPr/>
          </p:nvSpPr>
          <p:spPr>
            <a:xfrm>
              <a:off x="10110616" y="4358640"/>
              <a:ext cx="112775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250 Hello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1166F236-B330-B049-81C5-C27349358BA0}"/>
                </a:ext>
              </a:extLst>
            </p:cNvPr>
            <p:cNvSpPr txBox="1"/>
            <p:nvPr/>
          </p:nvSpPr>
          <p:spPr>
            <a:xfrm>
              <a:off x="10293496" y="3859879"/>
              <a:ext cx="69549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HELO</a:t>
              </a:r>
            </a:p>
          </p:txBody>
        </p:sp>
        <p:sp>
          <p:nvSpPr>
            <p:cNvPr id="109" name="AutoShape 25">
              <a:extLst>
                <a:ext uri="{FF2B5EF4-FFF2-40B4-BE49-F238E27FC236}">
                  <a16:creationId xmlns:a16="http://schemas.microsoft.com/office/drawing/2014/main" id="{B3532E9F-B52F-EE40-916E-F3743036B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9901" y="3346866"/>
              <a:ext cx="152184" cy="1391389"/>
            </a:xfrm>
            <a:prstGeom prst="leftBrace">
              <a:avLst>
                <a:gd name="adj1" fmla="val 520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0" name="Text Box 26">
              <a:extLst>
                <a:ext uri="{FF2B5EF4-FFF2-40B4-BE49-F238E27FC236}">
                  <a16:creationId xmlns:a16="http://schemas.microsoft.com/office/drawing/2014/main" id="{3B861658-DE9B-9046-ACBD-7560EACF06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3592" y="3757509"/>
              <a:ext cx="1662545" cy="617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SMTP </a:t>
              </a:r>
              <a:r>
                <a:rPr kumimoji="0" lang="ru-RU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рукопожатие</a:t>
              </a: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11" name="Text Box 24">
            <a:extLst>
              <a:ext uri="{FF2B5EF4-FFF2-40B4-BE49-F238E27FC236}">
                <a16:creationId xmlns:a16="http://schemas.microsoft.com/office/drawing/2014/main" id="{1AB225C5-3897-CE47-9E7A-F5B2FC51E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837" y="2515905"/>
            <a:ext cx="2192308" cy="61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TCP 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соединение установлено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2" name="Text Box 37">
            <a:extLst>
              <a:ext uri="{FF2B5EF4-FFF2-40B4-BE49-F238E27FC236}">
                <a16:creationId xmlns:a16="http://schemas.microsoft.com/office/drawing/2014/main" id="{40F2207E-339D-D64D-83CD-4CF07C641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3358" y="482929"/>
            <a:ext cx="1654620" cy="61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“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клиент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”</a:t>
            </a:r>
          </a:p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SMTP </a:t>
            </a:r>
            <a:r>
              <a:rPr lang="ru-RU" altLang="en-US" dirty="0">
                <a:solidFill>
                  <a:prstClr val="black"/>
                </a:solidFill>
                <a:latin typeface="Calibri" panose="020F0502020204030204"/>
              </a:rPr>
              <a:t>сервер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3" name="Text Box 37">
            <a:extLst>
              <a:ext uri="{FF2B5EF4-FFF2-40B4-BE49-F238E27FC236}">
                <a16:creationId xmlns:a16="http://schemas.microsoft.com/office/drawing/2014/main" id="{59390DD3-9B16-EC4B-86FC-6D12AD88A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38124" y="485700"/>
            <a:ext cx="1654620" cy="61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“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сервер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”</a:t>
            </a:r>
          </a:p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SMTP 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сервер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69C7318-30FE-6549-B28A-E671678A3F17}"/>
              </a:ext>
            </a:extLst>
          </p:cNvPr>
          <p:cNvGrpSpPr/>
          <p:nvPr/>
        </p:nvGrpSpPr>
        <p:grpSpPr>
          <a:xfrm>
            <a:off x="7966363" y="4829303"/>
            <a:ext cx="1745242" cy="1391389"/>
            <a:chOff x="7966363" y="4829303"/>
            <a:chExt cx="1745242" cy="1391389"/>
          </a:xfrm>
        </p:grpSpPr>
        <p:sp>
          <p:nvSpPr>
            <p:cNvPr id="114" name="AutoShape 25">
              <a:extLst>
                <a:ext uri="{FF2B5EF4-FFF2-40B4-BE49-F238E27FC236}">
                  <a16:creationId xmlns:a16="http://schemas.microsoft.com/office/drawing/2014/main" id="{E945F49C-1ED9-E94C-A6C5-EB45DB3BD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9421" y="4829303"/>
              <a:ext cx="152184" cy="1391389"/>
            </a:xfrm>
            <a:prstGeom prst="leftBrace">
              <a:avLst>
                <a:gd name="adj1" fmla="val 520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5" name="Text Box 26">
              <a:extLst>
                <a:ext uri="{FF2B5EF4-FFF2-40B4-BE49-F238E27FC236}">
                  <a16:creationId xmlns:a16="http://schemas.microsoft.com/office/drawing/2014/main" id="{8FEE0406-B0E9-A947-A9BE-28C6837804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6363" y="5223320"/>
              <a:ext cx="1662545" cy="617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SMTP </a:t>
              </a:r>
              <a:r>
                <a:rPr kumimoji="0" lang="ru-RU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+mn-cs"/>
                </a:rPr>
                <a:t>передача</a:t>
              </a: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99" name="Slide Number Placeholder 2">
            <a:extLst>
              <a:ext uri="{FF2B5EF4-FFF2-40B4-BE49-F238E27FC236}">
                <a16:creationId xmlns:a16="http://schemas.microsoft.com/office/drawing/2014/main" id="{34D94F45-35D4-8425-1DBB-00F0F66C80F5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8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 fontScale="90000"/>
          </a:bodyPr>
          <a:lstStyle/>
          <a:p>
            <a:r>
              <a:rPr lang="ru-RU" altLang="en-US" dirty="0">
                <a:cs typeface="Calibri" panose="020F0502020204030204" pitchFamily="34" charset="0"/>
              </a:rPr>
              <a:t>Сценарий</a:t>
            </a:r>
            <a:r>
              <a:rPr lang="en-US" altLang="en-US" sz="4400" dirty="0">
                <a:cs typeface="Calibri" panose="020F0502020204030204" pitchFamily="34" charset="0"/>
              </a:rPr>
              <a:t>: </a:t>
            </a:r>
            <a:r>
              <a:rPr lang="ru-RU" altLang="en-US" sz="4400" dirty="0">
                <a:cs typeface="Calibri" panose="020F0502020204030204" pitchFamily="34" charset="0"/>
              </a:rPr>
              <a:t>Алиса отправляет сообщение Бобу</a:t>
            </a:r>
            <a:endParaRPr lang="en-US" sz="4400" dirty="0"/>
          </a:p>
        </p:txBody>
      </p:sp>
      <p:sp>
        <p:nvSpPr>
          <p:cNvPr id="78" name="Rectangle 3">
            <a:extLst>
              <a:ext uri="{FF2B5EF4-FFF2-40B4-BE49-F238E27FC236}">
                <a16:creationId xmlns:a16="http://schemas.microsoft.com/office/drawing/2014/main" id="{2933C95F-5827-EE44-BCBB-0C3F4EACA630}"/>
              </a:ext>
            </a:extLst>
          </p:cNvPr>
          <p:cNvSpPr txBox="1">
            <a:spLocks noChangeArrowheads="1"/>
          </p:cNvSpPr>
          <p:nvPr/>
        </p:nvSpPr>
        <p:spPr>
          <a:xfrm>
            <a:off x="707567" y="1371600"/>
            <a:ext cx="5071156" cy="1153886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1) </a:t>
            </a:r>
            <a:r>
              <a:rPr lang="ru-RU" sz="2000" dirty="0"/>
              <a:t>Алиса использует </a:t>
            </a:r>
            <a:r>
              <a:rPr lang="ru-RU" sz="2000" dirty="0" err="1"/>
              <a:t>пользовательскии</a:t>
            </a:r>
            <a:r>
              <a:rPr lang="ru-RU" sz="2000" dirty="0"/>
              <a:t>̆ агент для создания сообщения для </a:t>
            </a:r>
            <a:r>
              <a:rPr kumimoji="0" lang="ru-RU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bob@someschool.edu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9" name="Rectangle 4">
            <a:extLst>
              <a:ext uri="{FF2B5EF4-FFF2-40B4-BE49-F238E27FC236}">
                <a16:creationId xmlns:a16="http://schemas.microsoft.com/office/drawing/2014/main" id="{00C4C8B9-B23B-0F45-80BC-6C453604E658}"/>
              </a:ext>
            </a:extLst>
          </p:cNvPr>
          <p:cNvSpPr txBox="1">
            <a:spLocks noChangeArrowheads="1"/>
          </p:cNvSpPr>
          <p:nvPr/>
        </p:nvSpPr>
        <p:spPr>
          <a:xfrm>
            <a:off x="6633422" y="1398876"/>
            <a:ext cx="5071155" cy="94639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4) </a:t>
            </a:r>
            <a:r>
              <a:rPr lang="ru-RU" sz="2000" dirty="0"/>
              <a:t>клиент </a:t>
            </a:r>
            <a:r>
              <a:rPr lang="en-US" sz="2000" dirty="0"/>
              <a:t>SMTP </a:t>
            </a:r>
            <a:r>
              <a:rPr lang="ru-RU" sz="2000" dirty="0"/>
              <a:t>отправляет сообщение через </a:t>
            </a:r>
            <a:r>
              <a:rPr lang="en-US" sz="2000" dirty="0"/>
              <a:t>TCP- </a:t>
            </a:r>
            <a:r>
              <a:rPr lang="ru-RU" sz="2000" dirty="0"/>
              <a:t>соединение </a:t>
            </a:r>
          </a:p>
        </p:txBody>
      </p:sp>
      <p:grpSp>
        <p:nvGrpSpPr>
          <p:cNvPr id="255" name="Group 163">
            <a:extLst>
              <a:ext uri="{FF2B5EF4-FFF2-40B4-BE49-F238E27FC236}">
                <a16:creationId xmlns:a16="http://schemas.microsoft.com/office/drawing/2014/main" id="{08B09F9F-6FE5-BF42-B610-1A1E41F8BEC8}"/>
              </a:ext>
            </a:extLst>
          </p:cNvPr>
          <p:cNvGrpSpPr>
            <a:grpSpLocks/>
          </p:cNvGrpSpPr>
          <p:nvPr/>
        </p:nvGrpSpPr>
        <p:grpSpPr bwMode="auto">
          <a:xfrm>
            <a:off x="2326373" y="5016100"/>
            <a:ext cx="890589" cy="1019175"/>
            <a:chOff x="3588" y="572"/>
            <a:chExt cx="561" cy="642"/>
          </a:xfrm>
        </p:grpSpPr>
        <p:grpSp>
          <p:nvGrpSpPr>
            <p:cNvPr id="256" name="Group 164">
              <a:extLst>
                <a:ext uri="{FF2B5EF4-FFF2-40B4-BE49-F238E27FC236}">
                  <a16:creationId xmlns:a16="http://schemas.microsoft.com/office/drawing/2014/main" id="{CD93400A-6D0D-684A-BBBD-FEAE608B92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259" name="Picture 165" descr="desktop_computer_stylized_medium">
                <a:extLst>
                  <a:ext uri="{FF2B5EF4-FFF2-40B4-BE49-F238E27FC236}">
                    <a16:creationId xmlns:a16="http://schemas.microsoft.com/office/drawing/2014/main" id="{1D1523A8-A1B8-B44C-A152-2078AE01C6D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0" name="Freeform 166">
                <a:extLst>
                  <a:ext uri="{FF2B5EF4-FFF2-40B4-BE49-F238E27FC236}">
                    <a16:creationId xmlns:a16="http://schemas.microsoft.com/office/drawing/2014/main" id="{A1C82B36-BF01-F24C-877C-0E2759BF1A5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57" name="Rectangle 115">
              <a:extLst>
                <a:ext uri="{FF2B5EF4-FFF2-40B4-BE49-F238E27FC236}">
                  <a16:creationId xmlns:a16="http://schemas.microsoft.com/office/drawing/2014/main" id="{D073CDC3-856E-F34F-AD4D-EDC68C2D2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8" name="Text Box 116">
              <a:extLst>
                <a:ext uri="{FF2B5EF4-FFF2-40B4-BE49-F238E27FC236}">
                  <a16:creationId xmlns:a16="http://schemas.microsoft.com/office/drawing/2014/main" id="{4645B38D-9175-AD49-B83F-C3999FDDBD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8" y="572"/>
              <a:ext cx="39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400" kern="0" dirty="0">
                  <a:solidFill>
                    <a:srgbClr val="000000"/>
                  </a:solidFill>
                </a:rPr>
                <a:t>а</a:t>
              </a:r>
              <a:r>
                <a:rPr kumimoji="0" lang="ru-RU" alt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гент</a:t>
              </a:r>
              <a:endParaRPr kumimoji="0" lang="ru-RU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400" kern="0" dirty="0">
                  <a:solidFill>
                    <a:srgbClr val="000000"/>
                  </a:solidFill>
                </a:rPr>
                <a:t>п-ля</a:t>
              </a:r>
              <a:endPara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61" name="Group 130">
            <a:extLst>
              <a:ext uri="{FF2B5EF4-FFF2-40B4-BE49-F238E27FC236}">
                <a16:creationId xmlns:a16="http://schemas.microsoft.com/office/drawing/2014/main" id="{13EDFF6E-21A5-9348-B003-C5417A1E00C5}"/>
              </a:ext>
            </a:extLst>
          </p:cNvPr>
          <p:cNvGrpSpPr>
            <a:grpSpLocks/>
          </p:cNvGrpSpPr>
          <p:nvPr/>
        </p:nvGrpSpPr>
        <p:grpSpPr bwMode="auto">
          <a:xfrm>
            <a:off x="6014130" y="4712887"/>
            <a:ext cx="511175" cy="693738"/>
            <a:chOff x="4140" y="429"/>
            <a:chExt cx="1425" cy="2396"/>
          </a:xfrm>
        </p:grpSpPr>
        <p:sp>
          <p:nvSpPr>
            <p:cNvPr id="262" name="Freeform 131">
              <a:extLst>
                <a:ext uri="{FF2B5EF4-FFF2-40B4-BE49-F238E27FC236}">
                  <a16:creationId xmlns:a16="http://schemas.microsoft.com/office/drawing/2014/main" id="{61FD7F4A-FEC8-9A47-901F-32CC32BCA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3" name="Rectangle 132">
              <a:extLst>
                <a:ext uri="{FF2B5EF4-FFF2-40B4-BE49-F238E27FC236}">
                  <a16:creationId xmlns:a16="http://schemas.microsoft.com/office/drawing/2014/main" id="{EB17B35A-AE03-6345-8385-2A3ECEF18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4" name="Freeform 133">
              <a:extLst>
                <a:ext uri="{FF2B5EF4-FFF2-40B4-BE49-F238E27FC236}">
                  <a16:creationId xmlns:a16="http://schemas.microsoft.com/office/drawing/2014/main" id="{C8ABAA8F-E55F-F847-A050-27D27A3D3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5" name="Freeform 134">
              <a:extLst>
                <a:ext uri="{FF2B5EF4-FFF2-40B4-BE49-F238E27FC236}">
                  <a16:creationId xmlns:a16="http://schemas.microsoft.com/office/drawing/2014/main" id="{CB3506B1-1B76-2B4F-92ED-0581496CD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6" name="Rectangle 135">
              <a:extLst>
                <a:ext uri="{FF2B5EF4-FFF2-40B4-BE49-F238E27FC236}">
                  <a16:creationId xmlns:a16="http://schemas.microsoft.com/office/drawing/2014/main" id="{C29141DC-E1CD-CA47-AA6E-3F36A18F8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67" name="Group 136">
              <a:extLst>
                <a:ext uri="{FF2B5EF4-FFF2-40B4-BE49-F238E27FC236}">
                  <a16:creationId xmlns:a16="http://schemas.microsoft.com/office/drawing/2014/main" id="{EAB3ACB3-470F-C840-AA24-17BBD7FD58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92" name="AutoShape 137">
                <a:extLst>
                  <a:ext uri="{FF2B5EF4-FFF2-40B4-BE49-F238E27FC236}">
                    <a16:creationId xmlns:a16="http://schemas.microsoft.com/office/drawing/2014/main" id="{C020859C-D00D-7B45-962D-E8E3647B9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3" name="AutoShape 138">
                <a:extLst>
                  <a:ext uri="{FF2B5EF4-FFF2-40B4-BE49-F238E27FC236}">
                    <a16:creationId xmlns:a16="http://schemas.microsoft.com/office/drawing/2014/main" id="{60E64D16-745C-7C42-81A9-0C7B93AE07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68" name="Rectangle 139">
              <a:extLst>
                <a:ext uri="{FF2B5EF4-FFF2-40B4-BE49-F238E27FC236}">
                  <a16:creationId xmlns:a16="http://schemas.microsoft.com/office/drawing/2014/main" id="{F1D855D2-71AC-984F-9A72-50E8ABC1B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69" name="Group 140">
              <a:extLst>
                <a:ext uri="{FF2B5EF4-FFF2-40B4-BE49-F238E27FC236}">
                  <a16:creationId xmlns:a16="http://schemas.microsoft.com/office/drawing/2014/main" id="{20BB9E40-6067-8049-AD58-FBE8FE00A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90" name="AutoShape 141">
                <a:extLst>
                  <a:ext uri="{FF2B5EF4-FFF2-40B4-BE49-F238E27FC236}">
                    <a16:creationId xmlns:a16="http://schemas.microsoft.com/office/drawing/2014/main" id="{2B68BE35-A43A-9149-A03B-07B187ED1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1" name="AutoShape 142">
                <a:extLst>
                  <a:ext uri="{FF2B5EF4-FFF2-40B4-BE49-F238E27FC236}">
                    <a16:creationId xmlns:a16="http://schemas.microsoft.com/office/drawing/2014/main" id="{43D29C0B-DA7B-C74E-A16B-88D6DA5FC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0" name="Rectangle 143">
              <a:extLst>
                <a:ext uri="{FF2B5EF4-FFF2-40B4-BE49-F238E27FC236}">
                  <a16:creationId xmlns:a16="http://schemas.microsoft.com/office/drawing/2014/main" id="{0F5C4F7B-5FAA-1840-9009-D9D57F79D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1" name="Rectangle 144">
              <a:extLst>
                <a:ext uri="{FF2B5EF4-FFF2-40B4-BE49-F238E27FC236}">
                  <a16:creationId xmlns:a16="http://schemas.microsoft.com/office/drawing/2014/main" id="{BF7A105A-0D0F-D945-913B-9DE9C972C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2" name="Group 145">
              <a:extLst>
                <a:ext uri="{FF2B5EF4-FFF2-40B4-BE49-F238E27FC236}">
                  <a16:creationId xmlns:a16="http://schemas.microsoft.com/office/drawing/2014/main" id="{10CBB227-95A4-914B-BF9A-A9635D613B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88" name="AutoShape 146">
                <a:extLst>
                  <a:ext uri="{FF2B5EF4-FFF2-40B4-BE49-F238E27FC236}">
                    <a16:creationId xmlns:a16="http://schemas.microsoft.com/office/drawing/2014/main" id="{DB5D7EB6-D073-2D4B-B3BB-04D89CC59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89" name="AutoShape 147">
                <a:extLst>
                  <a:ext uri="{FF2B5EF4-FFF2-40B4-BE49-F238E27FC236}">
                    <a16:creationId xmlns:a16="http://schemas.microsoft.com/office/drawing/2014/main" id="{A0CFD582-078B-8445-A2D9-CF20F92CDD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3" name="Freeform 148">
              <a:extLst>
                <a:ext uri="{FF2B5EF4-FFF2-40B4-BE49-F238E27FC236}">
                  <a16:creationId xmlns:a16="http://schemas.microsoft.com/office/drawing/2014/main" id="{947FD5AC-F03D-0B44-BCDE-4549BC612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4" name="Group 149">
              <a:extLst>
                <a:ext uri="{FF2B5EF4-FFF2-40B4-BE49-F238E27FC236}">
                  <a16:creationId xmlns:a16="http://schemas.microsoft.com/office/drawing/2014/main" id="{9B44B04A-F8ED-0347-ADCB-1B8E61433E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86" name="AutoShape 150">
                <a:extLst>
                  <a:ext uri="{FF2B5EF4-FFF2-40B4-BE49-F238E27FC236}">
                    <a16:creationId xmlns:a16="http://schemas.microsoft.com/office/drawing/2014/main" id="{636BD840-6281-2248-803C-E55A27601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87" name="AutoShape 151">
                <a:extLst>
                  <a:ext uri="{FF2B5EF4-FFF2-40B4-BE49-F238E27FC236}">
                    <a16:creationId xmlns:a16="http://schemas.microsoft.com/office/drawing/2014/main" id="{03A123BA-E3B3-1D47-9672-817DDBA916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5" name="Rectangle 152">
              <a:extLst>
                <a:ext uri="{FF2B5EF4-FFF2-40B4-BE49-F238E27FC236}">
                  <a16:creationId xmlns:a16="http://schemas.microsoft.com/office/drawing/2014/main" id="{4D20038F-2D96-1F44-8783-5BAADC6A3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6" name="Freeform 153">
              <a:extLst>
                <a:ext uri="{FF2B5EF4-FFF2-40B4-BE49-F238E27FC236}">
                  <a16:creationId xmlns:a16="http://schemas.microsoft.com/office/drawing/2014/main" id="{ACF47485-E420-FE49-A587-FD7E91369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7" name="Freeform 154">
              <a:extLst>
                <a:ext uri="{FF2B5EF4-FFF2-40B4-BE49-F238E27FC236}">
                  <a16:creationId xmlns:a16="http://schemas.microsoft.com/office/drawing/2014/main" id="{28316736-14D9-7F43-A8EA-196B79863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8" name="Oval 155">
              <a:extLst>
                <a:ext uri="{FF2B5EF4-FFF2-40B4-BE49-F238E27FC236}">
                  <a16:creationId xmlns:a16="http://schemas.microsoft.com/office/drawing/2014/main" id="{2722AD07-821C-CB4C-9B0B-DAF52F981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9" name="Freeform 156">
              <a:extLst>
                <a:ext uri="{FF2B5EF4-FFF2-40B4-BE49-F238E27FC236}">
                  <a16:creationId xmlns:a16="http://schemas.microsoft.com/office/drawing/2014/main" id="{AB77166F-9EFA-304A-B417-50C6912B7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0" name="AutoShape 157">
              <a:extLst>
                <a:ext uri="{FF2B5EF4-FFF2-40B4-BE49-F238E27FC236}">
                  <a16:creationId xmlns:a16="http://schemas.microsoft.com/office/drawing/2014/main" id="{D3E26CDB-2B77-8541-94DF-35B22CFF7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1" name="AutoShape 158">
              <a:extLst>
                <a:ext uri="{FF2B5EF4-FFF2-40B4-BE49-F238E27FC236}">
                  <a16:creationId xmlns:a16="http://schemas.microsoft.com/office/drawing/2014/main" id="{FF893C65-60BF-8948-93D4-F47C74AAB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2" name="Oval 159">
              <a:extLst>
                <a:ext uri="{FF2B5EF4-FFF2-40B4-BE49-F238E27FC236}">
                  <a16:creationId xmlns:a16="http://schemas.microsoft.com/office/drawing/2014/main" id="{DD307CA4-5E6F-9742-9FA0-4ABF90FAE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3" name="Oval 160">
              <a:extLst>
                <a:ext uri="{FF2B5EF4-FFF2-40B4-BE49-F238E27FC236}">
                  <a16:creationId xmlns:a16="http://schemas.microsoft.com/office/drawing/2014/main" id="{3A77FE5B-B51A-4746-8BEB-840D217B5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84" name="Oval 161">
              <a:extLst>
                <a:ext uri="{FF2B5EF4-FFF2-40B4-BE49-F238E27FC236}">
                  <a16:creationId xmlns:a16="http://schemas.microsoft.com/office/drawing/2014/main" id="{B7459A07-79C7-4A4E-8631-AD543B812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5" name="Rectangle 162">
              <a:extLst>
                <a:ext uri="{FF2B5EF4-FFF2-40B4-BE49-F238E27FC236}">
                  <a16:creationId xmlns:a16="http://schemas.microsoft.com/office/drawing/2014/main" id="{D905B9A3-8633-4345-B7CC-84D2E540F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94" name="Group 97">
            <a:extLst>
              <a:ext uri="{FF2B5EF4-FFF2-40B4-BE49-F238E27FC236}">
                <a16:creationId xmlns:a16="http://schemas.microsoft.com/office/drawing/2014/main" id="{ADB3DE3D-4165-3B46-BB9B-5858B8FFA369}"/>
              </a:ext>
            </a:extLst>
          </p:cNvPr>
          <p:cNvGrpSpPr>
            <a:grpSpLocks/>
          </p:cNvGrpSpPr>
          <p:nvPr/>
        </p:nvGrpSpPr>
        <p:grpSpPr bwMode="auto">
          <a:xfrm>
            <a:off x="3836080" y="4768450"/>
            <a:ext cx="511175" cy="693737"/>
            <a:chOff x="4140" y="429"/>
            <a:chExt cx="1425" cy="2396"/>
          </a:xfrm>
        </p:grpSpPr>
        <p:sp>
          <p:nvSpPr>
            <p:cNvPr id="295" name="Freeform 98">
              <a:extLst>
                <a:ext uri="{FF2B5EF4-FFF2-40B4-BE49-F238E27FC236}">
                  <a16:creationId xmlns:a16="http://schemas.microsoft.com/office/drawing/2014/main" id="{03202765-8544-C841-9C63-3A1DA333E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6" name="Rectangle 99">
              <a:extLst>
                <a:ext uri="{FF2B5EF4-FFF2-40B4-BE49-F238E27FC236}">
                  <a16:creationId xmlns:a16="http://schemas.microsoft.com/office/drawing/2014/main" id="{CAE8C355-09FA-4C47-BBAF-D5EDAD329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7" name="Freeform 100">
              <a:extLst>
                <a:ext uri="{FF2B5EF4-FFF2-40B4-BE49-F238E27FC236}">
                  <a16:creationId xmlns:a16="http://schemas.microsoft.com/office/drawing/2014/main" id="{1813AF87-1962-CC41-9EA2-E9AAF9C15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8" name="Freeform 101">
              <a:extLst>
                <a:ext uri="{FF2B5EF4-FFF2-40B4-BE49-F238E27FC236}">
                  <a16:creationId xmlns:a16="http://schemas.microsoft.com/office/drawing/2014/main" id="{635DA424-468C-B74D-A71E-8D5238607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9" name="Rectangle 102">
              <a:extLst>
                <a:ext uri="{FF2B5EF4-FFF2-40B4-BE49-F238E27FC236}">
                  <a16:creationId xmlns:a16="http://schemas.microsoft.com/office/drawing/2014/main" id="{D1116DD3-4725-3F42-9140-A650EBC88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0" name="Group 103">
              <a:extLst>
                <a:ext uri="{FF2B5EF4-FFF2-40B4-BE49-F238E27FC236}">
                  <a16:creationId xmlns:a16="http://schemas.microsoft.com/office/drawing/2014/main" id="{96E3F381-15B8-1B49-A258-044D4112E7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25" name="AutoShape 104">
                <a:extLst>
                  <a:ext uri="{FF2B5EF4-FFF2-40B4-BE49-F238E27FC236}">
                    <a16:creationId xmlns:a16="http://schemas.microsoft.com/office/drawing/2014/main" id="{D6B0BF9E-9CBE-1549-B2D8-839D9B2C5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6" name="AutoShape 105">
                <a:extLst>
                  <a:ext uri="{FF2B5EF4-FFF2-40B4-BE49-F238E27FC236}">
                    <a16:creationId xmlns:a16="http://schemas.microsoft.com/office/drawing/2014/main" id="{A0661E37-0B6D-1049-81DE-EB828721F1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1" name="Rectangle 106">
              <a:extLst>
                <a:ext uri="{FF2B5EF4-FFF2-40B4-BE49-F238E27FC236}">
                  <a16:creationId xmlns:a16="http://schemas.microsoft.com/office/drawing/2014/main" id="{BAB9B843-66F5-2248-A3E2-DF01D3325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2" name="Group 107">
              <a:extLst>
                <a:ext uri="{FF2B5EF4-FFF2-40B4-BE49-F238E27FC236}">
                  <a16:creationId xmlns:a16="http://schemas.microsoft.com/office/drawing/2014/main" id="{6518B94D-305C-3E4D-8DCB-3FC99FAF96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3" name="AutoShape 108">
                <a:extLst>
                  <a:ext uri="{FF2B5EF4-FFF2-40B4-BE49-F238E27FC236}">
                    <a16:creationId xmlns:a16="http://schemas.microsoft.com/office/drawing/2014/main" id="{515F809F-C8CD-E74B-A09F-05D4DAD5C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4" name="AutoShape 109">
                <a:extLst>
                  <a:ext uri="{FF2B5EF4-FFF2-40B4-BE49-F238E27FC236}">
                    <a16:creationId xmlns:a16="http://schemas.microsoft.com/office/drawing/2014/main" id="{1541720E-86CE-9D4E-B90E-2C12EBF7C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3" name="Rectangle 110">
              <a:extLst>
                <a:ext uri="{FF2B5EF4-FFF2-40B4-BE49-F238E27FC236}">
                  <a16:creationId xmlns:a16="http://schemas.microsoft.com/office/drawing/2014/main" id="{F81C1D2B-CFBB-FE4E-BEAF-3C01C171C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4" name="Rectangle 111">
              <a:extLst>
                <a:ext uri="{FF2B5EF4-FFF2-40B4-BE49-F238E27FC236}">
                  <a16:creationId xmlns:a16="http://schemas.microsoft.com/office/drawing/2014/main" id="{7BD2FBC8-D08A-B246-BE8D-016678697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5" name="Group 112">
              <a:extLst>
                <a:ext uri="{FF2B5EF4-FFF2-40B4-BE49-F238E27FC236}">
                  <a16:creationId xmlns:a16="http://schemas.microsoft.com/office/drawing/2014/main" id="{D3D80363-2E2A-2849-972A-EE8ED7BFA4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21" name="AutoShape 113">
                <a:extLst>
                  <a:ext uri="{FF2B5EF4-FFF2-40B4-BE49-F238E27FC236}">
                    <a16:creationId xmlns:a16="http://schemas.microsoft.com/office/drawing/2014/main" id="{0BD3B318-134A-A84C-96F2-1BDB9863D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2" name="AutoShape 114">
                <a:extLst>
                  <a:ext uri="{FF2B5EF4-FFF2-40B4-BE49-F238E27FC236}">
                    <a16:creationId xmlns:a16="http://schemas.microsoft.com/office/drawing/2014/main" id="{27120C70-DCE9-2E4D-B0C9-DD055D098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6" name="Freeform 115">
              <a:extLst>
                <a:ext uri="{FF2B5EF4-FFF2-40B4-BE49-F238E27FC236}">
                  <a16:creationId xmlns:a16="http://schemas.microsoft.com/office/drawing/2014/main" id="{32116D06-1E4E-6E40-B6AE-33AC57583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7" name="Group 116">
              <a:extLst>
                <a:ext uri="{FF2B5EF4-FFF2-40B4-BE49-F238E27FC236}">
                  <a16:creationId xmlns:a16="http://schemas.microsoft.com/office/drawing/2014/main" id="{5BCFC18E-7FE4-8B45-A160-7D7B86F88D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9" name="AutoShape 117">
                <a:extLst>
                  <a:ext uri="{FF2B5EF4-FFF2-40B4-BE49-F238E27FC236}">
                    <a16:creationId xmlns:a16="http://schemas.microsoft.com/office/drawing/2014/main" id="{A5FD1A90-49C4-2948-9007-9990A218B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0" name="AutoShape 118">
                <a:extLst>
                  <a:ext uri="{FF2B5EF4-FFF2-40B4-BE49-F238E27FC236}">
                    <a16:creationId xmlns:a16="http://schemas.microsoft.com/office/drawing/2014/main" id="{AD5A551B-E827-BE40-871C-2FE9EA42B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8" name="Rectangle 119">
              <a:extLst>
                <a:ext uri="{FF2B5EF4-FFF2-40B4-BE49-F238E27FC236}">
                  <a16:creationId xmlns:a16="http://schemas.microsoft.com/office/drawing/2014/main" id="{9E89F03E-4741-2E45-BBF4-F9CEAC095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9" name="Freeform 120">
              <a:extLst>
                <a:ext uri="{FF2B5EF4-FFF2-40B4-BE49-F238E27FC236}">
                  <a16:creationId xmlns:a16="http://schemas.microsoft.com/office/drawing/2014/main" id="{5B36F789-D673-924A-B6E2-89FF2E71B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0" name="Freeform 121">
              <a:extLst>
                <a:ext uri="{FF2B5EF4-FFF2-40B4-BE49-F238E27FC236}">
                  <a16:creationId xmlns:a16="http://schemas.microsoft.com/office/drawing/2014/main" id="{575FFFE5-59E8-454D-8E1B-8661926F3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1" name="Oval 122">
              <a:extLst>
                <a:ext uri="{FF2B5EF4-FFF2-40B4-BE49-F238E27FC236}">
                  <a16:creationId xmlns:a16="http://schemas.microsoft.com/office/drawing/2014/main" id="{01273880-520A-0D47-94ED-5792308AE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2" name="Freeform 123">
              <a:extLst>
                <a:ext uri="{FF2B5EF4-FFF2-40B4-BE49-F238E27FC236}">
                  <a16:creationId xmlns:a16="http://schemas.microsoft.com/office/drawing/2014/main" id="{20B4A8A9-719B-B94A-84E0-FEDC33E21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3" name="AutoShape 124">
              <a:extLst>
                <a:ext uri="{FF2B5EF4-FFF2-40B4-BE49-F238E27FC236}">
                  <a16:creationId xmlns:a16="http://schemas.microsoft.com/office/drawing/2014/main" id="{E2C42425-B3EE-8146-91D1-2DD406A09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4" name="AutoShape 125">
              <a:extLst>
                <a:ext uri="{FF2B5EF4-FFF2-40B4-BE49-F238E27FC236}">
                  <a16:creationId xmlns:a16="http://schemas.microsoft.com/office/drawing/2014/main" id="{4F76F24A-FC5D-6A4F-9463-E77748FD5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5" name="Oval 126">
              <a:extLst>
                <a:ext uri="{FF2B5EF4-FFF2-40B4-BE49-F238E27FC236}">
                  <a16:creationId xmlns:a16="http://schemas.microsoft.com/office/drawing/2014/main" id="{1D9B7E36-CAB9-0E4B-B681-F76708058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6" name="Oval 127">
              <a:extLst>
                <a:ext uri="{FF2B5EF4-FFF2-40B4-BE49-F238E27FC236}">
                  <a16:creationId xmlns:a16="http://schemas.microsoft.com/office/drawing/2014/main" id="{E3545956-0C42-C345-87E7-B325418ED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17" name="Oval 128">
              <a:extLst>
                <a:ext uri="{FF2B5EF4-FFF2-40B4-BE49-F238E27FC236}">
                  <a16:creationId xmlns:a16="http://schemas.microsoft.com/office/drawing/2014/main" id="{E67EEB31-8E9F-7949-9AEE-953592735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8" name="Rectangle 129">
              <a:extLst>
                <a:ext uri="{FF2B5EF4-FFF2-40B4-BE49-F238E27FC236}">
                  <a16:creationId xmlns:a16="http://schemas.microsoft.com/office/drawing/2014/main" id="{5E38596A-D6EE-8A43-B103-6CC1A20DB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27" name="Group 20">
            <a:extLst>
              <a:ext uri="{FF2B5EF4-FFF2-40B4-BE49-F238E27FC236}">
                <a16:creationId xmlns:a16="http://schemas.microsoft.com/office/drawing/2014/main" id="{6B376882-67D1-6642-B577-EE5384FDD0DA}"/>
              </a:ext>
            </a:extLst>
          </p:cNvPr>
          <p:cNvGrpSpPr>
            <a:grpSpLocks/>
          </p:cNvGrpSpPr>
          <p:nvPr/>
        </p:nvGrpSpPr>
        <p:grpSpPr bwMode="auto">
          <a:xfrm>
            <a:off x="3866247" y="5055787"/>
            <a:ext cx="976313" cy="1049338"/>
            <a:chOff x="4231" y="2627"/>
            <a:chExt cx="615" cy="661"/>
          </a:xfrm>
        </p:grpSpPr>
        <p:sp>
          <p:nvSpPr>
            <p:cNvPr id="328" name="Rectangle 21">
              <a:extLst>
                <a:ext uri="{FF2B5EF4-FFF2-40B4-BE49-F238E27FC236}">
                  <a16:creationId xmlns:a16="http://schemas.microsoft.com/office/drawing/2014/main" id="{CC5D394C-77F3-944C-B991-14BF75531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" name="Text Box 22">
              <a:extLst>
                <a:ext uri="{FF2B5EF4-FFF2-40B4-BE49-F238E27FC236}">
                  <a16:creationId xmlns:a16="http://schemas.microsoft.com/office/drawing/2014/main" id="{EE677E13-F5D8-F64B-8BF4-7DF73BB03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1" y="2627"/>
              <a:ext cx="61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400" kern="0" dirty="0">
                  <a:solidFill>
                    <a:srgbClr val="000000"/>
                  </a:solidFill>
                </a:rPr>
                <a:t>п</a:t>
              </a:r>
              <a:r>
                <a:rPr kumimoji="0" lang="ru-RU" alt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очтовый</a:t>
              </a:r>
              <a:endParaRPr kumimoji="0" lang="ru-RU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400" kern="0" dirty="0">
                  <a:solidFill>
                    <a:srgbClr val="000000"/>
                  </a:solidFill>
                </a:rPr>
                <a:t>сервер</a:t>
              </a:r>
              <a:endPara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" name="Rectangle 23">
              <a:extLst>
                <a:ext uri="{FF2B5EF4-FFF2-40B4-BE49-F238E27FC236}">
                  <a16:creationId xmlns:a16="http://schemas.microsoft.com/office/drawing/2014/main" id="{7D15F646-E03A-774B-A508-1EF0B3C4C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1" name="Line 24">
              <a:extLst>
                <a:ext uri="{FF2B5EF4-FFF2-40B4-BE49-F238E27FC236}">
                  <a16:creationId xmlns:a16="http://schemas.microsoft.com/office/drawing/2014/main" id="{AE3EF45E-8540-9B48-AAEF-B5B93F92C2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2" name="Line 25">
              <a:extLst>
                <a:ext uri="{FF2B5EF4-FFF2-40B4-BE49-F238E27FC236}">
                  <a16:creationId xmlns:a16="http://schemas.microsoft.com/office/drawing/2014/main" id="{9A3B4EF6-63F2-0947-B7B6-7FADC44E6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3" name="Line 26">
              <a:extLst>
                <a:ext uri="{FF2B5EF4-FFF2-40B4-BE49-F238E27FC236}">
                  <a16:creationId xmlns:a16="http://schemas.microsoft.com/office/drawing/2014/main" id="{28713178-2168-3342-8EA0-1EFAEB77C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4" name="Line 27">
              <a:extLst>
                <a:ext uri="{FF2B5EF4-FFF2-40B4-BE49-F238E27FC236}">
                  <a16:creationId xmlns:a16="http://schemas.microsoft.com/office/drawing/2014/main" id="{7F512291-0783-2C4D-A8BC-E711760A29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5" name="Line 28">
              <a:extLst>
                <a:ext uri="{FF2B5EF4-FFF2-40B4-BE49-F238E27FC236}">
                  <a16:creationId xmlns:a16="http://schemas.microsoft.com/office/drawing/2014/main" id="{C7F7AFBC-09B9-1A4A-B167-5E31466A0B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6" name="Line 29">
              <a:extLst>
                <a:ext uri="{FF2B5EF4-FFF2-40B4-BE49-F238E27FC236}">
                  <a16:creationId xmlns:a16="http://schemas.microsoft.com/office/drawing/2014/main" id="{36AD3A7A-6001-B248-909D-97FF4FEC88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7" name="Line 30">
              <a:extLst>
                <a:ext uri="{FF2B5EF4-FFF2-40B4-BE49-F238E27FC236}">
                  <a16:creationId xmlns:a16="http://schemas.microsoft.com/office/drawing/2014/main" id="{AAD9F1B0-F0AE-1E4A-9E8B-7B0411EAF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8" name="Rectangle 31">
              <a:extLst>
                <a:ext uri="{FF2B5EF4-FFF2-40B4-BE49-F238E27FC236}">
                  <a16:creationId xmlns:a16="http://schemas.microsoft.com/office/drawing/2014/main" id="{3F9EB85C-0662-2944-B53C-B5C5F284A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9" name="Rectangle 32">
              <a:extLst>
                <a:ext uri="{FF2B5EF4-FFF2-40B4-BE49-F238E27FC236}">
                  <a16:creationId xmlns:a16="http://schemas.microsoft.com/office/drawing/2014/main" id="{E9D294E7-8C79-5A40-B5A2-9B0D1E8C6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0" name="Rectangle 33">
              <a:extLst>
                <a:ext uri="{FF2B5EF4-FFF2-40B4-BE49-F238E27FC236}">
                  <a16:creationId xmlns:a16="http://schemas.microsoft.com/office/drawing/2014/main" id="{1ECAEAF4-8B77-874F-AE38-AF22ED262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1" name="Rectangle 34">
              <a:extLst>
                <a:ext uri="{FF2B5EF4-FFF2-40B4-BE49-F238E27FC236}">
                  <a16:creationId xmlns:a16="http://schemas.microsoft.com/office/drawing/2014/main" id="{DA0B2421-1373-8547-9A4B-4EF52BDE0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2" name="Rectangle 35">
              <a:extLst>
                <a:ext uri="{FF2B5EF4-FFF2-40B4-BE49-F238E27FC236}">
                  <a16:creationId xmlns:a16="http://schemas.microsoft.com/office/drawing/2014/main" id="{7C2F1B41-189C-4A43-BEF6-C6BE6D5D3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pic>
        <p:nvPicPr>
          <p:cNvPr id="343" name="Picture 36" descr="Alice">
            <a:extLst>
              <a:ext uri="{FF2B5EF4-FFF2-40B4-BE49-F238E27FC236}">
                <a16:creationId xmlns:a16="http://schemas.microsoft.com/office/drawing/2014/main" id="{63AFF8CB-097F-3846-84FD-E89880F62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367" y="5220887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4" name="Picture 37" descr="Bob">
            <a:extLst>
              <a:ext uri="{FF2B5EF4-FFF2-40B4-BE49-F238E27FC236}">
                <a16:creationId xmlns:a16="http://schemas.microsoft.com/office/drawing/2014/main" id="{67A94867-6C86-964D-8B53-832FD291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180" y="5125637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5" name="Group 48">
            <a:extLst>
              <a:ext uri="{FF2B5EF4-FFF2-40B4-BE49-F238E27FC236}">
                <a16:creationId xmlns:a16="http://schemas.microsoft.com/office/drawing/2014/main" id="{EEADEB4C-0DE5-7A47-B0C1-F7A8830D9591}"/>
              </a:ext>
            </a:extLst>
          </p:cNvPr>
          <p:cNvGrpSpPr>
            <a:grpSpLocks/>
          </p:cNvGrpSpPr>
          <p:nvPr/>
        </p:nvGrpSpPr>
        <p:grpSpPr bwMode="auto">
          <a:xfrm>
            <a:off x="6160180" y="5041498"/>
            <a:ext cx="809625" cy="1009650"/>
            <a:chOff x="4296" y="2652"/>
            <a:chExt cx="510" cy="636"/>
          </a:xfrm>
        </p:grpSpPr>
        <p:sp>
          <p:nvSpPr>
            <p:cNvPr id="346" name="Rectangle 49">
              <a:extLst>
                <a:ext uri="{FF2B5EF4-FFF2-40B4-BE49-F238E27FC236}">
                  <a16:creationId xmlns:a16="http://schemas.microsoft.com/office/drawing/2014/main" id="{4564DF36-9849-6946-BAA4-346D46ED3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8" name="Rectangle 51">
              <a:extLst>
                <a:ext uri="{FF2B5EF4-FFF2-40B4-BE49-F238E27FC236}">
                  <a16:creationId xmlns:a16="http://schemas.microsoft.com/office/drawing/2014/main" id="{1B9214B0-3A96-5243-BB24-2F3F43E20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9" name="Line 52">
              <a:extLst>
                <a:ext uri="{FF2B5EF4-FFF2-40B4-BE49-F238E27FC236}">
                  <a16:creationId xmlns:a16="http://schemas.microsoft.com/office/drawing/2014/main" id="{D4C180E7-B105-D24F-9DB1-1A50C299AE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0" name="Line 53">
              <a:extLst>
                <a:ext uri="{FF2B5EF4-FFF2-40B4-BE49-F238E27FC236}">
                  <a16:creationId xmlns:a16="http://schemas.microsoft.com/office/drawing/2014/main" id="{165FB39B-14E6-9043-A51D-266CB4D4D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1" name="Line 54">
              <a:extLst>
                <a:ext uri="{FF2B5EF4-FFF2-40B4-BE49-F238E27FC236}">
                  <a16:creationId xmlns:a16="http://schemas.microsoft.com/office/drawing/2014/main" id="{B0C3A7D7-CF8F-CD41-B9DD-E546D2C03D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2" name="Line 55">
              <a:extLst>
                <a:ext uri="{FF2B5EF4-FFF2-40B4-BE49-F238E27FC236}">
                  <a16:creationId xmlns:a16="http://schemas.microsoft.com/office/drawing/2014/main" id="{079A54A6-69B3-6245-A536-821615DFA1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3" name="Line 56">
              <a:extLst>
                <a:ext uri="{FF2B5EF4-FFF2-40B4-BE49-F238E27FC236}">
                  <a16:creationId xmlns:a16="http://schemas.microsoft.com/office/drawing/2014/main" id="{50C02768-BE49-0E48-AB58-3ED05EA97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4" name="Line 57">
              <a:extLst>
                <a:ext uri="{FF2B5EF4-FFF2-40B4-BE49-F238E27FC236}">
                  <a16:creationId xmlns:a16="http://schemas.microsoft.com/office/drawing/2014/main" id="{5765AB2A-57FC-9647-A5F1-3A42797BE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5" name="Line 58">
              <a:extLst>
                <a:ext uri="{FF2B5EF4-FFF2-40B4-BE49-F238E27FC236}">
                  <a16:creationId xmlns:a16="http://schemas.microsoft.com/office/drawing/2014/main" id="{1D662A5A-250B-5C43-A940-153B333F97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6" name="Rectangle 59">
              <a:extLst>
                <a:ext uri="{FF2B5EF4-FFF2-40B4-BE49-F238E27FC236}">
                  <a16:creationId xmlns:a16="http://schemas.microsoft.com/office/drawing/2014/main" id="{C467817D-72BB-304A-907C-15078ACB9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7" name="Rectangle 60">
              <a:extLst>
                <a:ext uri="{FF2B5EF4-FFF2-40B4-BE49-F238E27FC236}">
                  <a16:creationId xmlns:a16="http://schemas.microsoft.com/office/drawing/2014/main" id="{C8B9E0B3-EA63-0E42-BAC5-67850547E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8" name="Rectangle 61">
              <a:extLst>
                <a:ext uri="{FF2B5EF4-FFF2-40B4-BE49-F238E27FC236}">
                  <a16:creationId xmlns:a16="http://schemas.microsoft.com/office/drawing/2014/main" id="{43E44E4D-C23B-D34F-9AD2-5DFAD5B50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9" name="Rectangle 62">
              <a:extLst>
                <a:ext uri="{FF2B5EF4-FFF2-40B4-BE49-F238E27FC236}">
                  <a16:creationId xmlns:a16="http://schemas.microsoft.com/office/drawing/2014/main" id="{34AACE8E-FCF4-2846-85E1-B707176DB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0" name="Rectangle 63">
              <a:extLst>
                <a:ext uri="{FF2B5EF4-FFF2-40B4-BE49-F238E27FC236}">
                  <a16:creationId xmlns:a16="http://schemas.microsoft.com/office/drawing/2014/main" id="{C6EFAB4C-6FC0-5A44-9BD5-6EF789ED3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361" name="Line 69">
            <a:extLst>
              <a:ext uri="{FF2B5EF4-FFF2-40B4-BE49-F238E27FC236}">
                <a16:creationId xmlns:a16="http://schemas.microsoft.com/office/drawing/2014/main" id="{B12BA932-5325-874B-B19A-B088808F43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9955" y="5593950"/>
            <a:ext cx="892175" cy="14605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2" name="Line 70">
            <a:extLst>
              <a:ext uri="{FF2B5EF4-FFF2-40B4-BE49-F238E27FC236}">
                <a16:creationId xmlns:a16="http://schemas.microsoft.com/office/drawing/2014/main" id="{9B0EC571-15F5-F54A-9590-2FC0C5F87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5880" y="5728887"/>
            <a:ext cx="1379537" cy="219075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3" name="Line 71">
            <a:extLst>
              <a:ext uri="{FF2B5EF4-FFF2-40B4-BE49-F238E27FC236}">
                <a16:creationId xmlns:a16="http://schemas.microsoft.com/office/drawing/2014/main" id="{0CC82D8C-ED1C-6E42-9BF1-DA1481F0EE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06317" y="5508225"/>
            <a:ext cx="1027113" cy="427037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4" name="Oval 72">
            <a:extLst>
              <a:ext uri="{FF2B5EF4-FFF2-40B4-BE49-F238E27FC236}">
                <a16:creationId xmlns:a16="http://schemas.microsoft.com/office/drawing/2014/main" id="{0B743518-B7A3-D649-BBB1-081C12DD5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005" y="5043087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5" name="Oval 74">
            <a:extLst>
              <a:ext uri="{FF2B5EF4-FFF2-40B4-BE49-F238E27FC236}">
                <a16:creationId xmlns:a16="http://schemas.microsoft.com/office/drawing/2014/main" id="{DC2768BB-DD45-4E4B-BBD1-C179D968F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9667" y="5538387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6" name="Oval 75">
            <a:extLst>
              <a:ext uri="{FF2B5EF4-FFF2-40B4-BE49-F238E27FC236}">
                <a16:creationId xmlns:a16="http://schemas.microsoft.com/office/drawing/2014/main" id="{FC69D002-21E2-4843-8E47-2D7A1DFF3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205" y="5617762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3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7" name="Oval 76">
            <a:extLst>
              <a:ext uri="{FF2B5EF4-FFF2-40B4-BE49-F238E27FC236}">
                <a16:creationId xmlns:a16="http://schemas.microsoft.com/office/drawing/2014/main" id="{81E42442-3779-D54A-9503-408605D98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2455" y="5703487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8" name="Oval 77">
            <a:extLst>
              <a:ext uri="{FF2B5EF4-FFF2-40B4-BE49-F238E27FC236}">
                <a16:creationId xmlns:a16="http://schemas.microsoft.com/office/drawing/2014/main" id="{B036CC3D-838C-C54C-AC10-70245E28B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55" y="6035275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5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69" name="Oval 78">
            <a:extLst>
              <a:ext uri="{FF2B5EF4-FFF2-40B4-BE49-F238E27FC236}">
                <a16:creationId xmlns:a16="http://schemas.microsoft.com/office/drawing/2014/main" id="{09AB63F1-4A13-9347-B64D-46DAF636F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692" y="5605062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6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70" name="Text Box 95">
            <a:extLst>
              <a:ext uri="{FF2B5EF4-FFF2-40B4-BE49-F238E27FC236}">
                <a16:creationId xmlns:a16="http://schemas.microsoft.com/office/drawing/2014/main" id="{9D22DFF5-0D8D-6349-BC46-AB22D2F2B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080" y="6167038"/>
            <a:ext cx="2525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Почтовый сервер Алисы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71" name="Text Box 96">
            <a:extLst>
              <a:ext uri="{FF2B5EF4-FFF2-40B4-BE49-F238E27FC236}">
                <a16:creationId xmlns:a16="http://schemas.microsoft.com/office/drawing/2014/main" id="{3CCDA2E2-AC99-0045-BA7F-F3C92F51C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0130" y="6232125"/>
            <a:ext cx="23791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Почтовый сервер Боба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72" name="Group 169">
            <a:extLst>
              <a:ext uri="{FF2B5EF4-FFF2-40B4-BE49-F238E27FC236}">
                <a16:creationId xmlns:a16="http://schemas.microsoft.com/office/drawing/2014/main" id="{6766002A-66B6-B64B-AAEB-F427F3791233}"/>
              </a:ext>
            </a:extLst>
          </p:cNvPr>
          <p:cNvGrpSpPr>
            <a:grpSpLocks/>
          </p:cNvGrpSpPr>
          <p:nvPr/>
        </p:nvGrpSpPr>
        <p:grpSpPr bwMode="auto">
          <a:xfrm>
            <a:off x="7855630" y="4949425"/>
            <a:ext cx="890587" cy="1012825"/>
            <a:chOff x="3588" y="576"/>
            <a:chExt cx="561" cy="638"/>
          </a:xfrm>
        </p:grpSpPr>
        <p:grpSp>
          <p:nvGrpSpPr>
            <p:cNvPr id="373" name="Group 170">
              <a:extLst>
                <a:ext uri="{FF2B5EF4-FFF2-40B4-BE49-F238E27FC236}">
                  <a16:creationId xmlns:a16="http://schemas.microsoft.com/office/drawing/2014/main" id="{95D43423-E726-764E-8062-2A3551E095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376" name="Picture 171" descr="desktop_computer_stylized_medium">
                <a:extLst>
                  <a:ext uri="{FF2B5EF4-FFF2-40B4-BE49-F238E27FC236}">
                    <a16:creationId xmlns:a16="http://schemas.microsoft.com/office/drawing/2014/main" id="{5015A0EC-AAF7-5845-870F-AC72079C9D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7" name="Freeform 172">
                <a:extLst>
                  <a:ext uri="{FF2B5EF4-FFF2-40B4-BE49-F238E27FC236}">
                    <a16:creationId xmlns:a16="http://schemas.microsoft.com/office/drawing/2014/main" id="{85F221FD-96E4-6C47-B178-8A95ACD6B79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74" name="Rectangle 115">
              <a:extLst>
                <a:ext uri="{FF2B5EF4-FFF2-40B4-BE49-F238E27FC236}">
                  <a16:creationId xmlns:a16="http://schemas.microsoft.com/office/drawing/2014/main" id="{3D96246A-1605-AF45-A4B0-F085DAAC3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378" name="Rectangle 3">
            <a:extLst>
              <a:ext uri="{FF2B5EF4-FFF2-40B4-BE49-F238E27FC236}">
                <a16:creationId xmlns:a16="http://schemas.microsoft.com/office/drawing/2014/main" id="{9BFC42AA-8BB5-8E46-A741-D3C4DA9BB457}"/>
              </a:ext>
            </a:extLst>
          </p:cNvPr>
          <p:cNvSpPr txBox="1">
            <a:spLocks noChangeArrowheads="1"/>
          </p:cNvSpPr>
          <p:nvPr/>
        </p:nvSpPr>
        <p:spPr>
          <a:xfrm>
            <a:off x="707567" y="2387538"/>
            <a:ext cx="5071156" cy="1103364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0">
              <a:buNone/>
            </a:pPr>
            <a:r>
              <a:rPr lang="ru-RU" sz="2000" dirty="0"/>
              <a:t>2) </a:t>
            </a:r>
            <a:r>
              <a:rPr lang="ru-RU" sz="2000" dirty="0" err="1"/>
              <a:t>пользовательскии</a:t>
            </a:r>
            <a:r>
              <a:rPr lang="ru-RU" sz="2000" dirty="0"/>
              <a:t>̆ агент Алиса  отправляет сообщение ее почтовому серверу и помещает в очередь сообщений </a:t>
            </a:r>
            <a:endParaRPr lang="ru-RU" sz="2000" dirty="0">
              <a:effectLst/>
            </a:endParaRPr>
          </a:p>
        </p:txBody>
      </p:sp>
      <p:sp>
        <p:nvSpPr>
          <p:cNvPr id="379" name="Rectangle 3">
            <a:extLst>
              <a:ext uri="{FF2B5EF4-FFF2-40B4-BE49-F238E27FC236}">
                <a16:creationId xmlns:a16="http://schemas.microsoft.com/office/drawing/2014/main" id="{F0BDE075-A22F-B64C-827B-4198952A13ED}"/>
              </a:ext>
            </a:extLst>
          </p:cNvPr>
          <p:cNvSpPr txBox="1">
            <a:spLocks noChangeArrowheads="1"/>
          </p:cNvSpPr>
          <p:nvPr/>
        </p:nvSpPr>
        <p:spPr>
          <a:xfrm>
            <a:off x="739565" y="3432318"/>
            <a:ext cx="5448733" cy="1089177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3) </a:t>
            </a:r>
            <a:r>
              <a:rPr lang="ru-RU" sz="2000" dirty="0"/>
              <a:t>клиентская часть </a:t>
            </a:r>
            <a:r>
              <a:rPr lang="en-US" sz="2000" dirty="0"/>
              <a:t>SMTP </a:t>
            </a:r>
            <a:r>
              <a:rPr lang="ru-RU" sz="2000" dirty="0"/>
              <a:t>открывает </a:t>
            </a:r>
            <a:r>
              <a:rPr lang="en-US" sz="2000" dirty="0"/>
              <a:t>TCP-</a:t>
            </a:r>
            <a:r>
              <a:rPr lang="ru-RU" sz="2000" dirty="0"/>
              <a:t>соединение с почтовым сервером Боба 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</p:txBody>
      </p:sp>
      <p:sp>
        <p:nvSpPr>
          <p:cNvPr id="380" name="Rectangle 4">
            <a:extLst>
              <a:ext uri="{FF2B5EF4-FFF2-40B4-BE49-F238E27FC236}">
                <a16:creationId xmlns:a16="http://schemas.microsoft.com/office/drawing/2014/main" id="{DFD69930-AC55-F14B-9151-A849CFC023A8}"/>
              </a:ext>
            </a:extLst>
          </p:cNvPr>
          <p:cNvSpPr txBox="1">
            <a:spLocks noChangeArrowheads="1"/>
          </p:cNvSpPr>
          <p:nvPr/>
        </p:nvSpPr>
        <p:spPr>
          <a:xfrm>
            <a:off x="6633422" y="2275557"/>
            <a:ext cx="3810000" cy="8286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5) </a:t>
            </a:r>
            <a:r>
              <a:rPr lang="ru-RU" sz="2000" dirty="0" err="1"/>
              <a:t>почтовыи</a:t>
            </a:r>
            <a:r>
              <a:rPr lang="ru-RU" sz="2000" dirty="0"/>
              <a:t>̆ сервер Боба помещает сообщение в </a:t>
            </a:r>
            <a:r>
              <a:rPr lang="ru-RU" sz="2000" dirty="0" err="1"/>
              <a:t>почтовыи</a:t>
            </a:r>
            <a:r>
              <a:rPr lang="ru-RU" sz="2000" dirty="0"/>
              <a:t>̆ ящик Боба 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381" name="Rectangle 4">
            <a:extLst>
              <a:ext uri="{FF2B5EF4-FFF2-40B4-BE49-F238E27FC236}">
                <a16:creationId xmlns:a16="http://schemas.microsoft.com/office/drawing/2014/main" id="{66D50C27-F2A0-6446-B161-62594C2D18D6}"/>
              </a:ext>
            </a:extLst>
          </p:cNvPr>
          <p:cNvSpPr txBox="1">
            <a:spLocks noChangeArrowheads="1"/>
          </p:cNvSpPr>
          <p:nvPr/>
        </p:nvSpPr>
        <p:spPr>
          <a:xfrm>
            <a:off x="6653079" y="3371380"/>
            <a:ext cx="3810000" cy="8286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6) </a:t>
            </a:r>
            <a:r>
              <a:rPr lang="ru-RU" sz="2000" dirty="0"/>
              <a:t>Боб запускает свой агент пользователя и читает сообщение 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133" name="Slide Number Placeholder 2">
            <a:extLst>
              <a:ext uri="{FF2B5EF4-FFF2-40B4-BE49-F238E27FC236}">
                <a16:creationId xmlns:a16="http://schemas.microsoft.com/office/drawing/2014/main" id="{145324E2-C35C-3A67-A0A0-327AA94F37BB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34" name="Text Box 116">
            <a:extLst>
              <a:ext uri="{FF2B5EF4-FFF2-40B4-BE49-F238E27FC236}">
                <a16:creationId xmlns:a16="http://schemas.microsoft.com/office/drawing/2014/main" id="{6E1362CB-DAE9-8CD2-0E67-376D74ACE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1503" y="4935127"/>
            <a:ext cx="62547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400" kern="0" dirty="0">
                <a:solidFill>
                  <a:srgbClr val="000000"/>
                </a:solidFill>
              </a:rPr>
              <a:t>а</a:t>
            </a:r>
            <a:r>
              <a:rPr kumimoji="0" lang="ru-RU" alt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гент</a:t>
            </a:r>
            <a:endParaRPr kumimoji="0" lang="ru-RU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400" kern="0" dirty="0">
                <a:solidFill>
                  <a:srgbClr val="000000"/>
                </a:solidFill>
              </a:rPr>
              <a:t>п-ля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5" name="Text Box 22">
            <a:extLst>
              <a:ext uri="{FF2B5EF4-FFF2-40B4-BE49-F238E27FC236}">
                <a16:creationId xmlns:a16="http://schemas.microsoft.com/office/drawing/2014/main" id="{93881D1B-65AA-81AF-31DC-516D23572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3147" y="5064546"/>
            <a:ext cx="976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400" kern="0" dirty="0">
                <a:solidFill>
                  <a:srgbClr val="000000"/>
                </a:solidFill>
              </a:rPr>
              <a:t>п</a:t>
            </a:r>
            <a:r>
              <a:rPr kumimoji="0" lang="ru-RU" alt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очтовый</a:t>
            </a:r>
            <a:endParaRPr kumimoji="0" lang="ru-RU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400" kern="0" dirty="0">
                <a:solidFill>
                  <a:srgbClr val="000000"/>
                </a:solidFill>
              </a:rPr>
              <a:t>сервер</a:t>
            </a: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630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361" grpId="0" animBg="1"/>
      <p:bldP spid="362" grpId="0" animBg="1"/>
      <p:bldP spid="363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8" grpId="0"/>
      <p:bldP spid="379" grpId="0"/>
      <p:bldP spid="380" grpId="0"/>
      <p:bldP spid="3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</a:rPr>
              <a:t>Пример сеанса</a:t>
            </a:r>
            <a:r>
              <a:rPr lang="en-US" altLang="en-US" sz="4400" dirty="0">
                <a:ea typeface="ＭＳ Ｐゴシック" panose="020B0600070205080204" pitchFamily="34" charset="-128"/>
              </a:rPr>
              <a:t> SMTP </a:t>
            </a:r>
            <a:endParaRPr lang="en-US" sz="4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537EC8-F0B4-B942-8A93-7FB748DF2F45}"/>
              </a:ext>
            </a:extLst>
          </p:cNvPr>
          <p:cNvSpPr/>
          <p:nvPr/>
        </p:nvSpPr>
        <p:spPr>
          <a:xfrm>
            <a:off x="1978429" y="1587732"/>
            <a:ext cx="8994370" cy="7232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194776-169D-9F43-BA8B-FB29B42EC638}"/>
              </a:ext>
            </a:extLst>
          </p:cNvPr>
          <p:cNvSpPr/>
          <p:nvPr/>
        </p:nvSpPr>
        <p:spPr>
          <a:xfrm>
            <a:off x="1981200" y="2213956"/>
            <a:ext cx="8994370" cy="761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064521-6B03-5B46-A46A-56B82F1B8EC5}"/>
              </a:ext>
            </a:extLst>
          </p:cNvPr>
          <p:cNvSpPr/>
          <p:nvPr/>
        </p:nvSpPr>
        <p:spPr>
          <a:xfrm>
            <a:off x="2000594" y="2931622"/>
            <a:ext cx="8994370" cy="64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38ED0F-A82C-EF4D-B01A-1798192BFFB8}"/>
              </a:ext>
            </a:extLst>
          </p:cNvPr>
          <p:cNvSpPr/>
          <p:nvPr/>
        </p:nvSpPr>
        <p:spPr>
          <a:xfrm>
            <a:off x="2019991" y="3566160"/>
            <a:ext cx="8994370" cy="756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87EB37-81D8-C644-9E7C-178AB0D0876D}"/>
              </a:ext>
            </a:extLst>
          </p:cNvPr>
          <p:cNvSpPr/>
          <p:nvPr/>
        </p:nvSpPr>
        <p:spPr>
          <a:xfrm>
            <a:off x="1956261" y="4283824"/>
            <a:ext cx="8994370" cy="12690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2AB7A7-0B80-B04C-8B1E-5378A69CED06}"/>
              </a:ext>
            </a:extLst>
          </p:cNvPr>
          <p:cNvSpPr/>
          <p:nvPr/>
        </p:nvSpPr>
        <p:spPr>
          <a:xfrm>
            <a:off x="1856507" y="5469775"/>
            <a:ext cx="8994370" cy="775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Text, letter&#10;&#10;Description automatically generated">
            <a:extLst>
              <a:ext uri="{FF2B5EF4-FFF2-40B4-BE49-F238E27FC236}">
                <a16:creationId xmlns:a16="http://schemas.microsoft.com/office/drawing/2014/main" id="{FDA1224B-5E7A-C723-B067-5C8C3C434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691" y="1372439"/>
            <a:ext cx="8544485" cy="5019213"/>
          </a:xfrm>
          <a:prstGeom prst="rect">
            <a:avLst/>
          </a:prstGeom>
        </p:spPr>
      </p:pic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17434771-68BF-4F20-B06A-D7182B0E3231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933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Протокол 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SMTP</a:t>
            </a:r>
            <a:r>
              <a:rPr lang="ru-RU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677454B-F21D-4441-9BDE-50D84F4D93FA}"/>
              </a:ext>
            </a:extLst>
          </p:cNvPr>
          <p:cNvSpPr txBox="1">
            <a:spLocks noChangeArrowheads="1"/>
          </p:cNvSpPr>
          <p:nvPr/>
        </p:nvSpPr>
        <p:spPr>
          <a:xfrm>
            <a:off x="7119664" y="2067958"/>
            <a:ext cx="4194627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SMTP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использует постоянные соединения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SMTP </a:t>
            </a:r>
            <a:r>
              <a:rPr lang="ru-RU" sz="2600" dirty="0"/>
              <a:t>требует, чтобы сообщения были (тело и заголовки) в 7-битном формате </a:t>
            </a:r>
            <a:r>
              <a:rPr lang="en-US" sz="2600" dirty="0"/>
              <a:t>ACSII 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SMTP </a:t>
            </a:r>
            <a:r>
              <a:rPr lang="ru-RU" sz="2600" dirty="0"/>
              <a:t>использует комбинацию </a:t>
            </a:r>
            <a:r>
              <a:rPr lang="en-US" sz="2600" dirty="0"/>
              <a:t>CRLF.CRLF </a:t>
            </a:r>
            <a:r>
              <a:rPr lang="ru-RU" sz="2600" dirty="0"/>
              <a:t>для обозначения конца сообщения 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E733DCA-2522-E341-8697-49ADE10A3FA3}"/>
              </a:ext>
            </a:extLst>
          </p:cNvPr>
          <p:cNvSpPr txBox="1">
            <a:spLocks noChangeArrowheads="1"/>
          </p:cNvSpPr>
          <p:nvPr/>
        </p:nvSpPr>
        <p:spPr>
          <a:xfrm>
            <a:off x="651330" y="1460390"/>
            <a:ext cx="6183084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2600" i="1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Сравнение с</a:t>
            </a:r>
            <a:r>
              <a:rPr kumimoji="0" lang="en-US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HTTP:</a:t>
            </a:r>
          </a:p>
          <a:p>
            <a:pPr marL="576263" marR="0" lvl="0" indent="-317500" algn="l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HTTP: 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протокол получения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(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pull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)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576263" marR="0" lvl="0" indent="-3175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ct val="5000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SMTP: 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протокол отправки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(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push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)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576263" lvl="0" indent="-317500">
              <a:spcAft>
                <a:spcPct val="50000"/>
              </a:spcAft>
              <a:defRPr/>
            </a:pP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оба используют команды, ответы и коды состояний в формате </a:t>
            </a:r>
            <a:r>
              <a:rPr lang="en-US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ASCII </a:t>
            </a:r>
          </a:p>
          <a:p>
            <a:pPr marL="576263" lvl="0" indent="-317500">
              <a:defRPr/>
            </a:pPr>
            <a:r>
              <a:rPr lang="en-US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HTTP: </a:t>
            </a:r>
            <a:r>
              <a:rPr lang="ru-RU" altLang="en-US" sz="2600" dirty="0" err="1">
                <a:solidFill>
                  <a:prstClr val="black"/>
                </a:solidFill>
                <a:ea typeface="ＭＳ Ｐゴシック" panose="020B0600070205080204" pitchFamily="34" charset="-128"/>
              </a:rPr>
              <a:t>каждыи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̆ объект инкапсулирован в свое собственное ответное сообщение </a:t>
            </a:r>
          </a:p>
          <a:p>
            <a:pPr marL="576263" lvl="0" indent="-317500">
              <a:defRPr/>
            </a:pPr>
            <a:r>
              <a:rPr lang="en-US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SMTP: 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все объекты в одном сообщении 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DCC4496B-9653-4716-B515-31CAED48D833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766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Формат сообщения электронной почты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1957B58-E235-B248-9DD8-EB83AEA89A77}"/>
              </a:ext>
            </a:extLst>
          </p:cNvPr>
          <p:cNvSpPr txBox="1">
            <a:spLocks noChangeArrowheads="1"/>
          </p:cNvSpPr>
          <p:nvPr/>
        </p:nvSpPr>
        <p:spPr>
          <a:xfrm>
            <a:off x="819954" y="1518446"/>
            <a:ext cx="10701485" cy="1856521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SMTP: </a:t>
            </a: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протокол </a:t>
            </a:r>
            <a:r>
              <a:rPr kumimoji="0" lang="ru-RU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дл</a:t>
            </a:r>
            <a:r>
              <a:rPr lang="ru-RU" altLang="en-US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я обмена сообщениями электронной почты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описан в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RFC 5321 </a:t>
            </a:r>
            <a:endParaRPr kumimoji="0" lang="ru-RU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14288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RFC 2822 </a:t>
            </a: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документ, определяющий </a:t>
            </a:r>
            <a:r>
              <a:rPr kumimoji="0" lang="ru-RU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формат</a:t>
            </a: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почтового сообщения: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0AB71C4-0C4F-CA48-A7D0-41E1DC5A2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539" y="3317071"/>
            <a:ext cx="2832100" cy="4318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заголовок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CDEC6892-2B97-054E-BBD0-0613AB282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539" y="4129871"/>
            <a:ext cx="2832100" cy="1739900"/>
          </a:xfrm>
          <a:prstGeom prst="rect">
            <a:avLst/>
          </a:prstGeom>
          <a:solidFill>
            <a:srgbClr val="33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тело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C0E3FED1-4363-5F4D-B639-F7151E3E3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339" y="3202771"/>
            <a:ext cx="3238500" cy="3073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" name="Line 11">
            <a:extLst>
              <a:ext uri="{FF2B5EF4-FFF2-40B4-BE49-F238E27FC236}">
                <a16:creationId xmlns:a16="http://schemas.microsoft.com/office/drawing/2014/main" id="{86B4C984-46A5-C043-8ED7-4BFCACE5E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7314" y="5094521"/>
            <a:ext cx="6544225" cy="81279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C5431D6F-96A3-734C-8517-99FCE98FA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0059" y="3537734"/>
            <a:ext cx="9765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kern="0" dirty="0">
                <a:solidFill>
                  <a:srgbClr val="000000"/>
                </a:solidFill>
              </a:rPr>
              <a:t>п</a:t>
            </a:r>
            <a:r>
              <a:rPr kumimoji="0" lang="ru-RU" alt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устая</a:t>
            </a:r>
            <a:endParaRPr kumimoji="0" lang="ru-RU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kern="0" dirty="0">
                <a:solidFill>
                  <a:srgbClr val="000000"/>
                </a:solidFill>
              </a:rPr>
              <a:t>строка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" name="Line 14">
            <a:extLst>
              <a:ext uri="{FF2B5EF4-FFF2-40B4-BE49-F238E27FC236}">
                <a16:creationId xmlns:a16="http://schemas.microsoft.com/office/drawing/2014/main" id="{EC853BB6-31B4-4243-A729-4094617E6D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84839" y="3977471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8B4D68C-13CF-8640-BB04-F138B198C88E}"/>
              </a:ext>
            </a:extLst>
          </p:cNvPr>
          <p:cNvCxnSpPr>
            <a:cxnSpLocks/>
          </p:cNvCxnSpPr>
          <p:nvPr/>
        </p:nvCxnSpPr>
        <p:spPr>
          <a:xfrm>
            <a:off x="3614057" y="3531161"/>
            <a:ext cx="4424912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>
            <a:extLst>
              <a:ext uri="{FF2B5EF4-FFF2-40B4-BE49-F238E27FC236}">
                <a16:creationId xmlns:a16="http://schemas.microsoft.com/office/drawing/2014/main" id="{70542D48-C74E-9945-A7DE-1939CC0DD67B}"/>
              </a:ext>
            </a:extLst>
          </p:cNvPr>
          <p:cNvSpPr txBox="1">
            <a:spLocks noChangeArrowheads="1"/>
          </p:cNvSpPr>
          <p:nvPr/>
        </p:nvSpPr>
        <p:spPr>
          <a:xfrm>
            <a:off x="889227" y="3300140"/>
            <a:ext cx="6379126" cy="3034158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marR="0" lvl="0" indent="-21748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Строки заголовка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</a:t>
            </a:r>
          </a:p>
          <a:p>
            <a:pPr marL="635000" marR="0" lvl="1" indent="-2238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To:</a:t>
            </a:r>
          </a:p>
          <a:p>
            <a:pPr marL="635000" marR="0" lvl="1" indent="-2238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From:</a:t>
            </a:r>
          </a:p>
          <a:p>
            <a:pPr marL="635000" marR="0" lvl="1" indent="-2238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Subject:</a:t>
            </a:r>
          </a:p>
          <a:p>
            <a:pPr marL="403225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Не путать с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SMTP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-командами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MAIL FROM:, RCPT TO: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endParaRPr kumimoji="0" lang="ru-RU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403225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Тело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само</a:t>
            </a:r>
            <a:r>
              <a:rPr kumimoji="0" lang="ru-RU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сообщение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ASCII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символы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59BA5BDB-8820-C6AB-C91E-9AF402C12725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536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/>
      <p:bldP spid="23" grpId="0" animBg="1"/>
      <p:bldP spid="2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 fontScale="90000"/>
          </a:bodyPr>
          <a:lstStyle/>
          <a:p>
            <a:r>
              <a:rPr lang="ru-RU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Получение электронной почты: протоколы доступа к почте</a:t>
            </a:r>
            <a:endParaRPr lang="en-US" sz="4400" dirty="0">
              <a:cs typeface="Calibri" panose="020F0502020204030204" pitchFamily="34" charset="0"/>
            </a:endParaRPr>
          </a:p>
        </p:txBody>
      </p:sp>
      <p:grpSp>
        <p:nvGrpSpPr>
          <p:cNvPr id="262" name="Group 133">
            <a:extLst>
              <a:ext uri="{FF2B5EF4-FFF2-40B4-BE49-F238E27FC236}">
                <a16:creationId xmlns:a16="http://schemas.microsoft.com/office/drawing/2014/main" id="{962D0EED-8EC0-D944-8706-78D65ED758FC}"/>
              </a:ext>
            </a:extLst>
          </p:cNvPr>
          <p:cNvGrpSpPr>
            <a:grpSpLocks/>
          </p:cNvGrpSpPr>
          <p:nvPr/>
        </p:nvGrpSpPr>
        <p:grpSpPr bwMode="auto">
          <a:xfrm>
            <a:off x="4451528" y="1694089"/>
            <a:ext cx="511175" cy="693738"/>
            <a:chOff x="4140" y="429"/>
            <a:chExt cx="1425" cy="2396"/>
          </a:xfrm>
        </p:grpSpPr>
        <p:sp>
          <p:nvSpPr>
            <p:cNvPr id="351" name="Freeform 134">
              <a:extLst>
                <a:ext uri="{FF2B5EF4-FFF2-40B4-BE49-F238E27FC236}">
                  <a16:creationId xmlns:a16="http://schemas.microsoft.com/office/drawing/2014/main" id="{DCB7F2F1-B08C-9D42-9A9B-C0CA8CC2D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2" name="Rectangle 135">
              <a:extLst>
                <a:ext uri="{FF2B5EF4-FFF2-40B4-BE49-F238E27FC236}">
                  <a16:creationId xmlns:a16="http://schemas.microsoft.com/office/drawing/2014/main" id="{E057BFF5-9E6F-4743-A805-44D1354D7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3" name="Freeform 136">
              <a:extLst>
                <a:ext uri="{FF2B5EF4-FFF2-40B4-BE49-F238E27FC236}">
                  <a16:creationId xmlns:a16="http://schemas.microsoft.com/office/drawing/2014/main" id="{794C2025-779C-7143-89C2-171CFB018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4" name="Freeform 137">
              <a:extLst>
                <a:ext uri="{FF2B5EF4-FFF2-40B4-BE49-F238E27FC236}">
                  <a16:creationId xmlns:a16="http://schemas.microsoft.com/office/drawing/2014/main" id="{A80FAE7D-8D21-BC47-907D-F96620BB9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55" name="Rectangle 138">
              <a:extLst>
                <a:ext uri="{FF2B5EF4-FFF2-40B4-BE49-F238E27FC236}">
                  <a16:creationId xmlns:a16="http://schemas.microsoft.com/office/drawing/2014/main" id="{616938A0-6228-6140-BCFA-473AB9A59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56" name="Group 139">
              <a:extLst>
                <a:ext uri="{FF2B5EF4-FFF2-40B4-BE49-F238E27FC236}">
                  <a16:creationId xmlns:a16="http://schemas.microsoft.com/office/drawing/2014/main" id="{87FBA1B9-AC0E-BF4F-A5C2-F38DA460D1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81" name="AutoShape 140">
                <a:extLst>
                  <a:ext uri="{FF2B5EF4-FFF2-40B4-BE49-F238E27FC236}">
                    <a16:creationId xmlns:a16="http://schemas.microsoft.com/office/drawing/2014/main" id="{84143FD8-E0F9-DF48-B4AF-0D12414A3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2" name="AutoShape 141">
                <a:extLst>
                  <a:ext uri="{FF2B5EF4-FFF2-40B4-BE49-F238E27FC236}">
                    <a16:creationId xmlns:a16="http://schemas.microsoft.com/office/drawing/2014/main" id="{F75D69FA-178C-FF48-AF93-8D22328C7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57" name="Rectangle 142">
              <a:extLst>
                <a:ext uri="{FF2B5EF4-FFF2-40B4-BE49-F238E27FC236}">
                  <a16:creationId xmlns:a16="http://schemas.microsoft.com/office/drawing/2014/main" id="{79EE47BA-DDCB-AE42-849E-EAA9A961A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58" name="Group 143">
              <a:extLst>
                <a:ext uri="{FF2B5EF4-FFF2-40B4-BE49-F238E27FC236}">
                  <a16:creationId xmlns:a16="http://schemas.microsoft.com/office/drawing/2014/main" id="{52DF3659-7462-174D-BF79-583260D649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9" name="AutoShape 144">
                <a:extLst>
                  <a:ext uri="{FF2B5EF4-FFF2-40B4-BE49-F238E27FC236}">
                    <a16:creationId xmlns:a16="http://schemas.microsoft.com/office/drawing/2014/main" id="{9E1E1420-2718-EE4C-9DB5-D20E625D4D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80" name="AutoShape 145">
                <a:extLst>
                  <a:ext uri="{FF2B5EF4-FFF2-40B4-BE49-F238E27FC236}">
                    <a16:creationId xmlns:a16="http://schemas.microsoft.com/office/drawing/2014/main" id="{311E1D1D-C4BA-C14B-AB5E-7D9E9CB99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59" name="Rectangle 146">
              <a:extLst>
                <a:ext uri="{FF2B5EF4-FFF2-40B4-BE49-F238E27FC236}">
                  <a16:creationId xmlns:a16="http://schemas.microsoft.com/office/drawing/2014/main" id="{A208931F-C1D7-4D44-9151-6D63CB811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0" name="Rectangle 147">
              <a:extLst>
                <a:ext uri="{FF2B5EF4-FFF2-40B4-BE49-F238E27FC236}">
                  <a16:creationId xmlns:a16="http://schemas.microsoft.com/office/drawing/2014/main" id="{85597E8B-CF6B-C244-96B8-D967A88BD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1" name="Group 148">
              <a:extLst>
                <a:ext uri="{FF2B5EF4-FFF2-40B4-BE49-F238E27FC236}">
                  <a16:creationId xmlns:a16="http://schemas.microsoft.com/office/drawing/2014/main" id="{13DDD94F-DFC2-E744-ADF7-A896AEDA93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7" name="AutoShape 149">
                <a:extLst>
                  <a:ext uri="{FF2B5EF4-FFF2-40B4-BE49-F238E27FC236}">
                    <a16:creationId xmlns:a16="http://schemas.microsoft.com/office/drawing/2014/main" id="{3E8C962F-C7BD-B44F-978E-C803F5452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8" name="AutoShape 150">
                <a:extLst>
                  <a:ext uri="{FF2B5EF4-FFF2-40B4-BE49-F238E27FC236}">
                    <a16:creationId xmlns:a16="http://schemas.microsoft.com/office/drawing/2014/main" id="{E65F62EE-08D0-BF46-9BB6-23FEA82DD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62" name="Freeform 151">
              <a:extLst>
                <a:ext uri="{FF2B5EF4-FFF2-40B4-BE49-F238E27FC236}">
                  <a16:creationId xmlns:a16="http://schemas.microsoft.com/office/drawing/2014/main" id="{60E83399-FCB4-324A-B4BD-B8F236595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63" name="Group 152">
              <a:extLst>
                <a:ext uri="{FF2B5EF4-FFF2-40B4-BE49-F238E27FC236}">
                  <a16:creationId xmlns:a16="http://schemas.microsoft.com/office/drawing/2014/main" id="{87A9E3BB-3D7B-8247-845C-C0F0EBB963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5" name="AutoShape 153">
                <a:extLst>
                  <a:ext uri="{FF2B5EF4-FFF2-40B4-BE49-F238E27FC236}">
                    <a16:creationId xmlns:a16="http://schemas.microsoft.com/office/drawing/2014/main" id="{7C75A8D8-585C-B74B-A8B7-1BE5B5378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6" name="AutoShape 154">
                <a:extLst>
                  <a:ext uri="{FF2B5EF4-FFF2-40B4-BE49-F238E27FC236}">
                    <a16:creationId xmlns:a16="http://schemas.microsoft.com/office/drawing/2014/main" id="{22C9496F-6ACA-5348-BD7C-54B2C4BDD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64" name="Rectangle 155">
              <a:extLst>
                <a:ext uri="{FF2B5EF4-FFF2-40B4-BE49-F238E27FC236}">
                  <a16:creationId xmlns:a16="http://schemas.microsoft.com/office/drawing/2014/main" id="{3A93ED27-82F2-8540-8D23-33AD2D2EE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5" name="Freeform 156">
              <a:extLst>
                <a:ext uri="{FF2B5EF4-FFF2-40B4-BE49-F238E27FC236}">
                  <a16:creationId xmlns:a16="http://schemas.microsoft.com/office/drawing/2014/main" id="{0292C05A-662A-5445-B8CB-FAA09E805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6" name="Freeform 157">
              <a:extLst>
                <a:ext uri="{FF2B5EF4-FFF2-40B4-BE49-F238E27FC236}">
                  <a16:creationId xmlns:a16="http://schemas.microsoft.com/office/drawing/2014/main" id="{4AA45BB6-3C27-E64E-8383-C80FAEA53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7" name="Oval 158">
              <a:extLst>
                <a:ext uri="{FF2B5EF4-FFF2-40B4-BE49-F238E27FC236}">
                  <a16:creationId xmlns:a16="http://schemas.microsoft.com/office/drawing/2014/main" id="{95B86A35-1D75-5C49-936B-687C0ACE7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8" name="Freeform 159">
              <a:extLst>
                <a:ext uri="{FF2B5EF4-FFF2-40B4-BE49-F238E27FC236}">
                  <a16:creationId xmlns:a16="http://schemas.microsoft.com/office/drawing/2014/main" id="{1EEE46FE-29EC-9D4E-A9F0-12F15C389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69" name="AutoShape 160">
              <a:extLst>
                <a:ext uri="{FF2B5EF4-FFF2-40B4-BE49-F238E27FC236}">
                  <a16:creationId xmlns:a16="http://schemas.microsoft.com/office/drawing/2014/main" id="{77C78D76-E4BF-FC4E-85A3-25D74AAE0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0" name="AutoShape 161">
              <a:extLst>
                <a:ext uri="{FF2B5EF4-FFF2-40B4-BE49-F238E27FC236}">
                  <a16:creationId xmlns:a16="http://schemas.microsoft.com/office/drawing/2014/main" id="{1A647E10-4CD3-9C49-9E7D-932D482508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1" name="Oval 162">
              <a:extLst>
                <a:ext uri="{FF2B5EF4-FFF2-40B4-BE49-F238E27FC236}">
                  <a16:creationId xmlns:a16="http://schemas.microsoft.com/office/drawing/2014/main" id="{43EFA142-8DAD-3D46-A09E-08B75C8DF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2" name="Oval 163">
              <a:extLst>
                <a:ext uri="{FF2B5EF4-FFF2-40B4-BE49-F238E27FC236}">
                  <a16:creationId xmlns:a16="http://schemas.microsoft.com/office/drawing/2014/main" id="{A31EBF34-4197-3041-BA0D-DA86EAB8C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73" name="Oval 164">
              <a:extLst>
                <a:ext uri="{FF2B5EF4-FFF2-40B4-BE49-F238E27FC236}">
                  <a16:creationId xmlns:a16="http://schemas.microsoft.com/office/drawing/2014/main" id="{C69F2F21-A598-194E-8061-42E20C132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4" name="Rectangle 165">
              <a:extLst>
                <a:ext uri="{FF2B5EF4-FFF2-40B4-BE49-F238E27FC236}">
                  <a16:creationId xmlns:a16="http://schemas.microsoft.com/office/drawing/2014/main" id="{C6C7B11F-80C5-CE4C-8737-FB4903EEB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63" name="Group 100">
            <a:extLst>
              <a:ext uri="{FF2B5EF4-FFF2-40B4-BE49-F238E27FC236}">
                <a16:creationId xmlns:a16="http://schemas.microsoft.com/office/drawing/2014/main" id="{425D51F3-48C9-9A40-B992-AE005FAB2C33}"/>
              </a:ext>
            </a:extLst>
          </p:cNvPr>
          <p:cNvGrpSpPr>
            <a:grpSpLocks/>
          </p:cNvGrpSpPr>
          <p:nvPr/>
        </p:nvGrpSpPr>
        <p:grpSpPr bwMode="auto">
          <a:xfrm>
            <a:off x="6137453" y="1703614"/>
            <a:ext cx="511175" cy="693738"/>
            <a:chOff x="4140" y="429"/>
            <a:chExt cx="1425" cy="2396"/>
          </a:xfrm>
        </p:grpSpPr>
        <p:sp>
          <p:nvSpPr>
            <p:cNvPr id="319" name="Freeform 101">
              <a:extLst>
                <a:ext uri="{FF2B5EF4-FFF2-40B4-BE49-F238E27FC236}">
                  <a16:creationId xmlns:a16="http://schemas.microsoft.com/office/drawing/2014/main" id="{4DE11FE1-ABE4-5449-9F07-FF92B1203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0" name="Rectangle 102">
              <a:extLst>
                <a:ext uri="{FF2B5EF4-FFF2-40B4-BE49-F238E27FC236}">
                  <a16:creationId xmlns:a16="http://schemas.microsoft.com/office/drawing/2014/main" id="{F28617B4-246C-4142-9D1A-885008483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1" name="Freeform 103">
              <a:extLst>
                <a:ext uri="{FF2B5EF4-FFF2-40B4-BE49-F238E27FC236}">
                  <a16:creationId xmlns:a16="http://schemas.microsoft.com/office/drawing/2014/main" id="{695E4127-E30B-0140-BBC3-EE8AA864D6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2" name="Freeform 104">
              <a:extLst>
                <a:ext uri="{FF2B5EF4-FFF2-40B4-BE49-F238E27FC236}">
                  <a16:creationId xmlns:a16="http://schemas.microsoft.com/office/drawing/2014/main" id="{107A5B24-681B-3348-B947-27500FBE7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3" name="Rectangle 105">
              <a:extLst>
                <a:ext uri="{FF2B5EF4-FFF2-40B4-BE49-F238E27FC236}">
                  <a16:creationId xmlns:a16="http://schemas.microsoft.com/office/drawing/2014/main" id="{3B9FBC9B-DB47-3440-A3A7-D9397DA36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24" name="Group 106">
              <a:extLst>
                <a:ext uri="{FF2B5EF4-FFF2-40B4-BE49-F238E27FC236}">
                  <a16:creationId xmlns:a16="http://schemas.microsoft.com/office/drawing/2014/main" id="{D4DB1272-AC30-B740-A818-112B7B0161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49" name="AutoShape 107">
                <a:extLst>
                  <a:ext uri="{FF2B5EF4-FFF2-40B4-BE49-F238E27FC236}">
                    <a16:creationId xmlns:a16="http://schemas.microsoft.com/office/drawing/2014/main" id="{E4E7D8BF-C451-2149-AB56-5952A4BC1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0" name="AutoShape 108">
                <a:extLst>
                  <a:ext uri="{FF2B5EF4-FFF2-40B4-BE49-F238E27FC236}">
                    <a16:creationId xmlns:a16="http://schemas.microsoft.com/office/drawing/2014/main" id="{CA9F9DDC-D2E0-9445-8E09-E2A450486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25" name="Rectangle 109">
              <a:extLst>
                <a:ext uri="{FF2B5EF4-FFF2-40B4-BE49-F238E27FC236}">
                  <a16:creationId xmlns:a16="http://schemas.microsoft.com/office/drawing/2014/main" id="{8B4A1DB1-B64D-E342-AC38-F13AC2BB2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26" name="Group 110">
              <a:extLst>
                <a:ext uri="{FF2B5EF4-FFF2-40B4-BE49-F238E27FC236}">
                  <a16:creationId xmlns:a16="http://schemas.microsoft.com/office/drawing/2014/main" id="{8699E1EB-58F7-EB4A-BE56-52A7A29FB7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47" name="AutoShape 111">
                <a:extLst>
                  <a:ext uri="{FF2B5EF4-FFF2-40B4-BE49-F238E27FC236}">
                    <a16:creationId xmlns:a16="http://schemas.microsoft.com/office/drawing/2014/main" id="{8755B864-D5D9-3F48-B106-5195BC4797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48" name="AutoShape 112">
                <a:extLst>
                  <a:ext uri="{FF2B5EF4-FFF2-40B4-BE49-F238E27FC236}">
                    <a16:creationId xmlns:a16="http://schemas.microsoft.com/office/drawing/2014/main" id="{5EA94929-40C1-1844-A278-8A7EB9C8F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27" name="Rectangle 113">
              <a:extLst>
                <a:ext uri="{FF2B5EF4-FFF2-40B4-BE49-F238E27FC236}">
                  <a16:creationId xmlns:a16="http://schemas.microsoft.com/office/drawing/2014/main" id="{C3CA31E7-43E9-C54B-B13E-E2E8356B1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8" name="Rectangle 114">
              <a:extLst>
                <a:ext uri="{FF2B5EF4-FFF2-40B4-BE49-F238E27FC236}">
                  <a16:creationId xmlns:a16="http://schemas.microsoft.com/office/drawing/2014/main" id="{70DE4D48-FE2E-9C45-9782-5C8939C4A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29" name="Group 115">
              <a:extLst>
                <a:ext uri="{FF2B5EF4-FFF2-40B4-BE49-F238E27FC236}">
                  <a16:creationId xmlns:a16="http://schemas.microsoft.com/office/drawing/2014/main" id="{BEDE8AC0-C09D-314C-9CF4-3B49C79D83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45" name="AutoShape 116">
                <a:extLst>
                  <a:ext uri="{FF2B5EF4-FFF2-40B4-BE49-F238E27FC236}">
                    <a16:creationId xmlns:a16="http://schemas.microsoft.com/office/drawing/2014/main" id="{53CFCEA6-E422-E24C-91CC-6AB2DA5B9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46" name="AutoShape 117">
                <a:extLst>
                  <a:ext uri="{FF2B5EF4-FFF2-40B4-BE49-F238E27FC236}">
                    <a16:creationId xmlns:a16="http://schemas.microsoft.com/office/drawing/2014/main" id="{FEFA7192-E9ED-D345-AC92-ED008077B3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0" name="Freeform 118">
              <a:extLst>
                <a:ext uri="{FF2B5EF4-FFF2-40B4-BE49-F238E27FC236}">
                  <a16:creationId xmlns:a16="http://schemas.microsoft.com/office/drawing/2014/main" id="{5FD6018C-4C2B-5147-9A4D-0850B214B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31" name="Group 119">
              <a:extLst>
                <a:ext uri="{FF2B5EF4-FFF2-40B4-BE49-F238E27FC236}">
                  <a16:creationId xmlns:a16="http://schemas.microsoft.com/office/drawing/2014/main" id="{0147FEBF-9B07-DB4D-80F0-28CFAFB175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43" name="AutoShape 120">
                <a:extLst>
                  <a:ext uri="{FF2B5EF4-FFF2-40B4-BE49-F238E27FC236}">
                    <a16:creationId xmlns:a16="http://schemas.microsoft.com/office/drawing/2014/main" id="{6BEC5FCB-A0E4-2B4D-99A9-AF75102E8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44" name="AutoShape 121">
                <a:extLst>
                  <a:ext uri="{FF2B5EF4-FFF2-40B4-BE49-F238E27FC236}">
                    <a16:creationId xmlns:a16="http://schemas.microsoft.com/office/drawing/2014/main" id="{DFB1EE8C-1279-5544-ADC0-B00F802A6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32" name="Rectangle 122">
              <a:extLst>
                <a:ext uri="{FF2B5EF4-FFF2-40B4-BE49-F238E27FC236}">
                  <a16:creationId xmlns:a16="http://schemas.microsoft.com/office/drawing/2014/main" id="{24E8BD47-F206-7A48-B906-69B10A9FF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3" name="Freeform 123">
              <a:extLst>
                <a:ext uri="{FF2B5EF4-FFF2-40B4-BE49-F238E27FC236}">
                  <a16:creationId xmlns:a16="http://schemas.microsoft.com/office/drawing/2014/main" id="{3A63ACAE-F7D6-334D-BAC6-EB19E7953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4" name="Freeform 124">
              <a:extLst>
                <a:ext uri="{FF2B5EF4-FFF2-40B4-BE49-F238E27FC236}">
                  <a16:creationId xmlns:a16="http://schemas.microsoft.com/office/drawing/2014/main" id="{DBB6882F-25A8-7942-8AB7-E4F1E8EF4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5" name="Oval 125">
              <a:extLst>
                <a:ext uri="{FF2B5EF4-FFF2-40B4-BE49-F238E27FC236}">
                  <a16:creationId xmlns:a16="http://schemas.microsoft.com/office/drawing/2014/main" id="{1A751CBC-1E6B-3447-89A8-B6CA00422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6" name="Freeform 126">
              <a:extLst>
                <a:ext uri="{FF2B5EF4-FFF2-40B4-BE49-F238E27FC236}">
                  <a16:creationId xmlns:a16="http://schemas.microsoft.com/office/drawing/2014/main" id="{EC930019-7A9E-2D4F-9037-E4F5C26D8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7" name="AutoShape 127">
              <a:extLst>
                <a:ext uri="{FF2B5EF4-FFF2-40B4-BE49-F238E27FC236}">
                  <a16:creationId xmlns:a16="http://schemas.microsoft.com/office/drawing/2014/main" id="{7F4290BB-A0B2-F146-87B4-626DAAD2F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8" name="AutoShape 128">
              <a:extLst>
                <a:ext uri="{FF2B5EF4-FFF2-40B4-BE49-F238E27FC236}">
                  <a16:creationId xmlns:a16="http://schemas.microsoft.com/office/drawing/2014/main" id="{DE6D89A2-6ADB-E042-9FB2-932318D01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9" name="Oval 129">
              <a:extLst>
                <a:ext uri="{FF2B5EF4-FFF2-40B4-BE49-F238E27FC236}">
                  <a16:creationId xmlns:a16="http://schemas.microsoft.com/office/drawing/2014/main" id="{8747708C-8EE0-5C44-BC67-5ACC5185A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0" name="Oval 130">
              <a:extLst>
                <a:ext uri="{FF2B5EF4-FFF2-40B4-BE49-F238E27FC236}">
                  <a16:creationId xmlns:a16="http://schemas.microsoft.com/office/drawing/2014/main" id="{7C3FDD54-230D-8547-8BCF-E82A92842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41" name="Oval 131">
              <a:extLst>
                <a:ext uri="{FF2B5EF4-FFF2-40B4-BE49-F238E27FC236}">
                  <a16:creationId xmlns:a16="http://schemas.microsoft.com/office/drawing/2014/main" id="{42133DC7-7C21-C149-A374-F81A9E0D9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2" name="Rectangle 132">
              <a:extLst>
                <a:ext uri="{FF2B5EF4-FFF2-40B4-BE49-F238E27FC236}">
                  <a16:creationId xmlns:a16="http://schemas.microsoft.com/office/drawing/2014/main" id="{9CA18ACF-5AE2-944A-999A-0A4945D54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64" name="Group 158">
            <a:extLst>
              <a:ext uri="{FF2B5EF4-FFF2-40B4-BE49-F238E27FC236}">
                <a16:creationId xmlns:a16="http://schemas.microsoft.com/office/drawing/2014/main" id="{989EFA5C-2337-B14C-91A8-83B54EA43E37}"/>
              </a:ext>
            </a:extLst>
          </p:cNvPr>
          <p:cNvGrpSpPr>
            <a:grpSpLocks/>
          </p:cNvGrpSpPr>
          <p:nvPr/>
        </p:nvGrpSpPr>
        <p:grpSpPr bwMode="auto">
          <a:xfrm>
            <a:off x="4307070" y="2103665"/>
            <a:ext cx="1381128" cy="1355726"/>
            <a:chOff x="1809" y="1206"/>
            <a:chExt cx="870" cy="854"/>
          </a:xfrm>
        </p:grpSpPr>
        <p:sp>
          <p:nvSpPr>
            <p:cNvPr id="303" name="Text Box 95">
              <a:extLst>
                <a:ext uri="{FF2B5EF4-FFF2-40B4-BE49-F238E27FC236}">
                  <a16:creationId xmlns:a16="http://schemas.microsoft.com/office/drawing/2014/main" id="{C009C226-FBA8-DB48-ABF5-333250A76D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9" y="1583"/>
              <a:ext cx="870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Почтовый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сервер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отправителя</a:t>
              </a: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4" name="Group 157">
              <a:extLst>
                <a:ext uri="{FF2B5EF4-FFF2-40B4-BE49-F238E27FC236}">
                  <a16:creationId xmlns:a16="http://schemas.microsoft.com/office/drawing/2014/main" id="{619BE879-9F0A-604B-B005-9F7E471C17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305" name="Rectangle 94">
                <a:extLst>
                  <a:ext uri="{FF2B5EF4-FFF2-40B4-BE49-F238E27FC236}">
                    <a16:creationId xmlns:a16="http://schemas.microsoft.com/office/drawing/2014/main" id="{5B36F236-9C70-9F4F-A0BB-DDEC73A677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6" name="Rectangle 96">
                <a:extLst>
                  <a:ext uri="{FF2B5EF4-FFF2-40B4-BE49-F238E27FC236}">
                    <a16:creationId xmlns:a16="http://schemas.microsoft.com/office/drawing/2014/main" id="{474FF8AD-41AD-5B4D-B9AF-317E032001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7" name="Line 97">
                <a:extLst>
                  <a:ext uri="{FF2B5EF4-FFF2-40B4-BE49-F238E27FC236}">
                    <a16:creationId xmlns:a16="http://schemas.microsoft.com/office/drawing/2014/main" id="{A863854B-58B3-0746-BB05-4CC473ACC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8" name="Line 98">
                <a:extLst>
                  <a:ext uri="{FF2B5EF4-FFF2-40B4-BE49-F238E27FC236}">
                    <a16:creationId xmlns:a16="http://schemas.microsoft.com/office/drawing/2014/main" id="{45A3AD01-9B9C-1044-8CC4-2FA6945C9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9" name="Line 99">
                <a:extLst>
                  <a:ext uri="{FF2B5EF4-FFF2-40B4-BE49-F238E27FC236}">
                    <a16:creationId xmlns:a16="http://schemas.microsoft.com/office/drawing/2014/main" id="{A8A7F303-C29D-8048-8A22-5E010224F7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0" name="Line 100">
                <a:extLst>
                  <a:ext uri="{FF2B5EF4-FFF2-40B4-BE49-F238E27FC236}">
                    <a16:creationId xmlns:a16="http://schemas.microsoft.com/office/drawing/2014/main" id="{7423CFF1-7D3B-404B-908C-EF2DF44B8A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1" name="Line 101">
                <a:extLst>
                  <a:ext uri="{FF2B5EF4-FFF2-40B4-BE49-F238E27FC236}">
                    <a16:creationId xmlns:a16="http://schemas.microsoft.com/office/drawing/2014/main" id="{9B55CC56-B162-3641-8907-ACAE4544AC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2" name="Line 102">
                <a:extLst>
                  <a:ext uri="{FF2B5EF4-FFF2-40B4-BE49-F238E27FC236}">
                    <a16:creationId xmlns:a16="http://schemas.microsoft.com/office/drawing/2014/main" id="{E4EF0706-3A6D-5C49-AA93-B27D0DBD3D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3" name="Line 103">
                <a:extLst>
                  <a:ext uri="{FF2B5EF4-FFF2-40B4-BE49-F238E27FC236}">
                    <a16:creationId xmlns:a16="http://schemas.microsoft.com/office/drawing/2014/main" id="{43AD1883-A082-A241-BB8E-52956E25AC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4" name="Rectangle 104">
                <a:extLst>
                  <a:ext uri="{FF2B5EF4-FFF2-40B4-BE49-F238E27FC236}">
                    <a16:creationId xmlns:a16="http://schemas.microsoft.com/office/drawing/2014/main" id="{CB654EBC-DFE6-7844-BECE-DAF45E418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5" name="Rectangle 105">
                <a:extLst>
                  <a:ext uri="{FF2B5EF4-FFF2-40B4-BE49-F238E27FC236}">
                    <a16:creationId xmlns:a16="http://schemas.microsoft.com/office/drawing/2014/main" id="{43DD0923-D124-3D47-A27E-DA7522CBC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6" name="Rectangle 106">
                <a:extLst>
                  <a:ext uri="{FF2B5EF4-FFF2-40B4-BE49-F238E27FC236}">
                    <a16:creationId xmlns:a16="http://schemas.microsoft.com/office/drawing/2014/main" id="{0CC3197A-47DF-3249-89A6-6A5C29D7B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7" name="Rectangle 107">
                <a:extLst>
                  <a:ext uri="{FF2B5EF4-FFF2-40B4-BE49-F238E27FC236}">
                    <a16:creationId xmlns:a16="http://schemas.microsoft.com/office/drawing/2014/main" id="{B9DC67EE-6FEB-9E4F-91F2-78466630CE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18" name="Rectangle 108">
                <a:extLst>
                  <a:ext uri="{FF2B5EF4-FFF2-40B4-BE49-F238E27FC236}">
                    <a16:creationId xmlns:a16="http://schemas.microsoft.com/office/drawing/2014/main" id="{C7A7D96F-C671-7844-AFFA-9CA6B5108A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265" name="Text Box 121">
            <a:extLst>
              <a:ext uri="{FF2B5EF4-FFF2-40B4-BE49-F238E27FC236}">
                <a16:creationId xmlns:a16="http://schemas.microsoft.com/office/drawing/2014/main" id="{C86F78FC-21D9-8E40-B3EC-9E551DA5C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0141" y="1582964"/>
            <a:ext cx="890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SMTP</a:t>
            </a:r>
          </a:p>
        </p:txBody>
      </p:sp>
      <p:sp>
        <p:nvSpPr>
          <p:cNvPr id="266" name="Rectangle 153">
            <a:extLst>
              <a:ext uri="{FF2B5EF4-FFF2-40B4-BE49-F238E27FC236}">
                <a16:creationId xmlns:a16="http://schemas.microsoft.com/office/drawing/2014/main" id="{C9F65152-882D-5B49-B9E9-532D284A8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678" y="1573439"/>
            <a:ext cx="8572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9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67" name="Text Box 154">
            <a:extLst>
              <a:ext uri="{FF2B5EF4-FFF2-40B4-BE49-F238E27FC236}">
                <a16:creationId xmlns:a16="http://schemas.microsoft.com/office/drawing/2014/main" id="{53E42ABE-038D-0049-93D4-9EC2E3234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928" y="1594077"/>
            <a:ext cx="890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SMTP</a:t>
            </a:r>
          </a:p>
        </p:txBody>
      </p:sp>
      <p:sp>
        <p:nvSpPr>
          <p:cNvPr id="269" name="Text Box 160">
            <a:extLst>
              <a:ext uri="{FF2B5EF4-FFF2-40B4-BE49-F238E27FC236}">
                <a16:creationId xmlns:a16="http://schemas.microsoft.com/office/drawing/2014/main" id="{629C8856-7516-C14B-9215-6EA637A93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3828" y="2714852"/>
            <a:ext cx="1273104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Почтовый </a:t>
            </a:r>
          </a:p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сервер </a:t>
            </a:r>
          </a:p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получателя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70" name="Group 161">
            <a:extLst>
              <a:ext uri="{FF2B5EF4-FFF2-40B4-BE49-F238E27FC236}">
                <a16:creationId xmlns:a16="http://schemas.microsoft.com/office/drawing/2014/main" id="{D048FD00-5924-9447-B3B8-0AC35A063FA1}"/>
              </a:ext>
            </a:extLst>
          </p:cNvPr>
          <p:cNvGrpSpPr>
            <a:grpSpLocks/>
          </p:cNvGrpSpPr>
          <p:nvPr/>
        </p:nvGrpSpPr>
        <p:grpSpPr bwMode="auto">
          <a:xfrm>
            <a:off x="6289853" y="2116364"/>
            <a:ext cx="809625" cy="561975"/>
            <a:chOff x="2070" y="2004"/>
            <a:chExt cx="510" cy="354"/>
          </a:xfrm>
        </p:grpSpPr>
        <p:sp>
          <p:nvSpPr>
            <p:cNvPr id="289" name="Rectangle 162">
              <a:extLst>
                <a:ext uri="{FF2B5EF4-FFF2-40B4-BE49-F238E27FC236}">
                  <a16:creationId xmlns:a16="http://schemas.microsoft.com/office/drawing/2014/main" id="{F2A0FCDF-5941-FB4C-9E1D-DFD5B6C69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0" name="Rectangle 163">
              <a:extLst>
                <a:ext uri="{FF2B5EF4-FFF2-40B4-BE49-F238E27FC236}">
                  <a16:creationId xmlns:a16="http://schemas.microsoft.com/office/drawing/2014/main" id="{A6B8C913-36F9-824E-8C78-BFC7B3CDC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1" name="Line 164">
              <a:extLst>
                <a:ext uri="{FF2B5EF4-FFF2-40B4-BE49-F238E27FC236}">
                  <a16:creationId xmlns:a16="http://schemas.microsoft.com/office/drawing/2014/main" id="{3013A95D-A281-0C49-810B-3C864F7A46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2" name="Line 165">
              <a:extLst>
                <a:ext uri="{FF2B5EF4-FFF2-40B4-BE49-F238E27FC236}">
                  <a16:creationId xmlns:a16="http://schemas.microsoft.com/office/drawing/2014/main" id="{7277D88A-E3AC-5446-9FCD-10B5C085D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3" name="Line 166">
              <a:extLst>
                <a:ext uri="{FF2B5EF4-FFF2-40B4-BE49-F238E27FC236}">
                  <a16:creationId xmlns:a16="http://schemas.microsoft.com/office/drawing/2014/main" id="{04850398-3936-B842-A3EB-78E3F18C8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4" name="Line 167">
              <a:extLst>
                <a:ext uri="{FF2B5EF4-FFF2-40B4-BE49-F238E27FC236}">
                  <a16:creationId xmlns:a16="http://schemas.microsoft.com/office/drawing/2014/main" id="{E54B2FAE-3B2C-BA4E-89DE-F17808A850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5" name="Line 168">
              <a:extLst>
                <a:ext uri="{FF2B5EF4-FFF2-40B4-BE49-F238E27FC236}">
                  <a16:creationId xmlns:a16="http://schemas.microsoft.com/office/drawing/2014/main" id="{0321206D-71C9-A044-BC0F-A09851EF78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6" name="Line 169">
              <a:extLst>
                <a:ext uri="{FF2B5EF4-FFF2-40B4-BE49-F238E27FC236}">
                  <a16:creationId xmlns:a16="http://schemas.microsoft.com/office/drawing/2014/main" id="{74EEC85C-DBEF-B746-945E-539B17DF96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7" name="Line 170">
              <a:extLst>
                <a:ext uri="{FF2B5EF4-FFF2-40B4-BE49-F238E27FC236}">
                  <a16:creationId xmlns:a16="http://schemas.microsoft.com/office/drawing/2014/main" id="{A1C2C0B2-5E64-FE46-9C1E-5AB91616F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8" name="Rectangle 171">
              <a:extLst>
                <a:ext uri="{FF2B5EF4-FFF2-40B4-BE49-F238E27FC236}">
                  <a16:creationId xmlns:a16="http://schemas.microsoft.com/office/drawing/2014/main" id="{18F1DECA-4FA1-D549-80DB-068E1D6FF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9" name="Rectangle 172">
              <a:extLst>
                <a:ext uri="{FF2B5EF4-FFF2-40B4-BE49-F238E27FC236}">
                  <a16:creationId xmlns:a16="http://schemas.microsoft.com/office/drawing/2014/main" id="{6B4E18DF-65E1-F447-8367-4528F7700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0" name="Rectangle 173">
              <a:extLst>
                <a:ext uri="{FF2B5EF4-FFF2-40B4-BE49-F238E27FC236}">
                  <a16:creationId xmlns:a16="http://schemas.microsoft.com/office/drawing/2014/main" id="{BE1B5DC5-88E8-A649-93B6-EBAE42FDE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1" name="Rectangle 174">
              <a:extLst>
                <a:ext uri="{FF2B5EF4-FFF2-40B4-BE49-F238E27FC236}">
                  <a16:creationId xmlns:a16="http://schemas.microsoft.com/office/drawing/2014/main" id="{EEC64261-B933-2A4B-B45A-6E28963DC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Rectangle 175">
              <a:extLst>
                <a:ext uri="{FF2B5EF4-FFF2-40B4-BE49-F238E27FC236}">
                  <a16:creationId xmlns:a16="http://schemas.microsoft.com/office/drawing/2014/main" id="{EE1004C2-A311-414F-8E80-B4092CDDC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pic>
        <p:nvPicPr>
          <p:cNvPr id="271" name="Picture 176" descr="Alice">
            <a:extLst>
              <a:ext uri="{FF2B5EF4-FFF2-40B4-BE49-F238E27FC236}">
                <a16:creationId xmlns:a16="http://schemas.microsoft.com/office/drawing/2014/main" id="{D76D5E82-5D05-6842-89F0-A930ADA6F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753" y="1673452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2" name="Picture 179" descr="Bob">
            <a:extLst>
              <a:ext uri="{FF2B5EF4-FFF2-40B4-BE49-F238E27FC236}">
                <a16:creationId xmlns:a16="http://schemas.microsoft.com/office/drawing/2014/main" id="{8989F6E0-4E76-1C42-A3BD-A635A4955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953" y="1687739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3" name="Line 94">
            <a:extLst>
              <a:ext uri="{FF2B5EF4-FFF2-40B4-BE49-F238E27FC236}">
                <a16:creationId xmlns:a16="http://schemas.microsoft.com/office/drawing/2014/main" id="{29F99540-FD3E-AE4C-A57E-1A20C6E30E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678" y="2021114"/>
            <a:ext cx="9032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74" name="Line 95">
            <a:extLst>
              <a:ext uri="{FF2B5EF4-FFF2-40B4-BE49-F238E27FC236}">
                <a16:creationId xmlns:a16="http://schemas.microsoft.com/office/drawing/2014/main" id="{C981B998-3615-AE47-86C8-57BFFA2D7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23041" y="2017939"/>
            <a:ext cx="90328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91F516F-20AF-DB4E-A31F-6C9548243DF2}"/>
              </a:ext>
            </a:extLst>
          </p:cNvPr>
          <p:cNvGrpSpPr/>
          <p:nvPr/>
        </p:nvGrpSpPr>
        <p:grpSpPr>
          <a:xfrm>
            <a:off x="6742291" y="1190175"/>
            <a:ext cx="1811514" cy="1270262"/>
            <a:chOff x="6742291" y="1190175"/>
            <a:chExt cx="1811514" cy="1270262"/>
          </a:xfrm>
        </p:grpSpPr>
        <p:sp>
          <p:nvSpPr>
            <p:cNvPr id="268" name="Text Box 156">
              <a:extLst>
                <a:ext uri="{FF2B5EF4-FFF2-40B4-BE49-F238E27FC236}">
                  <a16:creationId xmlns:a16="http://schemas.microsoft.com/office/drawing/2014/main" id="{7317FD5B-CED0-1249-AB7C-DF94D6815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7691" y="1190175"/>
              <a:ext cx="1786114" cy="798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800" i="1" kern="0" dirty="0">
                  <a:solidFill>
                    <a:srgbClr val="CC0000"/>
                  </a:solidFill>
                </a:rPr>
                <a:t>п</a:t>
              </a:r>
              <a:r>
                <a:rPr kumimoji="0" lang="ru-RU" altLang="en-US" sz="18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ротоколы</a:t>
              </a:r>
              <a:r>
                <a:rPr kumimoji="0" lang="ru-RU" altLang="en-US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800" i="1" kern="0" dirty="0">
                  <a:solidFill>
                    <a:srgbClr val="CC0000"/>
                  </a:solidFill>
                </a:rPr>
                <a:t>доступа к почте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5" name="Line 96">
              <a:extLst>
                <a:ext uri="{FF2B5EF4-FFF2-40B4-BE49-F238E27FC236}">
                  <a16:creationId xmlns:a16="http://schemas.microsoft.com/office/drawing/2014/main" id="{CF977160-74FD-0442-823B-6C2520914C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42291" y="2014764"/>
              <a:ext cx="1697037" cy="158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6" name="Text Box 156">
              <a:extLst>
                <a:ext uri="{FF2B5EF4-FFF2-40B4-BE49-F238E27FC236}">
                  <a16:creationId xmlns:a16="http://schemas.microsoft.com/office/drawing/2014/main" id="{FA9F06E0-5873-0E44-A9D6-E6DD02F2E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731" y="2132655"/>
              <a:ext cx="1450797" cy="327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(</a:t>
              </a:r>
              <a:r>
                <a:rPr kumimoji="0" lang="en-US" altLang="en-US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IMAP, HTTP</a:t>
              </a:r>
              <a:r>
                <a:rPr kumimoji="0" lang="en-US" altLang="en-US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)</a:t>
              </a:r>
            </a:p>
          </p:txBody>
        </p:sp>
      </p:grpSp>
      <p:grpSp>
        <p:nvGrpSpPr>
          <p:cNvPr id="277" name="Group 166">
            <a:extLst>
              <a:ext uri="{FF2B5EF4-FFF2-40B4-BE49-F238E27FC236}">
                <a16:creationId xmlns:a16="http://schemas.microsoft.com/office/drawing/2014/main" id="{F8002D43-E860-6845-AF7E-87A1A94D62F3}"/>
              </a:ext>
            </a:extLst>
          </p:cNvPr>
          <p:cNvGrpSpPr>
            <a:grpSpLocks/>
          </p:cNvGrpSpPr>
          <p:nvPr/>
        </p:nvGrpSpPr>
        <p:grpSpPr bwMode="auto">
          <a:xfrm>
            <a:off x="2556059" y="1535339"/>
            <a:ext cx="912814" cy="1054100"/>
            <a:chOff x="3574" y="550"/>
            <a:chExt cx="575" cy="664"/>
          </a:xfrm>
        </p:grpSpPr>
        <p:grpSp>
          <p:nvGrpSpPr>
            <p:cNvPr id="284" name="Group 167">
              <a:extLst>
                <a:ext uri="{FF2B5EF4-FFF2-40B4-BE49-F238E27FC236}">
                  <a16:creationId xmlns:a16="http://schemas.microsoft.com/office/drawing/2014/main" id="{BE8CFCE0-FC41-0748-A6E7-4600DF924D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287" name="Picture 168" descr="desktop_computer_stylized_medium">
                <a:extLst>
                  <a:ext uri="{FF2B5EF4-FFF2-40B4-BE49-F238E27FC236}">
                    <a16:creationId xmlns:a16="http://schemas.microsoft.com/office/drawing/2014/main" id="{C00F7CE5-DF44-7248-ABAB-405A73E21C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8" name="Freeform 169">
                <a:extLst>
                  <a:ext uri="{FF2B5EF4-FFF2-40B4-BE49-F238E27FC236}">
                    <a16:creationId xmlns:a16="http://schemas.microsoft.com/office/drawing/2014/main" id="{B502B1B8-E322-AA40-A3FB-263ECFA0F833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85" name="Rectangle 115">
              <a:extLst>
                <a:ext uri="{FF2B5EF4-FFF2-40B4-BE49-F238E27FC236}">
                  <a16:creationId xmlns:a16="http://schemas.microsoft.com/office/drawing/2014/main" id="{39E4CD50-3462-8441-ACC2-01559D9DD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6" name="Text Box 116">
              <a:extLst>
                <a:ext uri="{FF2B5EF4-FFF2-40B4-BE49-F238E27FC236}">
                  <a16:creationId xmlns:a16="http://schemas.microsoft.com/office/drawing/2014/main" id="{7198B7C8-8E18-3B4E-9F4D-DCC4D4D7D2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kern="0" dirty="0">
                  <a:solidFill>
                    <a:srgbClr val="000000"/>
                  </a:solidFill>
                </a:rPr>
                <a:t>а</a:t>
              </a:r>
              <a:r>
                <a:rPr kumimoji="0" lang="ru-RU" altLang="en-US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гент</a:t>
              </a:r>
              <a:endPara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kern="0" dirty="0">
                  <a:solidFill>
                    <a:srgbClr val="000000"/>
                  </a:solidFill>
                </a:rPr>
                <a:t>п-ля</a:t>
              </a: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78" name="Group 172">
            <a:extLst>
              <a:ext uri="{FF2B5EF4-FFF2-40B4-BE49-F238E27FC236}">
                <a16:creationId xmlns:a16="http://schemas.microsoft.com/office/drawing/2014/main" id="{2F25B33E-FEB9-404E-8162-D03D8D9966E3}"/>
              </a:ext>
            </a:extLst>
          </p:cNvPr>
          <p:cNvGrpSpPr>
            <a:grpSpLocks/>
          </p:cNvGrpSpPr>
          <p:nvPr/>
        </p:nvGrpSpPr>
        <p:grpSpPr bwMode="auto">
          <a:xfrm>
            <a:off x="8479016" y="1579789"/>
            <a:ext cx="890587" cy="1012825"/>
            <a:chOff x="3588" y="576"/>
            <a:chExt cx="561" cy="638"/>
          </a:xfrm>
        </p:grpSpPr>
        <p:grpSp>
          <p:nvGrpSpPr>
            <p:cNvPr id="279" name="Group 173">
              <a:extLst>
                <a:ext uri="{FF2B5EF4-FFF2-40B4-BE49-F238E27FC236}">
                  <a16:creationId xmlns:a16="http://schemas.microsoft.com/office/drawing/2014/main" id="{375D5E0D-2C70-F544-89E4-5E4F1AA9FD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282" name="Picture 174" descr="desktop_computer_stylized_medium">
                <a:extLst>
                  <a:ext uri="{FF2B5EF4-FFF2-40B4-BE49-F238E27FC236}">
                    <a16:creationId xmlns:a16="http://schemas.microsoft.com/office/drawing/2014/main" id="{B288CD06-BF42-AC48-84ED-106FF7671F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3" name="Freeform 175">
                <a:extLst>
                  <a:ext uri="{FF2B5EF4-FFF2-40B4-BE49-F238E27FC236}">
                    <a16:creationId xmlns:a16="http://schemas.microsoft.com/office/drawing/2014/main" id="{4067DFC9-14ED-1F46-8DB5-99B637F8720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80" name="Rectangle 115">
              <a:extLst>
                <a:ext uri="{FF2B5EF4-FFF2-40B4-BE49-F238E27FC236}">
                  <a16:creationId xmlns:a16="http://schemas.microsoft.com/office/drawing/2014/main" id="{37808C5A-E4DA-234C-AD81-DC4AD2416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384" name="Rectangle 3">
            <a:extLst>
              <a:ext uri="{FF2B5EF4-FFF2-40B4-BE49-F238E27FC236}">
                <a16:creationId xmlns:a16="http://schemas.microsoft.com/office/drawing/2014/main" id="{34528512-2985-154D-9CDE-10220B10DEDE}"/>
              </a:ext>
            </a:extLst>
          </p:cNvPr>
          <p:cNvSpPr txBox="1">
            <a:spLocks noChangeArrowheads="1"/>
          </p:cNvSpPr>
          <p:nvPr/>
        </p:nvSpPr>
        <p:spPr>
          <a:xfrm>
            <a:off x="432205" y="3544079"/>
            <a:ext cx="11248571" cy="315005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SMTP: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доставка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/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хранение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до сервера получателя</a:t>
            </a:r>
            <a:endParaRPr kumimoji="0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Протокол почтового доступа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получение сообщений с сервера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IMAP: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Internet Mail Access Protocol [RFC 3501]: </a:t>
            </a:r>
            <a:r>
              <a:rPr kumimoji="0" lang="ru-RU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расширенные функции,</a:t>
            </a:r>
            <a:r>
              <a:rPr kumimoji="0" lang="ru-RU" altLang="en-US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включая манипуляцию сообщениями на сервере</a:t>
            </a: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46075" lvl="0" indent="-288925">
              <a:lnSpc>
                <a:spcPct val="100000"/>
              </a:lnSpc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HTTP: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gmail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Hotmail, </a:t>
            </a:r>
            <a:r>
              <a:rPr kumimoji="0" lang="en-US" alt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Yahoo!Mail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и т.д.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предоставляет веб-интерфейс поверх </a:t>
            </a:r>
            <a:r>
              <a:rPr lang="en-US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STMP (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для отправки), </a:t>
            </a:r>
            <a:r>
              <a:rPr lang="en-US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IMAP (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или </a:t>
            </a:r>
            <a:r>
              <a:rPr lang="en-US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POP) </a:t>
            </a:r>
            <a:r>
              <a:rPr lang="ru-RU" altLang="en-US" sz="26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для получения сообщений электронной почты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7" name="Slide Number Placeholder 2">
            <a:extLst>
              <a:ext uri="{FF2B5EF4-FFF2-40B4-BE49-F238E27FC236}">
                <a16:creationId xmlns:a16="http://schemas.microsoft.com/office/drawing/2014/main" id="{745A0497-19DE-2065-0F30-CCE1722D7AB7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8" name="Text Box 116">
            <a:extLst>
              <a:ext uri="{FF2B5EF4-FFF2-40B4-BE49-F238E27FC236}">
                <a16:creationId xmlns:a16="http://schemas.microsoft.com/office/drawing/2014/main" id="{C9D4541B-1C6D-62BD-F36D-A6E59F842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7404" y="1544154"/>
            <a:ext cx="69056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600" kern="0" dirty="0">
                <a:solidFill>
                  <a:srgbClr val="000000"/>
                </a:solidFill>
              </a:rPr>
              <a:t>а</a:t>
            </a:r>
            <a:r>
              <a:rPr kumimoji="0" lang="ru-RU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гент</a:t>
            </a:r>
            <a:endParaRPr kumimoji="0" lang="ru-RU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600" kern="0" dirty="0">
                <a:solidFill>
                  <a:srgbClr val="000000"/>
                </a:solidFill>
              </a:rPr>
              <a:t>п-ля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3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563D-304B-1120-D786-552FA4F8E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4378"/>
            <a:ext cx="10515600" cy="894622"/>
          </a:xfrm>
        </p:spPr>
        <p:txBody>
          <a:bodyPr/>
          <a:lstStyle/>
          <a:p>
            <a:r>
              <a:rPr lang="ru-RU" dirty="0"/>
              <a:t>4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en-US" dirty="0"/>
              <a:t>DNS</a:t>
            </a:r>
            <a:endParaRPr lang="en-KZ" dirty="0"/>
          </a:p>
        </p:txBody>
      </p:sp>
    </p:spTree>
    <p:extLst>
      <p:ext uri="{BB962C8B-B14F-4D97-AF65-F5344CB8AC3E}">
        <p14:creationId xmlns:p14="http://schemas.microsoft.com/office/powerpoint/2010/main" val="1400790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</a:t>
            </a:r>
            <a:r>
              <a:rPr lang="ru-RU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система доменных имен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127" name="Rectangle 3">
            <a:extLst>
              <a:ext uri="{FF2B5EF4-FFF2-40B4-BE49-F238E27FC236}">
                <a16:creationId xmlns:a16="http://schemas.microsoft.com/office/drawing/2014/main" id="{35F7BF1A-0385-C246-9EE3-5E4E54C86490}"/>
              </a:ext>
            </a:extLst>
          </p:cNvPr>
          <p:cNvSpPr txBox="1">
            <a:spLocks noChangeArrowheads="1"/>
          </p:cNvSpPr>
          <p:nvPr/>
        </p:nvSpPr>
        <p:spPr>
          <a:xfrm>
            <a:off x="753721" y="1340962"/>
            <a:ext cx="4901973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2600" i="1" dirty="0">
                <a:solidFill>
                  <a:srgbClr val="000099"/>
                </a:solidFill>
                <a:latin typeface="Calibri" panose="020F0502020204030204"/>
                <a:ea typeface="ＭＳ Ｐゴシック" panose="020B0600070205080204" pitchFamily="34" charset="-128"/>
              </a:rPr>
              <a:t>люди</a:t>
            </a:r>
            <a:r>
              <a:rPr kumimoji="0" lang="en-US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различные идентификаторы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ИИН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,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имя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, #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паспорта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Хосты в Интернете</a:t>
            </a:r>
            <a:r>
              <a:rPr kumimoji="0" lang="en-US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, </a:t>
            </a:r>
            <a:r>
              <a:rPr kumimoji="0" lang="ru-RU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маршрутизаторы</a:t>
            </a:r>
            <a:r>
              <a:rPr kumimoji="0" lang="en-US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“</a:t>
            </a:r>
            <a:r>
              <a:rPr lang="ru-RU" altLang="ja-JP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имя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”, </a:t>
            </a:r>
            <a:r>
              <a:rPr kumimoji="0" lang="ru-RU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например,</a:t>
            </a:r>
            <a:r>
              <a:rPr kumimoji="0" lang="ru-RU" altLang="ja-JP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cisco.com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– </a:t>
            </a:r>
            <a:r>
              <a:rPr lang="ru-RU" altLang="ja-JP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используется людьми</a:t>
            </a:r>
            <a:endParaRPr lang="en-US" altLang="ja-JP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34" charset="-128"/>
            </a:endParaRPr>
          </a:p>
          <a:p>
            <a:pPr lvl="1">
              <a:defRPr/>
            </a:pPr>
            <a:r>
              <a:rPr lang="en-US" altLang="en-US" dirty="0">
                <a:solidFill>
                  <a:prstClr val="black"/>
                </a:solidFill>
                <a:ea typeface="ＭＳ Ｐゴシック" panose="020B0600070205080204" pitchFamily="34" charset="-128"/>
              </a:rPr>
              <a:t>IP</a:t>
            </a:r>
            <a:r>
              <a:rPr lang="ru-RU" altLang="en-US" dirty="0">
                <a:solidFill>
                  <a:prstClr val="black"/>
                </a:solidFill>
                <a:ea typeface="ＭＳ Ｐゴシック" panose="020B0600070205080204" pitchFamily="34" charset="-128"/>
              </a:rPr>
              <a:t>-адрес</a:t>
            </a:r>
            <a:r>
              <a:rPr lang="en-US" altLang="en-US" dirty="0">
                <a:solidFill>
                  <a:prstClr val="black"/>
                </a:solidFill>
                <a:ea typeface="ＭＳ Ｐゴシック" panose="020B0600070205080204" pitchFamily="34" charset="-128"/>
              </a:rPr>
              <a:t> (32</a:t>
            </a:r>
            <a:r>
              <a:rPr lang="ru-RU" altLang="en-US" dirty="0">
                <a:solidFill>
                  <a:prstClr val="black"/>
                </a:solidFill>
                <a:ea typeface="ＭＳ Ｐゴシック" panose="020B0600070205080204" pitchFamily="34" charset="-128"/>
              </a:rPr>
              <a:t>-битный</a:t>
            </a:r>
            <a:r>
              <a:rPr lang="en-US" altLang="en-US" dirty="0">
                <a:solidFill>
                  <a:prstClr val="black"/>
                </a:solidFill>
                <a:ea typeface="ＭＳ Ｐゴシック" panose="020B0600070205080204" pitchFamily="34" charset="-128"/>
              </a:rPr>
              <a:t>) – </a:t>
            </a:r>
            <a:r>
              <a:rPr lang="ru-RU" altLang="en-US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используется для направления дейтаграмм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i="1" u="sng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В</a:t>
            </a:r>
            <a:r>
              <a:rPr kumimoji="0" lang="en-US" altLang="en-US" sz="2800" b="0" i="1" u="sng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как установить соответствие между именем и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IP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-адресом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?</a:t>
            </a:r>
          </a:p>
        </p:txBody>
      </p:sp>
      <p:sp>
        <p:nvSpPr>
          <p:cNvPr id="128" name="Rectangle 4">
            <a:extLst>
              <a:ext uri="{FF2B5EF4-FFF2-40B4-BE49-F238E27FC236}">
                <a16:creationId xmlns:a16="http://schemas.microsoft.com/office/drawing/2014/main" id="{3851BC29-45CA-8744-BD4D-21254F83A516}"/>
              </a:ext>
            </a:extLst>
          </p:cNvPr>
          <p:cNvSpPr txBox="1">
            <a:spLocks noChangeArrowheads="1"/>
          </p:cNvSpPr>
          <p:nvPr/>
        </p:nvSpPr>
        <p:spPr>
          <a:xfrm>
            <a:off x="5592033" y="1281002"/>
            <a:ext cx="6088112" cy="50069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Система</a:t>
            </a:r>
            <a:r>
              <a:rPr lang="ru-RU" altLang="en-US" sz="2600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DNS:</a:t>
            </a: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Распределенная база данных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реализованная в</a:t>
            </a:r>
            <a:r>
              <a:rPr kumimoji="0" lang="ru-RU" altLang="en-US" sz="2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иерархии </a:t>
            </a:r>
            <a:r>
              <a:rPr kumimoji="0" lang="ru-RU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серверов имен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Протокол</a:t>
            </a:r>
            <a:r>
              <a:rPr kumimoji="0" lang="ru-RU" altLang="en-US" sz="2600" b="0" i="1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прикладного уровня</a:t>
            </a:r>
            <a:r>
              <a:rPr kumimoji="0" lang="en-US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хосты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, DNS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-серверы</a:t>
            </a:r>
            <a:r>
              <a:rPr kumimoji="0" lang="ru-RU" altLang="en-US" sz="2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взаимодействуют с целью </a:t>
            </a:r>
            <a:r>
              <a:rPr kumimoji="0" lang="ru-RU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разрешения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имен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(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трансляция имени в адрес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)</a:t>
            </a: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600" i="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примечание</a:t>
            </a:r>
            <a:r>
              <a:rPr kumimoji="0" lang="en-US" altLang="en-US" sz="2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функция ядра сети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,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реализованная на прикладном уровне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в</a:t>
            </a:r>
            <a:r>
              <a:rPr kumimoji="0" lang="ru-RU" alt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ся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сложность на границе сети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F8C39A3-289A-36FF-F6FF-3BCE0B1296CC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834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49A8C-64D8-DFB1-29ED-2275FDAAC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cs typeface="Calibri Light"/>
              </a:rPr>
              <a:t>План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42F0EB-D236-E592-A42B-8E35B6662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ru-RU" dirty="0" err="1">
                <a:cs typeface="Calibri"/>
              </a:rPr>
              <a:t>Cookie</a:t>
            </a:r>
            <a:r>
              <a:rPr lang="ru-RU" dirty="0">
                <a:cs typeface="Calibri"/>
              </a:rPr>
              <a:t>-файлы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>
                <a:cs typeface="Calibri" panose="020F0502020204030204"/>
              </a:rPr>
              <a:t>Прокси-сервер</a:t>
            </a:r>
          </a:p>
          <a:p>
            <a:pPr marL="514350" indent="-514350">
              <a:buAutoNum type="arabicPeriod"/>
            </a:pPr>
            <a:r>
              <a:rPr lang="ru-RU" dirty="0">
                <a:cs typeface="Calibri" panose="020F0502020204030204"/>
              </a:rPr>
              <a:t>Электронная почта, протокол SMTP, </a:t>
            </a:r>
            <a:r>
              <a:rPr lang="ru-RU" dirty="0">
                <a:ea typeface="+mn-lt"/>
                <a:cs typeface="+mn-lt"/>
              </a:rPr>
              <a:t>IMAP</a:t>
            </a:r>
          </a:p>
          <a:p>
            <a:pPr marL="514350" indent="-514350">
              <a:buAutoNum type="arabicPeriod"/>
            </a:pPr>
            <a:r>
              <a:rPr lang="ru-RU" dirty="0">
                <a:latin typeface="Calibri"/>
                <a:cs typeface="Calibri Light"/>
              </a:rPr>
              <a:t>Система доменных имен</a:t>
            </a:r>
            <a:r>
              <a:rPr lang="ru-RU" b="1" dirty="0">
                <a:latin typeface="Calibri Light"/>
                <a:cs typeface="Calibri Light"/>
              </a:rPr>
              <a:t> </a:t>
            </a:r>
            <a:r>
              <a:rPr lang="ru-RU" dirty="0">
                <a:cs typeface="Calibri"/>
              </a:rPr>
              <a:t>DNS</a:t>
            </a:r>
          </a:p>
          <a:p>
            <a:pPr marL="0" indent="0">
              <a:buNone/>
            </a:pPr>
            <a:br>
              <a:rPr lang="en-US" dirty="0"/>
            </a:br>
            <a:endParaRPr lang="en-US">
              <a:effectLst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96205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</a:t>
            </a:r>
            <a:r>
              <a:rPr lang="ru-RU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службы, структура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4A8BD0F-3C0D-E143-B2CB-EB155AB75267}"/>
              </a:ext>
            </a:extLst>
          </p:cNvPr>
          <p:cNvSpPr txBox="1">
            <a:spLocks noChangeArrowheads="1"/>
          </p:cNvSpPr>
          <p:nvPr/>
        </p:nvSpPr>
        <p:spPr>
          <a:xfrm>
            <a:off x="6618515" y="1271135"/>
            <a:ext cx="4978400" cy="22637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2400" i="1" dirty="0">
                <a:solidFill>
                  <a:srgbClr val="CC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В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</a:t>
            </a:r>
            <a:r>
              <a:rPr kumimoji="0" lang="ru-RU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почему бы не централизовать службу</a:t>
            </a:r>
            <a:r>
              <a:rPr kumimoji="0" lang="ru-RU" altLang="en-US" sz="2400" b="0" i="1" u="none" strike="noStrike" kern="1200" cap="none" spc="0" normalizeH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DNS?</a:t>
            </a:r>
          </a:p>
          <a:p>
            <a:pPr marL="582613" marR="0" lvl="0" indent="-233363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единая точка отказа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582613" marR="0" lvl="0" indent="-233363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объем трафика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582613" marR="0" lvl="0" indent="-233363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удаленная центральная база данных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582613" marR="0" lvl="0" indent="-233363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обслуживание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7F0F378-5315-734B-B54E-DEAB8A692F94}"/>
              </a:ext>
            </a:extLst>
          </p:cNvPr>
          <p:cNvSpPr txBox="1">
            <a:spLocks noChangeArrowheads="1"/>
          </p:cNvSpPr>
          <p:nvPr/>
        </p:nvSpPr>
        <p:spPr>
          <a:xfrm>
            <a:off x="776676" y="1271135"/>
            <a:ext cx="5808663" cy="4717589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2600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с</a:t>
            </a:r>
            <a:r>
              <a:rPr kumimoji="0" lang="ru-RU" alt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лужбы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DNS:</a:t>
            </a:r>
          </a:p>
          <a:p>
            <a:pPr marL="460375" marR="0" lvl="0" indent="-215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Трансляция имен хостов в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IP-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адреса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460375" marR="0" lvl="0" indent="-215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Поддержка псевдонимов хостов 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к</a:t>
            </a:r>
            <a:r>
              <a:rPr kumimoji="0" lang="ru-RU" alt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анонические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имена и псевдонимы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460375" marR="0" lvl="0" indent="-28733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Поддержка псевдонимов почтовых серверов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Реплицированные веб-серверы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: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несколько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 IP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адресов соответствуют одному имени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53ABE19B-9E03-F747-BF91-159D30C79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9978" y="3971539"/>
            <a:ext cx="49569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6075" marR="0" lvl="0" indent="-3317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нет масштабируемости</a:t>
            </a:r>
            <a:r>
              <a:rPr kumimoji="0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marL="1746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A3"/>
              </a:buClr>
              <a:buSzTx/>
              <a:tabLst/>
              <a:defRPr/>
            </a:pPr>
            <a:endParaRPr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92EB872D-5DEE-6605-0F46-F31E946570F1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298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6" y="272560"/>
            <a:ext cx="11088509" cy="894622"/>
          </a:xfrm>
        </p:spPr>
        <p:txBody>
          <a:bodyPr>
            <a:normAutofit fontScale="90000"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</a:t>
            </a:r>
            <a:r>
              <a:rPr lang="ru-RU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распределенная, иерархическая база данных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A444882F-E18F-DD45-9D52-E80EEEA5B2C4}"/>
              </a:ext>
            </a:extLst>
          </p:cNvPr>
          <p:cNvSpPr txBox="1">
            <a:spLocks noChangeArrowheads="1"/>
          </p:cNvSpPr>
          <p:nvPr/>
        </p:nvSpPr>
        <p:spPr>
          <a:xfrm>
            <a:off x="430638" y="4274608"/>
            <a:ext cx="11713029" cy="21336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Клиенту нужен</a:t>
            </a:r>
            <a:r>
              <a:rPr kumimoji="0" lang="ru-RU" altLang="en-US" sz="2000" b="0" i="0" u="none" strike="noStrike" kern="1200" cap="none" spc="0" normalizeH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IP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-адрес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 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для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 www.amazon.com</a:t>
            </a:r>
            <a:r>
              <a:rPr lang="en-US" altLang="en-US" sz="20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. П</a:t>
            </a:r>
            <a:r>
              <a:rPr lang="ru-RU" altLang="en-US" sz="20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риблизительные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 действия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</a:rPr>
              <a:t>:</a:t>
            </a:r>
            <a:endParaRPr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60375" indent="-215900"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Клиент запрашивает корневой сервер и получает адрес </a:t>
            </a:r>
            <a:r>
              <a:rPr lang="en-US" altLang="en-US" sz="2000" dirty="0">
                <a:ea typeface="ＭＳ Ｐゴシック"/>
              </a:rPr>
              <a:t>DNS</a:t>
            </a:r>
            <a:r>
              <a:rPr lang="ru-RU" altLang="en-US" sz="2000" dirty="0">
                <a:ea typeface="ＭＳ Ｐゴシック"/>
              </a:rPr>
              <a:t>-сервера верхнего уровня домена</a:t>
            </a:r>
            <a:r>
              <a:rPr lang="en-US" altLang="en-US" sz="2000" dirty="0">
                <a:ea typeface="ＭＳ Ｐゴシック"/>
              </a:rPr>
              <a:t> .com </a:t>
            </a:r>
            <a:endParaRPr lang="en-US" altLang="en-US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 marL="460375" indent="-215900">
              <a:defRPr/>
            </a:pPr>
            <a:r>
              <a:rPr lang="ru-RU" altLang="en-US" sz="2000" dirty="0">
                <a:latin typeface="Calibri" panose="020F0502020204030204"/>
                <a:ea typeface="ＭＳ Ｐゴシック"/>
              </a:rPr>
              <a:t>Клиент запрашивает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 DNS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-сервер</a:t>
            </a:r>
            <a:r>
              <a:rPr kumimoji="0" lang="ru-RU" altLang="en-US" sz="20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 домена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 </a:t>
            </a:r>
            <a:r>
              <a:rPr lang="en-US" altLang="en-US" sz="2000" dirty="0">
                <a:ea typeface="ＭＳ Ｐゴシック"/>
              </a:rPr>
              <a:t>.com </a:t>
            </a:r>
            <a:r>
              <a:rPr lang="ru-RU" altLang="en-US" sz="2000" dirty="0">
                <a:latin typeface="Calibri" panose="020F0502020204030204"/>
                <a:ea typeface="ＭＳ Ｐゴシック"/>
              </a:rPr>
              <a:t>и получает адрес</a:t>
            </a:r>
            <a:r>
              <a:rPr lang="en-US" altLang="en-US" sz="2000" dirty="0">
                <a:ea typeface="ＭＳ Ｐゴシック"/>
              </a:rPr>
              <a:t> </a:t>
            </a:r>
            <a:r>
              <a:rPr lang="en-US" altLang="en-US" sz="2000" err="1">
                <a:ea typeface="ＭＳ Ｐゴシック"/>
              </a:rPr>
              <a:t>авторитетного</a:t>
            </a:r>
            <a:r>
              <a:rPr lang="en-US" altLang="en-US" sz="2000" dirty="0">
                <a:ea typeface="ＭＳ Ｐゴシック"/>
              </a:rPr>
              <a:t> DNS-</a:t>
            </a:r>
            <a:r>
              <a:rPr lang="en-US" altLang="en-US" sz="2000" err="1">
                <a:ea typeface="ＭＳ Ｐゴシック"/>
              </a:rPr>
              <a:t>сервера</a:t>
            </a:r>
            <a:r>
              <a:rPr lang="ru-RU" altLang="en-US" sz="2000" dirty="0">
                <a:ea typeface="ＭＳ Ｐゴシック"/>
              </a:rPr>
              <a:t> для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 amazon.com</a:t>
            </a:r>
            <a:endParaRPr lang="en-US" altLang="en-US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60375" indent="-215900">
              <a:defRPr/>
            </a:pPr>
            <a:r>
              <a:rPr lang="ru-RU" altLang="en-US" sz="2000" dirty="0">
                <a:latin typeface="Calibri" panose="020F0502020204030204"/>
                <a:ea typeface="ＭＳ Ｐゴシック"/>
              </a:rPr>
              <a:t>Клиент запрашивает авторитетный </a:t>
            </a:r>
            <a:r>
              <a:rPr lang="en-US" altLang="en-US" sz="2000" dirty="0">
                <a:ea typeface="ＭＳ Ｐゴシック"/>
              </a:rPr>
              <a:t>DNS</a:t>
            </a:r>
            <a:r>
              <a:rPr lang="ru-RU" altLang="en-US" sz="2000" dirty="0">
                <a:ea typeface="ＭＳ Ｐゴシック"/>
              </a:rPr>
              <a:t>-сервер</a:t>
            </a:r>
            <a:r>
              <a:rPr lang="en-US" altLang="en-US" sz="2000" dirty="0">
                <a:ea typeface="ＭＳ Ｐゴシック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amazon.com </a:t>
            </a:r>
            <a:r>
              <a:rPr lang="ru-RU" altLang="en-US" sz="2000" dirty="0">
                <a:latin typeface="Calibri" panose="020F0502020204030204"/>
                <a:ea typeface="ＭＳ Ｐゴシック"/>
              </a:rPr>
              <a:t>и получает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 IP</a:t>
            </a: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-адрес</a:t>
            </a:r>
            <a:r>
              <a:rPr lang="ru-RU" altLang="en-US" sz="2000" dirty="0">
                <a:latin typeface="Calibri" panose="020F0502020204030204"/>
                <a:ea typeface="ＭＳ Ｐゴシック"/>
              </a:rPr>
              <a:t> хоста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</a:rPr>
              <a:t>www.amazon.com</a:t>
            </a:r>
            <a:endParaRPr lang="en-US" altLang="en-US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6A00663-77DA-9B4C-A51A-04EBC6FBCCA0}"/>
              </a:ext>
            </a:extLst>
          </p:cNvPr>
          <p:cNvGrpSpPr/>
          <p:nvPr/>
        </p:nvGrpSpPr>
        <p:grpSpPr>
          <a:xfrm>
            <a:off x="1486268" y="1815164"/>
            <a:ext cx="10779378" cy="1034189"/>
            <a:chOff x="1486268" y="1815164"/>
            <a:chExt cx="10779378" cy="1034189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8DB0E7C3-8033-5949-9183-2915D95A75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268" y="2203022"/>
              <a:ext cx="172835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-серверы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800" dirty="0">
                  <a:solidFill>
                    <a:prstClr val="black"/>
                  </a:solidFill>
                </a:rPr>
                <a:t>домена </a:t>
              </a:r>
              <a:r>
                <a:rPr lang="en-US" altLang="en-US" sz="1800" dirty="0">
                  <a:solidFill>
                    <a:prstClr val="black"/>
                  </a:solidFill>
                </a:rPr>
                <a:t>.com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3" name="Text Box 5">
              <a:extLst>
                <a:ext uri="{FF2B5EF4-FFF2-40B4-BE49-F238E27FC236}">
                  <a16:creationId xmlns:a16="http://schemas.microsoft.com/office/drawing/2014/main" id="{2E5F716F-8E9B-6F4D-879A-CC62D69D9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5487" y="2201199"/>
              <a:ext cx="16498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-</a:t>
              </a:r>
              <a:r>
                <a:rPr lang="ru-RU" altLang="en-US" sz="1800" dirty="0">
                  <a:solidFill>
                    <a:prstClr val="black"/>
                  </a:solidFill>
                </a:rPr>
                <a:t>серверы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ru-RU" altLang="en-US" sz="1800" dirty="0">
                  <a:solidFill>
                    <a:prstClr val="black"/>
                  </a:solidFill>
                </a:rPr>
                <a:t>д</a:t>
              </a:r>
              <a:r>
                <a:rPr kumimoji="0" lang="ru-RU" alt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омена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lang="en-US" altLang="en-US" sz="1800" dirty="0">
                  <a:solidFill>
                    <a:prstClr val="black"/>
                  </a:solidFill>
                </a:rPr>
                <a:t>.org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4" name="Text Box 6">
              <a:extLst>
                <a:ext uri="{FF2B5EF4-FFF2-40B4-BE49-F238E27FC236}">
                  <a16:creationId xmlns:a16="http://schemas.microsoft.com/office/drawing/2014/main" id="{67230760-6F08-C443-A901-7D6991E09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9524" y="2187169"/>
              <a:ext cx="16642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-серверы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ru-RU" altLang="en-US" sz="1800" dirty="0">
                  <a:latin typeface="Arial"/>
                  <a:ea typeface="ＭＳ Ｐゴシック"/>
                  <a:cs typeface="Arial"/>
                </a:rPr>
                <a:t>домена </a:t>
              </a:r>
              <a:r>
                <a:rPr lang="en-US" altLang="en-US" sz="1800" dirty="0">
                  <a:latin typeface="Arial"/>
                  <a:ea typeface="ＭＳ Ｐゴシック"/>
                  <a:cs typeface="Arial"/>
                </a:rPr>
                <a:t>.</a:t>
              </a:r>
              <a:r>
                <a:rPr lang="en-US" altLang="en-US" sz="1800" dirty="0" err="1">
                  <a:latin typeface="Arial"/>
                  <a:ea typeface="ＭＳ Ｐゴシック"/>
                  <a:cs typeface="Arial"/>
                </a:rPr>
                <a:t>edu</a:t>
              </a:r>
              <a:r>
                <a:rPr lang="ru-RU" altLang="en-US" sz="1800" dirty="0">
                  <a:latin typeface="Arial"/>
                  <a:ea typeface="ＭＳ Ｐゴシック"/>
                  <a:cs typeface="Arial"/>
                </a:rPr>
                <a:t> 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5" name="Line 7">
              <a:extLst>
                <a:ext uri="{FF2B5EF4-FFF2-40B4-BE49-F238E27FC236}">
                  <a16:creationId xmlns:a16="http://schemas.microsoft.com/office/drawing/2014/main" id="{BA67319E-9089-5D4D-83FF-3AE2DB5B13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9307" y="1831861"/>
              <a:ext cx="1954541" cy="458987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Line 8">
              <a:extLst>
                <a:ext uri="{FF2B5EF4-FFF2-40B4-BE49-F238E27FC236}">
                  <a16:creationId xmlns:a16="http://schemas.microsoft.com/office/drawing/2014/main" id="{64A53551-2118-9045-B6B4-1F713C8B8A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1588" y="1815164"/>
              <a:ext cx="2982" cy="351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Line 9">
              <a:extLst>
                <a:ext uri="{FF2B5EF4-FFF2-40B4-BE49-F238E27FC236}">
                  <a16:creationId xmlns:a16="http://schemas.microsoft.com/office/drawing/2014/main" id="{B45A6D89-577E-7C44-A516-DED5E6DB8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908" y="1831861"/>
              <a:ext cx="2029524" cy="3968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 Box 29">
              <a:extLst>
                <a:ext uri="{FF2B5EF4-FFF2-40B4-BE49-F238E27FC236}">
                  <a16:creationId xmlns:a16="http://schemas.microsoft.com/office/drawing/2014/main" id="{B9DABBB2-671A-2742-937B-8D9DEE87B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6204" y="1934852"/>
              <a:ext cx="438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…</a:t>
              </a:r>
            </a:p>
          </p:txBody>
        </p:sp>
        <p:sp>
          <p:nvSpPr>
            <p:cNvPr id="29" name="Text Box 30">
              <a:extLst>
                <a:ext uri="{FF2B5EF4-FFF2-40B4-BE49-F238E27FC236}">
                  <a16:creationId xmlns:a16="http://schemas.microsoft.com/office/drawing/2014/main" id="{F8EBAC0E-17AF-6147-BA8E-98BDF7436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5966" y="1923399"/>
              <a:ext cx="438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…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7834A79-77AF-0047-9901-2474CA5CB805}"/>
                </a:ext>
              </a:extLst>
            </p:cNvPr>
            <p:cNvSpPr txBox="1"/>
            <p:nvPr/>
          </p:nvSpPr>
          <p:spPr>
            <a:xfrm>
              <a:off x="8770779" y="2205909"/>
              <a:ext cx="3494867" cy="461665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>
                <a:defRPr/>
              </a:pPr>
              <a:r>
                <a:rPr lang="ru-RU" sz="2400" i="1" dirty="0">
                  <a:solidFill>
                    <a:srgbClr val="C00000"/>
                  </a:solidFill>
                  <a:ea typeface="+mn-lt"/>
                  <a:cs typeface="+mn-lt"/>
                </a:rPr>
                <a:t>Домены</a:t>
              </a:r>
              <a:r>
                <a:rPr lang="ru-RU" sz="2400" i="1" dirty="0">
                  <a:solidFill>
                    <a:srgbClr val="C00000"/>
                  </a:solidFill>
                  <a:latin typeface="Calibri" panose="020F0502020204030204"/>
                </a:rPr>
                <a:t> </a:t>
              </a:r>
              <a:r>
                <a:rPr kumimoji="0" lang="ru-RU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верхнего уровня</a:t>
              </a:r>
              <a:endParaRPr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cs typeface="Calibri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A62B1BD-DD42-D845-9BBE-BE085C24631D}"/>
              </a:ext>
            </a:extLst>
          </p:cNvPr>
          <p:cNvGrpSpPr/>
          <p:nvPr/>
        </p:nvGrpSpPr>
        <p:grpSpPr>
          <a:xfrm>
            <a:off x="3526461" y="1407648"/>
            <a:ext cx="8344779" cy="461665"/>
            <a:chOff x="3526461" y="1407648"/>
            <a:chExt cx="8344779" cy="461665"/>
          </a:xfrm>
        </p:grpSpPr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10CE294D-681E-A241-BD53-A34355A36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6461" y="1432519"/>
              <a:ext cx="27606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800" dirty="0">
                  <a:solidFill>
                    <a:prstClr val="black"/>
                  </a:solidFill>
                </a:rPr>
                <a:t>корневые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DNS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-серверы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06AE851-5852-CE4F-8F0F-42EF70A401C4}"/>
                </a:ext>
              </a:extLst>
            </p:cNvPr>
            <p:cNvSpPr txBox="1"/>
            <p:nvPr/>
          </p:nvSpPr>
          <p:spPr>
            <a:xfrm>
              <a:off x="10397760" y="1407648"/>
              <a:ext cx="14734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400" i="1" dirty="0">
                  <a:solidFill>
                    <a:srgbClr val="C00000"/>
                  </a:solidFill>
                  <a:latin typeface="Calibri" panose="020F0502020204030204"/>
                </a:rPr>
                <a:t>К</a:t>
              </a:r>
              <a:r>
                <a:rPr kumimoji="0" lang="ru-RU" sz="24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орневые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C7CCAC6-2E30-B94C-ABE6-16301CFD8E18}"/>
              </a:ext>
            </a:extLst>
          </p:cNvPr>
          <p:cNvGrpSpPr/>
          <p:nvPr/>
        </p:nvGrpSpPr>
        <p:grpSpPr>
          <a:xfrm>
            <a:off x="725431" y="2766905"/>
            <a:ext cx="11416789" cy="1069838"/>
            <a:chOff x="725431" y="2766905"/>
            <a:chExt cx="11416789" cy="1069838"/>
          </a:xfrm>
        </p:grpSpPr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48A982BB-AB47-3F43-B500-136E591676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5947" y="3132853"/>
              <a:ext cx="16642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defRPr/>
              </a:pPr>
              <a:r>
                <a:rPr lang="en-US" altLang="en-US" sz="1800" dirty="0">
                  <a:solidFill>
                    <a:prstClr val="black"/>
                  </a:solidFill>
                </a:rPr>
                <a:t>DNS</a:t>
              </a:r>
              <a:r>
                <a:rPr lang="ru-RU" altLang="en-US" sz="1800" dirty="0">
                  <a:solidFill>
                    <a:prstClr val="black"/>
                  </a:solidFill>
                </a:rPr>
                <a:t>-серверы</a:t>
              </a:r>
              <a:endParaRPr kumimoji="0" lang="ru-RU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nyu.edu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9" name="Text Box 11">
              <a:extLst>
                <a:ext uri="{FF2B5EF4-FFF2-40B4-BE49-F238E27FC236}">
                  <a16:creationId xmlns:a16="http://schemas.microsoft.com/office/drawing/2014/main" id="{2B6BDDC7-E847-3847-933D-4C32FCB6E8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13272" y="3150942"/>
              <a:ext cx="16642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defRPr/>
              </a:pPr>
              <a:r>
                <a:rPr lang="en-US" altLang="en-US" sz="1800" dirty="0">
                  <a:solidFill>
                    <a:prstClr val="black"/>
                  </a:solidFill>
                </a:rPr>
                <a:t>DNS</a:t>
              </a:r>
              <a:r>
                <a:rPr lang="ru-RU" altLang="en-US" sz="1800" dirty="0">
                  <a:solidFill>
                    <a:prstClr val="black"/>
                  </a:solidFill>
                </a:rPr>
                <a:t>-серверы</a:t>
              </a:r>
              <a:endParaRPr kumimoji="0" lang="ru-RU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umass.edu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" name="Line 12">
              <a:extLst>
                <a:ext uri="{FF2B5EF4-FFF2-40B4-BE49-F238E27FC236}">
                  <a16:creationId xmlns:a16="http://schemas.microsoft.com/office/drawing/2014/main" id="{320DE5FB-B16F-134F-A6AE-3A733BA85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74130" y="2766905"/>
              <a:ext cx="559079" cy="4202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083E8C6B-45A7-4E4F-BE58-4778B3424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62582" y="2766905"/>
              <a:ext cx="500935" cy="4202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36B8F6F2-4690-8E4C-937E-0E9481B1C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431" y="3190412"/>
              <a:ext cx="16642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</a:t>
              </a:r>
              <a:r>
                <a:rPr kumimoji="0" lang="ru-RU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-серверы</a:t>
              </a:r>
            </a:p>
            <a:p>
              <a:pPr>
                <a:spcBef>
                  <a:spcPct val="0"/>
                </a:spcBef>
                <a:defRPr/>
              </a:pPr>
              <a:r>
                <a:rPr lang="en-US" altLang="en-US" sz="1800" dirty="0" err="1">
                  <a:solidFill>
                    <a:prstClr val="black"/>
                  </a:solidFill>
                </a:rPr>
                <a:t>yahoo.com</a:t>
              </a:r>
              <a:endParaRPr lang="en-US" altLang="en-US" sz="1800" dirty="0">
                <a:solidFill>
                  <a:prstClr val="black"/>
                </a:solidFill>
              </a:endParaRPr>
            </a:p>
          </p:txBody>
        </p:sp>
        <p:sp>
          <p:nvSpPr>
            <p:cNvPr id="23" name="Text Box 15">
              <a:extLst>
                <a:ext uri="{FF2B5EF4-FFF2-40B4-BE49-F238E27FC236}">
                  <a16:creationId xmlns:a16="http://schemas.microsoft.com/office/drawing/2014/main" id="{550F9EB0-5008-3D46-90EE-C86931D20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4875" y="3150942"/>
              <a:ext cx="166423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defRPr/>
              </a:pPr>
              <a:r>
                <a:rPr lang="en-US" altLang="en-US" sz="1800" dirty="0">
                  <a:solidFill>
                    <a:prstClr val="black"/>
                  </a:solidFill>
                </a:rPr>
                <a:t>DNS</a:t>
              </a:r>
              <a:r>
                <a:rPr lang="ru-RU" altLang="en-US" sz="1800" dirty="0">
                  <a:solidFill>
                    <a:prstClr val="black"/>
                  </a:solidFill>
                </a:rPr>
                <a:t>-серверы</a:t>
              </a:r>
              <a:endParaRPr kumimoji="0" lang="ru-RU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amazon.com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369E9B65-3B7C-454D-AB1F-5B2406B160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66383" y="2773863"/>
              <a:ext cx="369738" cy="4132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Line 17">
              <a:extLst>
                <a:ext uri="{FF2B5EF4-FFF2-40B4-BE49-F238E27FC236}">
                  <a16:creationId xmlns:a16="http://schemas.microsoft.com/office/drawing/2014/main" id="{D471AC56-09F2-7C4D-B61A-6CCAD59D7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547" y="2773863"/>
              <a:ext cx="429373" cy="4257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1C077A09-1FCB-034D-952A-AD8C28E51F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2691" y="3132853"/>
              <a:ext cx="166487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defRPr/>
              </a:pPr>
              <a:r>
                <a:rPr lang="en-US" altLang="en-US" sz="1800" dirty="0">
                  <a:solidFill>
                    <a:prstClr val="black"/>
                  </a:solidFill>
                </a:rPr>
                <a:t>DNS</a:t>
              </a:r>
              <a:r>
                <a:rPr lang="ru-RU" altLang="en-US" sz="1800" dirty="0">
                  <a:solidFill>
                    <a:prstClr val="black"/>
                  </a:solidFill>
                </a:rPr>
                <a:t>-серверы</a:t>
              </a:r>
              <a:endParaRPr kumimoji="0" lang="ru-RU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pbs.org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" name="Line 19">
              <a:extLst>
                <a:ext uri="{FF2B5EF4-FFF2-40B4-BE49-F238E27FC236}">
                  <a16:creationId xmlns:a16="http://schemas.microsoft.com/office/drawing/2014/main" id="{C40276EB-9757-DA42-B8CE-16A23EEE1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4570" y="2766905"/>
              <a:ext cx="0" cy="41743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0556E67-E222-8D43-B71A-156691CCA0D4}"/>
                </a:ext>
              </a:extLst>
            </p:cNvPr>
            <p:cNvSpPr txBox="1"/>
            <p:nvPr/>
          </p:nvSpPr>
          <p:spPr>
            <a:xfrm>
              <a:off x="9763043" y="3273362"/>
              <a:ext cx="2379177" cy="461665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sz="2400" i="1" dirty="0" err="1">
                  <a:solidFill>
                    <a:srgbClr val="C00000"/>
                  </a:solidFill>
                  <a:latin typeface="Calibri" panose="020F0502020204030204"/>
                </a:rPr>
                <a:t>Авторитетные</a:t>
              </a:r>
              <a:endParaRPr lang="ru-RU" dirty="0" err="1">
                <a:ea typeface="+mn-ea"/>
                <a:cs typeface="+mn-cs"/>
              </a:endParaRPr>
            </a:p>
          </p:txBody>
        </p:sp>
        <p:sp>
          <p:nvSpPr>
            <p:cNvPr id="33" name="Text Box 30">
              <a:extLst>
                <a:ext uri="{FF2B5EF4-FFF2-40B4-BE49-F238E27FC236}">
                  <a16:creationId xmlns:a16="http://schemas.microsoft.com/office/drawing/2014/main" id="{F5BAA8E7-838D-494A-81C4-58D94A012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2568" y="2785396"/>
              <a:ext cx="438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…</a:t>
              </a:r>
            </a:p>
          </p:txBody>
        </p:sp>
        <p:sp>
          <p:nvSpPr>
            <p:cNvPr id="34" name="Text Box 30">
              <a:extLst>
                <a:ext uri="{FF2B5EF4-FFF2-40B4-BE49-F238E27FC236}">
                  <a16:creationId xmlns:a16="http://schemas.microsoft.com/office/drawing/2014/main" id="{2AD59D99-9460-DA4B-AF7A-451CBE5B39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0793" y="2776330"/>
              <a:ext cx="438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…</a:t>
              </a:r>
            </a:p>
          </p:txBody>
        </p:sp>
        <p:sp>
          <p:nvSpPr>
            <p:cNvPr id="35" name="Text Box 30">
              <a:extLst>
                <a:ext uri="{FF2B5EF4-FFF2-40B4-BE49-F238E27FC236}">
                  <a16:creationId xmlns:a16="http://schemas.microsoft.com/office/drawing/2014/main" id="{2B85C740-28F8-0449-B6AC-74E686461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0346" y="2768742"/>
              <a:ext cx="438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…</a:t>
              </a:r>
            </a:p>
          </p:txBody>
        </p:sp>
        <p:sp>
          <p:nvSpPr>
            <p:cNvPr id="36" name="Text Box 30">
              <a:extLst>
                <a:ext uri="{FF2B5EF4-FFF2-40B4-BE49-F238E27FC236}">
                  <a16:creationId xmlns:a16="http://schemas.microsoft.com/office/drawing/2014/main" id="{D033AF36-F2BE-7F41-93BB-422A537DEE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7758" y="2777057"/>
              <a:ext cx="438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…</a:t>
              </a:r>
            </a:p>
          </p:txBody>
        </p:sp>
      </p:grpSp>
      <p:sp>
        <p:nvSpPr>
          <p:cNvPr id="38" name="Slide Number Placeholder 2">
            <a:extLst>
              <a:ext uri="{FF2B5EF4-FFF2-40B4-BE49-F238E27FC236}">
                <a16:creationId xmlns:a16="http://schemas.microsoft.com/office/drawing/2014/main" id="{BC9384D0-BCE7-97C8-82E8-33E2441604F7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49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</a:t>
            </a:r>
            <a:r>
              <a:rPr lang="ru-RU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корневые серверы</a:t>
            </a:r>
            <a:endParaRPr lang="en-US" sz="4400" dirty="0"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7EF7A5-82F4-A842-BA4B-88DB1EA46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0900" y="2856025"/>
            <a:ext cx="6261100" cy="3200400"/>
          </a:xfrm>
          <a:prstGeom prst="rect">
            <a:avLst/>
          </a:prstGeom>
        </p:spPr>
      </p:pic>
      <p:sp>
        <p:nvSpPr>
          <p:cNvPr id="31" name="Rectangle 3">
            <a:extLst>
              <a:ext uri="{FF2B5EF4-FFF2-40B4-BE49-F238E27FC236}">
                <a16:creationId xmlns:a16="http://schemas.microsoft.com/office/drawing/2014/main" id="{C4E20309-5EA1-134A-A365-0B330A5879DC}"/>
              </a:ext>
            </a:extLst>
          </p:cNvPr>
          <p:cNvSpPr txBox="1">
            <a:spLocks noChangeArrowheads="1"/>
          </p:cNvSpPr>
          <p:nvPr/>
        </p:nvSpPr>
        <p:spPr>
          <a:xfrm>
            <a:off x="651717" y="1432390"/>
            <a:ext cx="5444283" cy="2455182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lvl="0" indent="-288925">
              <a:defRPr/>
            </a:pPr>
            <a:r>
              <a:rPr lang="ru-RU" altLang="en-US" sz="24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официальный контакт последней инстанции с серверами имен, которые не могут разрешать имена</a:t>
            </a:r>
            <a:endParaRPr lang="en-US" altLang="en-US" sz="2400" dirty="0">
              <a:solidFill>
                <a:prstClr val="black"/>
              </a:solidFill>
              <a:ea typeface="ＭＳ Ｐゴシック" panose="020B0600070205080204" pitchFamily="34" charset="-128"/>
            </a:endParaRPr>
          </a:p>
          <a:p>
            <a:pPr marL="403225" lvl="0" indent="-288925">
              <a:defRPr/>
            </a:pPr>
            <a:r>
              <a:rPr lang="ru-RU" altLang="en-US" sz="2400" i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невероятно важная </a:t>
            </a:r>
            <a:r>
              <a:rPr lang="ru-RU" altLang="en-US" sz="2400" dirty="0">
                <a:ea typeface="ＭＳ Ｐゴシック" panose="020B0600070205080204" pitchFamily="34" charset="-128"/>
              </a:rPr>
              <a:t>интернет-функция</a:t>
            </a:r>
          </a:p>
          <a:p>
            <a:pPr marL="403225" lvl="0" indent="-288925">
              <a:defRPr/>
            </a:pPr>
            <a:r>
              <a:rPr lang="ru-RU" altLang="en-US" sz="24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Интернет не может работать без него!</a:t>
            </a:r>
          </a:p>
          <a:p>
            <a:pPr marL="746125" lvl="1" indent="-288925"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</a:rPr>
              <a:t>DNSSEC – </a:t>
            </a:r>
            <a:r>
              <a:rPr lang="ru-RU" altLang="en-US" sz="22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обеспечивает безопасность (аутентификация, целостность сообщений)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</a:endParaRPr>
          </a:p>
          <a:p>
            <a:pPr marL="403225" lvl="0" indent="-288925"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ICANN </a:t>
            </a:r>
            <a:r>
              <a:rPr lang="ru-RU" sz="2400" dirty="0">
                <a:solidFill>
                  <a:prstClr val="black"/>
                </a:solidFill>
              </a:rPr>
              <a:t>(Интернет-корпорация по присвоению имен и номеров) управляет корневым доменом </a:t>
            </a:r>
            <a:r>
              <a:rPr lang="en-US" sz="2400" dirty="0">
                <a:solidFill>
                  <a:prstClr val="black"/>
                </a:solidFill>
              </a:rPr>
              <a:t>DNS.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2" name="Rectangle 20">
            <a:extLst>
              <a:ext uri="{FF2B5EF4-FFF2-40B4-BE49-F238E27FC236}">
                <a16:creationId xmlns:a16="http://schemas.microsoft.com/office/drawing/2014/main" id="{8ADC63BB-C973-3942-8EC6-3C13E2B38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542" y="1544840"/>
            <a:ext cx="5142916" cy="119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0" algn="ctr">
              <a:lnSpc>
                <a:spcPct val="90000"/>
              </a:lnSpc>
              <a:defRPr/>
            </a:pPr>
            <a:r>
              <a:rPr lang="ru-RU" altLang="en-US" sz="2400" dirty="0">
                <a:solidFill>
                  <a:srgbClr val="0000A3"/>
                </a:solidFill>
                <a:latin typeface="Calibri" panose="020F0502020204030204"/>
              </a:rPr>
              <a:t>13 логических корневых имен «серверов» по всему миру, каждый «сервер» многократно реплицирован (~ 200 серверов в США)</a:t>
            </a:r>
            <a:endParaRPr kumimoji="0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A3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EA4CB1-69D2-E386-9081-D16A07C8748A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662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177266"/>
            <a:ext cx="11075894" cy="89462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dirty="0"/>
              <a:t>Серверы верхнего уровня и авторитетные </a:t>
            </a:r>
            <a:r>
              <a:rPr lang="en-US" sz="3600" dirty="0"/>
              <a:t>DNS-</a:t>
            </a:r>
            <a:r>
              <a:rPr lang="ru-RU" sz="3600" dirty="0"/>
              <a:t>серверы </a:t>
            </a:r>
            <a:endParaRPr lang="ru-RU" sz="3600">
              <a:effectLst/>
              <a:cs typeface="Calibri Light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0E43FE-C520-D344-A4CF-6105B63E22D6}"/>
              </a:ext>
            </a:extLst>
          </p:cNvPr>
          <p:cNvSpPr txBox="1">
            <a:spLocks noChangeArrowheads="1"/>
          </p:cNvSpPr>
          <p:nvPr/>
        </p:nvSpPr>
        <p:spPr>
          <a:xfrm>
            <a:off x="832558" y="1286218"/>
            <a:ext cx="10868375" cy="203271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Серверы верхнего уровня 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(TLD):</a:t>
            </a:r>
            <a:endParaRPr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60375" marR="0" lvl="1" indent="-28702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Отвечают за домены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.com, .org,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.net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.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edu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.aero, .jobs, .museums,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а также за национальные домены</a:t>
            </a:r>
            <a:r>
              <a:rPr lang="ru-RU" altLang="en-US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e.g.: .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cn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.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uk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.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fr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, .ca, .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jp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 panose="020F0502020204030204"/>
            </a:endParaRPr>
          </a:p>
          <a:p>
            <a:pPr marL="460375" marR="0" lvl="1" indent="-28702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Network Solutions: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обслуживает серверы верхнего уровня для домена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.com,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.net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TLD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 panose="020F0502020204030204"/>
            </a:endParaRPr>
          </a:p>
          <a:p>
            <a:pPr marL="460375" marR="0" lvl="1" indent="-287020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Educause: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для домена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.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edu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 panose="020F0502020204030204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24547E-6033-E341-B415-9EEF0C28B3B1}"/>
              </a:ext>
            </a:extLst>
          </p:cNvPr>
          <p:cNvSpPr txBox="1">
            <a:spLocks noChangeArrowheads="1"/>
          </p:cNvSpPr>
          <p:nvPr/>
        </p:nvSpPr>
        <p:spPr>
          <a:xfrm>
            <a:off x="714024" y="4503552"/>
            <a:ext cx="10868375" cy="182951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200"/>
              </a:spcBef>
              <a:buNone/>
              <a:defRPr/>
            </a:pPr>
            <a:r>
              <a:rPr lang="ru-RU" altLang="en-US" sz="3000" dirty="0">
                <a:solidFill>
                  <a:srgbClr val="C00000"/>
                </a:solidFill>
                <a:latin typeface="Calibri" panose="020F0502020204030204"/>
                <a:ea typeface="ＭＳ Ｐゴシック"/>
              </a:rPr>
              <a:t>Авторитетные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DNS</a:t>
            </a:r>
            <a:r>
              <a:rPr kumimoji="0" lang="ru-RU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-серверы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lang="en-US" altLang="en-US" sz="3000" dirty="0">
                <a:solidFill>
                  <a:srgbClr val="C00000"/>
                </a:solidFill>
                <a:latin typeface="Calibri" panose="020F0502020204030204"/>
                <a:ea typeface="ＭＳ Ｐゴシック"/>
              </a:rPr>
              <a:t> 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460375" marR="0" lvl="1" indent="-28702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Собственные 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DNS</a:t>
            </a:r>
            <a:r>
              <a:rPr kumimoji="0" lang="ru-RU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-серверы</a:t>
            </a:r>
            <a:r>
              <a:rPr kumimoji="0" lang="ru-RU" altLang="ja-JP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организации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, </a:t>
            </a:r>
            <a:r>
              <a:rPr kumimoji="0" lang="ru-RU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предоставляющие информацию о соответствии имен хостов организации 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IP</a:t>
            </a:r>
            <a:r>
              <a:rPr kumimoji="0" lang="ru-RU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-адресам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ru-RU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460375" marR="0" lvl="1" indent="-28702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Могут обслуживаться</a:t>
            </a:r>
            <a:r>
              <a:rPr kumimoji="0" lang="ru-RU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самой организацией либо провайдером услуг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26F0AB-9C7D-C946-94B2-B58E3B095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332" y="3122476"/>
            <a:ext cx="5317067" cy="160647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6353F64-060B-1F4E-AD0A-5FBB20E02BE4}"/>
              </a:ext>
            </a:extLst>
          </p:cNvPr>
          <p:cNvGrpSpPr/>
          <p:nvPr/>
        </p:nvGrpSpPr>
        <p:grpSpPr>
          <a:xfrm>
            <a:off x="4419600" y="1744133"/>
            <a:ext cx="6959600" cy="2235200"/>
            <a:chOff x="4419600" y="1744133"/>
            <a:chExt cx="6959600" cy="22352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C93592B-610F-B041-9201-B6C557DB96B0}"/>
                </a:ext>
              </a:extLst>
            </p:cNvPr>
            <p:cNvSpPr/>
            <p:nvPr/>
          </p:nvSpPr>
          <p:spPr>
            <a:xfrm>
              <a:off x="6366933" y="3742267"/>
              <a:ext cx="5012267" cy="237066"/>
            </a:xfrm>
            <a:prstGeom prst="rect">
              <a:avLst/>
            </a:prstGeom>
            <a:solidFill>
              <a:srgbClr val="FBBFC7">
                <a:alpha val="4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259AE09-DC39-F54E-8B9C-A94C202C2543}"/>
                </a:ext>
              </a:extLst>
            </p:cNvPr>
            <p:cNvCxnSpPr/>
            <p:nvPr/>
          </p:nvCxnSpPr>
          <p:spPr>
            <a:xfrm>
              <a:off x="4419600" y="1744133"/>
              <a:ext cx="1998133" cy="1998133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01D7C10-72B2-BE47-9B8C-600F740CAFCE}"/>
              </a:ext>
            </a:extLst>
          </p:cNvPr>
          <p:cNvGrpSpPr/>
          <p:nvPr/>
        </p:nvGrpSpPr>
        <p:grpSpPr>
          <a:xfrm>
            <a:off x="5249333" y="4233333"/>
            <a:ext cx="6265334" cy="575734"/>
            <a:chOff x="5249333" y="4233333"/>
            <a:chExt cx="6265334" cy="57573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B251AA5-C4FF-7E4A-BCEA-7D8B252E12F3}"/>
                </a:ext>
              </a:extLst>
            </p:cNvPr>
            <p:cNvSpPr/>
            <p:nvPr/>
          </p:nvSpPr>
          <p:spPr>
            <a:xfrm>
              <a:off x="6248400" y="4233333"/>
              <a:ext cx="5266267" cy="372534"/>
            </a:xfrm>
            <a:prstGeom prst="rect">
              <a:avLst/>
            </a:prstGeom>
            <a:solidFill>
              <a:srgbClr val="FBBFC7">
                <a:alpha val="4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91835C5-DBDE-9A48-8554-EF6EB2FAD7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9333" y="4267199"/>
              <a:ext cx="999068" cy="541868"/>
            </a:xfrm>
            <a:prstGeom prst="line">
              <a:avLst/>
            </a:prstGeom>
            <a:ln w="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F7E426F1-0C3A-D108-6C7D-4D4A3E7920A1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815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dirty="0">
                <a:ea typeface="ＭＳ Ｐゴシック"/>
                <a:cs typeface="Calibri"/>
              </a:rPr>
              <a:t>Локальный </a:t>
            </a:r>
            <a:r>
              <a:rPr lang="en-US" dirty="0">
                <a:ea typeface="ＭＳ Ｐゴシック"/>
                <a:cs typeface="Calibri Light"/>
              </a:rPr>
              <a:t>DNS-</a:t>
            </a:r>
            <a:r>
              <a:rPr lang="ru-RU" altLang="en-US" dirty="0">
                <a:ea typeface="ＭＳ Ｐゴシック"/>
                <a:cs typeface="Calibri"/>
              </a:rPr>
              <a:t>сервер</a:t>
            </a:r>
            <a:r>
              <a:rPr lang="en-US" altLang="en-US" dirty="0">
                <a:ea typeface="ＭＳ Ｐゴシック"/>
                <a:cs typeface="Calibri"/>
              </a:rPr>
              <a:t> </a:t>
            </a:r>
            <a:endParaRPr lang="en-US" sz="4400" dirty="0">
              <a:ea typeface="ＭＳ Ｐゴシック"/>
              <a:cs typeface="Calibri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B20960-3674-7943-92CD-05431EA8487B}"/>
              </a:ext>
            </a:extLst>
          </p:cNvPr>
          <p:cNvSpPr txBox="1">
            <a:spLocks noChangeArrowheads="1"/>
          </p:cNvSpPr>
          <p:nvPr/>
        </p:nvSpPr>
        <p:spPr>
          <a:xfrm>
            <a:off x="798691" y="1489418"/>
            <a:ext cx="10983578" cy="464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93370">
              <a:defRPr/>
            </a:pPr>
            <a:r>
              <a:rPr lang="en-US" dirty="0" err="1">
                <a:ea typeface="+mn-lt"/>
                <a:cs typeface="+mn-lt"/>
              </a:rPr>
              <a:t>когда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хост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делает</a:t>
            </a:r>
            <a:r>
              <a:rPr lang="en-US" dirty="0">
                <a:ea typeface="+mn-lt"/>
                <a:cs typeface="+mn-lt"/>
              </a:rPr>
              <a:t> DNS-</a:t>
            </a:r>
            <a:r>
              <a:rPr lang="en-US" dirty="0" err="1">
                <a:ea typeface="+mn-lt"/>
                <a:cs typeface="+mn-lt"/>
              </a:rPr>
              <a:t>запрос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он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отправляется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на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его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локальный</a:t>
            </a:r>
            <a:r>
              <a:rPr lang="en-US" dirty="0">
                <a:ea typeface="+mn-lt"/>
                <a:cs typeface="+mn-lt"/>
              </a:rPr>
              <a:t> DNS-</a:t>
            </a:r>
            <a:r>
              <a:rPr lang="en-US" dirty="0" err="1">
                <a:ea typeface="+mn-lt"/>
                <a:cs typeface="+mn-lt"/>
              </a:rPr>
              <a:t>сервер</a:t>
            </a:r>
            <a:endParaRPr lang="ru-RU" dirty="0" err="1">
              <a:cs typeface="+mn-cs"/>
            </a:endParaRPr>
          </a:p>
          <a:p>
            <a:pPr lvl="1">
              <a:defRPr/>
            </a:pPr>
            <a:r>
              <a:rPr lang="en-US" dirty="0" err="1">
                <a:ea typeface="+mn-lt"/>
                <a:cs typeface="+mn-lt"/>
              </a:rPr>
              <a:t>локальный</a:t>
            </a:r>
            <a:r>
              <a:rPr lang="en-US" dirty="0">
                <a:ea typeface="+mn-lt"/>
                <a:cs typeface="+mn-lt"/>
              </a:rPr>
              <a:t> DNS-</a:t>
            </a:r>
            <a:r>
              <a:rPr lang="en-US" dirty="0" err="1">
                <a:ea typeface="+mn-lt"/>
                <a:cs typeface="+mn-lt"/>
              </a:rPr>
              <a:t>сервер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возвращает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ответ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endParaRPr lang="en-US" alt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lvl="2" indent="-231775">
              <a:buClr>
                <a:srgbClr val="0000A8"/>
              </a:buClr>
              <a:defRPr/>
            </a:pPr>
            <a:r>
              <a:rPr lang="en-US" sz="2200" dirty="0" err="1">
                <a:ea typeface="+mn-lt"/>
                <a:cs typeface="+mn-lt"/>
              </a:rPr>
              <a:t>из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своего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локального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кеша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последних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пар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преобразования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имени</a:t>
            </a:r>
            <a:r>
              <a:rPr lang="en-US" sz="2200" dirty="0">
                <a:ea typeface="+mn-lt"/>
                <a:cs typeface="+mn-lt"/>
              </a:rPr>
              <a:t> в </a:t>
            </a:r>
            <a:r>
              <a:rPr lang="en-US" sz="2200" dirty="0" err="1">
                <a:ea typeface="+mn-lt"/>
                <a:cs typeface="+mn-lt"/>
              </a:rPr>
              <a:t>адрес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(</a:t>
            </a:r>
            <a:r>
              <a:rPr lang="en-US" sz="2200" dirty="0" err="1">
                <a:ea typeface="+mn-lt"/>
                <a:cs typeface="+mn-lt"/>
              </a:rPr>
              <a:t>возможно</a:t>
            </a:r>
            <a:r>
              <a:rPr lang="en-US" sz="2200" dirty="0">
                <a:ea typeface="+mn-lt"/>
                <a:cs typeface="+mn-lt"/>
              </a:rPr>
              <a:t>, </a:t>
            </a:r>
            <a:r>
              <a:rPr lang="en-US" sz="2200" dirty="0" err="1">
                <a:ea typeface="+mn-lt"/>
                <a:cs typeface="+mn-lt"/>
              </a:rPr>
              <a:t>устаревших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!)</a:t>
            </a:r>
            <a:endParaRPr lang="en-US" sz="2200">
              <a:ea typeface="+mn-lt"/>
              <a:cs typeface="+mn-lt"/>
            </a:endParaRPr>
          </a:p>
          <a:p>
            <a:pPr lvl="2" indent="-231775">
              <a:buClr>
                <a:srgbClr val="0000A8"/>
              </a:buClr>
              <a:defRPr/>
            </a:pPr>
            <a:r>
              <a:rPr lang="en-US" sz="2200" dirty="0" err="1">
                <a:ea typeface="+mn-lt"/>
                <a:cs typeface="+mn-lt"/>
              </a:rPr>
              <a:t>перенаправление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запроса</a:t>
            </a:r>
            <a:r>
              <a:rPr lang="en-US" sz="2200" dirty="0">
                <a:ea typeface="+mn-lt"/>
                <a:cs typeface="+mn-lt"/>
              </a:rPr>
              <a:t> в </a:t>
            </a:r>
            <a:r>
              <a:rPr lang="en-US" sz="2200" dirty="0" err="1">
                <a:ea typeface="+mn-lt"/>
                <a:cs typeface="+mn-lt"/>
              </a:rPr>
              <a:t>иерархию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DNS </a:t>
            </a:r>
            <a:r>
              <a:rPr lang="en-US" sz="2200" dirty="0" err="1">
                <a:ea typeface="+mn-lt"/>
                <a:cs typeface="+mn-lt"/>
              </a:rPr>
              <a:t>для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разрешения</a:t>
            </a:r>
            <a:r>
              <a:rPr lang="en-US" sz="2200" dirty="0">
                <a:ea typeface="+mn-lt"/>
                <a:cs typeface="+mn-lt"/>
              </a:rPr>
              <a:t> </a:t>
            </a:r>
            <a:endParaRPr lang="en-US" sz="2200">
              <a:cs typeface="Calibri"/>
            </a:endParaRPr>
          </a:p>
          <a:p>
            <a:pPr lvl="1">
              <a:defRPr/>
            </a:pPr>
            <a:r>
              <a:rPr lang="en-US" dirty="0">
                <a:ea typeface="+mn-lt"/>
                <a:cs typeface="+mn-lt"/>
              </a:rPr>
              <a:t>у </a:t>
            </a:r>
            <a:r>
              <a:rPr lang="en-US" dirty="0" err="1">
                <a:ea typeface="+mn-lt"/>
                <a:cs typeface="+mn-lt"/>
              </a:rPr>
              <a:t>каждого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интернет-провайдера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есть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локальный</a:t>
            </a:r>
            <a:r>
              <a:rPr lang="en-US" dirty="0">
                <a:ea typeface="+mn-lt"/>
                <a:cs typeface="+mn-lt"/>
              </a:rPr>
              <a:t> DNS-</a:t>
            </a:r>
            <a:r>
              <a:rPr lang="en-US" dirty="0" err="1">
                <a:ea typeface="+mn-lt"/>
                <a:cs typeface="+mn-lt"/>
              </a:rPr>
              <a:t>сервер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имен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; </a:t>
            </a:r>
            <a:r>
              <a:rPr lang="en-US" dirty="0" err="1">
                <a:ea typeface="+mn-lt"/>
                <a:cs typeface="+mn-lt"/>
              </a:rPr>
              <a:t>найти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свой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 </a:t>
            </a:r>
            <a:endParaRPr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 marL="1143000" marR="0" lvl="2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MacOS: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</a:rPr>
              <a:t>%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"/>
              </a:rPr>
              <a:t>scutil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</a:rPr>
              <a:t> --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"/>
              </a:rPr>
              <a:t>dns</a:t>
            </a:r>
            <a:endParaRPr 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Windows: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</a:rPr>
              <a:t>&gt;ipconfig /all</a:t>
            </a:r>
            <a:endParaRPr 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"/>
            </a:endParaRPr>
          </a:p>
          <a:p>
            <a:pPr indent="-293370">
              <a:defRPr/>
            </a:pPr>
            <a:r>
              <a:rPr lang="en-US" dirty="0" err="1">
                <a:ea typeface="+mn-lt"/>
                <a:cs typeface="+mn-lt"/>
              </a:rPr>
              <a:t>локальный</a:t>
            </a:r>
            <a:r>
              <a:rPr lang="en-US" dirty="0">
                <a:ea typeface="+mn-lt"/>
                <a:cs typeface="+mn-lt"/>
              </a:rPr>
              <a:t> DNS-</a:t>
            </a:r>
            <a:r>
              <a:rPr lang="en-US" dirty="0" err="1">
                <a:ea typeface="+mn-lt"/>
                <a:cs typeface="+mn-lt"/>
              </a:rPr>
              <a:t>сервер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не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принадлежит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строго</a:t>
            </a:r>
            <a:r>
              <a:rPr lang="en-US" dirty="0">
                <a:ea typeface="+mn-lt"/>
                <a:cs typeface="+mn-lt"/>
              </a:rPr>
              <a:t> к </a:t>
            </a:r>
            <a:r>
              <a:rPr lang="en-US" dirty="0" err="1">
                <a:ea typeface="+mn-lt"/>
                <a:cs typeface="+mn-lt"/>
              </a:rPr>
              <a:t>иерархии</a:t>
            </a:r>
            <a:endParaRPr lang="en-US" dirty="0" err="1">
              <a:cs typeface="+mn-cs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E7AE8461-5441-C196-72E8-79DC4BEB3C16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326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 </a:t>
            </a:r>
            <a:r>
              <a:rPr lang="ru-RU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трансляция имени в адрес</a:t>
            </a:r>
            <a:r>
              <a:rPr lang="en-US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: </a:t>
            </a:r>
            <a:r>
              <a:rPr lang="ru-RU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итеративный запрос</a:t>
            </a:r>
            <a:endParaRPr lang="en-US" sz="3600" dirty="0">
              <a:cs typeface="Calibri" panose="020F0502020204030204" pitchFamily="34" charset="0"/>
            </a:endParaRPr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B2D75AD3-AD5C-7747-A9C2-6EF45A12CB21}"/>
              </a:ext>
            </a:extLst>
          </p:cNvPr>
          <p:cNvSpPr txBox="1">
            <a:spLocks noChangeArrowheads="1"/>
          </p:cNvSpPr>
          <p:nvPr/>
        </p:nvSpPr>
        <p:spPr>
          <a:xfrm>
            <a:off x="684201" y="1617338"/>
            <a:ext cx="5805034" cy="106113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2600" dirty="0">
                <a:solidFill>
                  <a:srgbClr val="0000A3"/>
                </a:solidFill>
                <a:latin typeface="Calibri" panose="020F0502020204030204"/>
                <a:ea typeface="ＭＳ Ｐゴシック" panose="020B0600070205080204" pitchFamily="34" charset="-128"/>
              </a:rPr>
              <a:t>Пример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 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хосту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engineering.nyu.edu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нужен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IP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-адрес сервера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gaia.cs.umass.edu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EB73751A-16ED-6643-8E9C-1B1DDF5D8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433" y="2824122"/>
            <a:ext cx="4093780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3200" dirty="0">
                <a:solidFill>
                  <a:srgbClr val="CC0000"/>
                </a:solidFill>
                <a:latin typeface="Calibri" panose="020F0502020204030204"/>
              </a:rPr>
              <a:t>Итеративный запрос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lvl="0" indent="-285750">
              <a:lnSpc>
                <a:spcPct val="85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ru-RU" altLang="en-US" sz="2800" dirty="0">
                <a:solidFill>
                  <a:prstClr val="black"/>
                </a:solidFill>
                <a:latin typeface="Calibri" panose="020F0502020204030204"/>
              </a:rPr>
              <a:t>Сервер, к которому обратились, в ответ дает имена других </a:t>
            </a:r>
            <a:r>
              <a:rPr lang="en-US" altLang="en-US" sz="2800" dirty="0">
                <a:solidFill>
                  <a:prstClr val="black"/>
                </a:solidFill>
                <a:latin typeface="Calibri" panose="020F0502020204030204"/>
              </a:rPr>
              <a:t>DNS- </a:t>
            </a:r>
            <a:r>
              <a:rPr lang="ru-RU" altLang="en-US" sz="2800" dirty="0">
                <a:solidFill>
                  <a:prstClr val="black"/>
                </a:solidFill>
                <a:latin typeface="Calibri" panose="020F0502020204030204"/>
              </a:rPr>
              <a:t>серверов </a:t>
            </a:r>
          </a:p>
          <a:p>
            <a:pPr lvl="0" indent="-285750">
              <a:lnSpc>
                <a:spcPct val="85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ru-RU" altLang="en-US" sz="2800" dirty="0">
                <a:solidFill>
                  <a:prstClr val="black"/>
                </a:solidFill>
                <a:latin typeface="Calibri" panose="020F0502020204030204"/>
              </a:rPr>
              <a:t>«Я не знаю ответ, но можете спросить у такого-то сервера» </a:t>
            </a:r>
          </a:p>
        </p:txBody>
      </p:sp>
      <p:sp>
        <p:nvSpPr>
          <p:cNvPr id="171" name="Text Box 5">
            <a:extLst>
              <a:ext uri="{FF2B5EF4-FFF2-40B4-BE49-F238E27FC236}">
                <a16:creationId xmlns:a16="http://schemas.microsoft.com/office/drawing/2014/main" id="{5980C4D7-7160-6843-9829-B4A4351B5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778" y="3760018"/>
            <a:ext cx="225414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600" kern="0" dirty="0">
                <a:solidFill>
                  <a:srgbClr val="000000"/>
                </a:solidFill>
              </a:rPr>
              <a:t>запрашивающий хост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engineering.nyu</a:t>
            </a:r>
            <a:r>
              <a:rPr kumimoji="0" lang="en-US" alt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.</a:t>
            </a:r>
            <a:r>
              <a:rPr kumimoji="0" lang="en-US" altLang="en-US" sz="1400" b="0" i="1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edu</a:t>
            </a:r>
            <a:endParaRPr kumimoji="0" lang="en-US" altLang="en-US" sz="1400" b="0" i="1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2" name="Text Box 6">
            <a:extLst>
              <a:ext uri="{FF2B5EF4-FFF2-40B4-BE49-F238E27FC236}">
                <a16:creationId xmlns:a16="http://schemas.microsoft.com/office/drawing/2014/main" id="{0572A6CE-4DDA-D648-8802-F03C444E2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2058" y="423778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gaia.cs.umass.edu</a:t>
            </a:r>
            <a:endParaRPr kumimoji="0" lang="en-US" altLang="en-US" sz="16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3" name="Text Box 17">
            <a:extLst>
              <a:ext uri="{FF2B5EF4-FFF2-40B4-BE49-F238E27FC236}">
                <a16:creationId xmlns:a16="http://schemas.microsoft.com/office/drawing/2014/main" id="{82144ED5-2C8E-184D-A863-C3B672AB3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896" y="1322438"/>
            <a:ext cx="25559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800" kern="0" dirty="0">
                <a:solidFill>
                  <a:srgbClr val="000000"/>
                </a:solidFill>
              </a:rPr>
              <a:t>корневой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DNS</a:t>
            </a:r>
            <a:r>
              <a:rPr kumimoji="0" lang="ru-RU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-сервер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4" name="Line 18">
            <a:extLst>
              <a:ext uri="{FF2B5EF4-FFF2-40B4-BE49-F238E27FC236}">
                <a16:creationId xmlns:a16="http://schemas.microsoft.com/office/drawing/2014/main" id="{0055E9E5-6DE8-1543-9989-1B8A533D40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9235" y="3275781"/>
            <a:ext cx="1196994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5" name="Line 19">
            <a:extLst>
              <a:ext uri="{FF2B5EF4-FFF2-40B4-BE49-F238E27FC236}">
                <a16:creationId xmlns:a16="http://schemas.microsoft.com/office/drawing/2014/main" id="{5959B616-2817-F149-AD5A-71429EF235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68785" y="2005693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6" name="Line 20">
            <a:extLst>
              <a:ext uri="{FF2B5EF4-FFF2-40B4-BE49-F238E27FC236}">
                <a16:creationId xmlns:a16="http://schemas.microsoft.com/office/drawing/2014/main" id="{6EF73249-815F-C548-BC5E-38E4ACE60E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4535" y="3167743"/>
            <a:ext cx="1485900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7" name="Line 21">
            <a:extLst>
              <a:ext uri="{FF2B5EF4-FFF2-40B4-BE49-F238E27FC236}">
                <a16:creationId xmlns:a16="http://schemas.microsoft.com/office/drawing/2014/main" id="{CEC0960C-844E-6F44-83D5-7DC0B1F8A2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54535" y="3339193"/>
            <a:ext cx="1419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8" name="Line 22">
            <a:extLst>
              <a:ext uri="{FF2B5EF4-FFF2-40B4-BE49-F238E27FC236}">
                <a16:creationId xmlns:a16="http://schemas.microsoft.com/office/drawing/2014/main" id="{1CAC12BF-7C29-F640-93E6-9DF1650DE0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78335" y="2234293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9" name="Line 23">
            <a:extLst>
              <a:ext uri="{FF2B5EF4-FFF2-40B4-BE49-F238E27FC236}">
                <a16:creationId xmlns:a16="http://schemas.microsoft.com/office/drawing/2014/main" id="{349E5526-4318-4744-A470-D0A69AD70F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1511" y="3439703"/>
            <a:ext cx="131923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25257205-98B6-614F-8BDC-3E790117BE54}"/>
              </a:ext>
            </a:extLst>
          </p:cNvPr>
          <p:cNvGrpSpPr>
            <a:grpSpLocks/>
          </p:cNvGrpSpPr>
          <p:nvPr/>
        </p:nvGrpSpPr>
        <p:grpSpPr bwMode="auto">
          <a:xfrm>
            <a:off x="6759119" y="3847200"/>
            <a:ext cx="1876428" cy="800101"/>
            <a:chOff x="2838" y="2132"/>
            <a:chExt cx="1182" cy="504"/>
          </a:xfrm>
        </p:grpSpPr>
        <p:sp>
          <p:nvSpPr>
            <p:cNvPr id="181" name="Rectangle 25">
              <a:extLst>
                <a:ext uri="{FF2B5EF4-FFF2-40B4-BE49-F238E27FC236}">
                  <a16:creationId xmlns:a16="http://schemas.microsoft.com/office/drawing/2014/main" id="{D65FCF25-F405-B748-88E8-10A3D8396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" name="Text Box 26">
              <a:extLst>
                <a:ext uri="{FF2B5EF4-FFF2-40B4-BE49-F238E27FC236}">
                  <a16:creationId xmlns:a16="http://schemas.microsoft.com/office/drawing/2014/main" id="{E1FF55F2-CAA3-F740-9BE9-AB0BAF4EF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4" y="2132"/>
              <a:ext cx="850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kern="0" dirty="0">
                  <a:solidFill>
                    <a:srgbClr val="000000"/>
                  </a:solidFill>
                </a:rPr>
                <a:t>локальный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</a:t>
              </a:r>
              <a:r>
                <a:rPr kumimoji="0" lang="ru-RU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-сервер</a:t>
              </a:r>
              <a:endPara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dns.nyu.edu</a:t>
              </a:r>
              <a:endParaRPr kumimoji="0" lang="en-US" alt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83" name="Text Box 27">
            <a:extLst>
              <a:ext uri="{FF2B5EF4-FFF2-40B4-BE49-F238E27FC236}">
                <a16:creationId xmlns:a16="http://schemas.microsoft.com/office/drawing/2014/main" id="{89A9D659-504E-DE4E-B6CF-35E06A82E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99" y="288670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4" name="Text Box 28">
            <a:extLst>
              <a:ext uri="{FF2B5EF4-FFF2-40B4-BE49-F238E27FC236}">
                <a16:creationId xmlns:a16="http://schemas.microsoft.com/office/drawing/2014/main" id="{72F042CE-6C6C-7040-AA88-05028C243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8485" y="222318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5" name="Text Box 29">
            <a:extLst>
              <a:ext uri="{FF2B5EF4-FFF2-40B4-BE49-F238E27FC236}">
                <a16:creationId xmlns:a16="http://schemas.microsoft.com/office/drawing/2014/main" id="{E4355CE5-EFAB-8E4F-AA84-68513D8FC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6635" y="246130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3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6" name="Text Box 30">
            <a:extLst>
              <a:ext uri="{FF2B5EF4-FFF2-40B4-BE49-F238E27FC236}">
                <a16:creationId xmlns:a16="http://schemas.microsoft.com/office/drawing/2014/main" id="{61F544AA-6B92-714B-84C9-4070F63C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0960" y="287088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7" name="Text Box 31">
            <a:extLst>
              <a:ext uri="{FF2B5EF4-FFF2-40B4-BE49-F238E27FC236}">
                <a16:creationId xmlns:a16="http://schemas.microsoft.com/office/drawing/2014/main" id="{30095F9A-09A7-2540-B6C0-0D32BAB45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1123" y="335824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5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8" name="Text Box 32">
            <a:extLst>
              <a:ext uri="{FF2B5EF4-FFF2-40B4-BE49-F238E27FC236}">
                <a16:creationId xmlns:a16="http://schemas.microsoft.com/office/drawing/2014/main" id="{AB8F7B88-B6E0-EF40-999E-00C192F3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8023" y="439805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6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9" name="Text Box 60">
            <a:extLst>
              <a:ext uri="{FF2B5EF4-FFF2-40B4-BE49-F238E27FC236}">
                <a16:creationId xmlns:a16="http://schemas.microsoft.com/office/drawing/2014/main" id="{9260634C-BE01-F74D-BF1A-744B534D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5532" y="5214030"/>
            <a:ext cx="27286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600" kern="0" dirty="0">
                <a:solidFill>
                  <a:srgbClr val="000000"/>
                </a:solidFill>
              </a:rPr>
              <a:t>авторитетный</a:t>
            </a: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DNS</a:t>
            </a: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-сервер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dns.</a:t>
            </a:r>
            <a:r>
              <a:rPr lang="en-US" altLang="en-US" sz="1600" b="1" kern="0" dirty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cs.</a:t>
            </a:r>
            <a:r>
              <a:rPr kumimoji="0" lang="en-US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umass.edu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Arial"/>
            </a:endParaRPr>
          </a:p>
        </p:txBody>
      </p:sp>
      <p:sp>
        <p:nvSpPr>
          <p:cNvPr id="190" name="Text Box 61">
            <a:extLst>
              <a:ext uri="{FF2B5EF4-FFF2-40B4-BE49-F238E27FC236}">
                <a16:creationId xmlns:a16="http://schemas.microsoft.com/office/drawing/2014/main" id="{6085ED00-1F5E-0643-A173-419315EE3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0960" y="442821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7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1" name="Text Box 62">
            <a:extLst>
              <a:ext uri="{FF2B5EF4-FFF2-40B4-BE49-F238E27FC236}">
                <a16:creationId xmlns:a16="http://schemas.microsoft.com/office/drawing/2014/main" id="{31298658-8B21-7440-B171-ED6F192C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0022" y="34705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2" name="Line 63">
            <a:extLst>
              <a:ext uri="{FF2B5EF4-FFF2-40B4-BE49-F238E27FC236}">
                <a16:creationId xmlns:a16="http://schemas.microsoft.com/office/drawing/2014/main" id="{10C66233-6CC9-374E-8305-B82B34B37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87860" y="3499530"/>
            <a:ext cx="1493838" cy="1314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3" name="Line 64">
            <a:extLst>
              <a:ext uri="{FF2B5EF4-FFF2-40B4-BE49-F238E27FC236}">
                <a16:creationId xmlns:a16="http://schemas.microsoft.com/office/drawing/2014/main" id="{BAF9BA4A-0868-F849-BA68-582D117DCF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148173" y="3624943"/>
            <a:ext cx="1493837" cy="13017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4" name="Text Box 65">
            <a:extLst>
              <a:ext uri="{FF2B5EF4-FFF2-40B4-BE49-F238E27FC236}">
                <a16:creationId xmlns:a16="http://schemas.microsoft.com/office/drawing/2014/main" id="{8797BCED-3D71-5A4B-8881-BCE8144E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7910" y="2339598"/>
            <a:ext cx="20113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800" kern="0" dirty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DNS</a:t>
            </a:r>
            <a:r>
              <a:rPr kumimoji="0" lang="ru-RU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-сервер верхнего уровня</a:t>
            </a:r>
            <a:endParaRPr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Arial"/>
            </a:endParaRPr>
          </a:p>
        </p:txBody>
      </p:sp>
      <p:grpSp>
        <p:nvGrpSpPr>
          <p:cNvPr id="195" name="Group 86">
            <a:extLst>
              <a:ext uri="{FF2B5EF4-FFF2-40B4-BE49-F238E27FC236}">
                <a16:creationId xmlns:a16="http://schemas.microsoft.com/office/drawing/2014/main" id="{75CA10E2-E46A-8244-A966-A51F3D99FE1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659797" y="4619665"/>
            <a:ext cx="787391" cy="614055"/>
            <a:chOff x="-44" y="1473"/>
            <a:chExt cx="981" cy="1105"/>
          </a:xfrm>
        </p:grpSpPr>
        <p:pic>
          <p:nvPicPr>
            <p:cNvPr id="196" name="Picture 87" descr="desktop_computer_stylized_medium">
              <a:extLst>
                <a:ext uri="{FF2B5EF4-FFF2-40B4-BE49-F238E27FC236}">
                  <a16:creationId xmlns:a16="http://schemas.microsoft.com/office/drawing/2014/main" id="{71723812-15F4-5248-BF42-895CB471AE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7" name="Freeform 88">
              <a:extLst>
                <a:ext uri="{FF2B5EF4-FFF2-40B4-BE49-F238E27FC236}">
                  <a16:creationId xmlns:a16="http://schemas.microsoft.com/office/drawing/2014/main" id="{4B3596A6-2AD0-DC45-8E8C-2A75454E7B1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98" name="Group 89">
            <a:extLst>
              <a:ext uri="{FF2B5EF4-FFF2-40B4-BE49-F238E27FC236}">
                <a16:creationId xmlns:a16="http://schemas.microsoft.com/office/drawing/2014/main" id="{06C72D69-BC87-104E-99A1-1FE2BBFDF3AB}"/>
              </a:ext>
            </a:extLst>
          </p:cNvPr>
          <p:cNvGrpSpPr>
            <a:grpSpLocks/>
          </p:cNvGrpSpPr>
          <p:nvPr/>
        </p:nvGrpSpPr>
        <p:grpSpPr bwMode="auto">
          <a:xfrm>
            <a:off x="5483417" y="3053085"/>
            <a:ext cx="883580" cy="766310"/>
            <a:chOff x="-44" y="1473"/>
            <a:chExt cx="981" cy="1105"/>
          </a:xfrm>
        </p:grpSpPr>
        <p:pic>
          <p:nvPicPr>
            <p:cNvPr id="199" name="Picture 90" descr="desktop_computer_stylized_medium">
              <a:extLst>
                <a:ext uri="{FF2B5EF4-FFF2-40B4-BE49-F238E27FC236}">
                  <a16:creationId xmlns:a16="http://schemas.microsoft.com/office/drawing/2014/main" id="{8EECB2CE-1B4C-2746-A9F6-C35C4B9609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" name="Freeform 91">
              <a:extLst>
                <a:ext uri="{FF2B5EF4-FFF2-40B4-BE49-F238E27FC236}">
                  <a16:creationId xmlns:a16="http://schemas.microsoft.com/office/drawing/2014/main" id="{D65AC841-4780-A94B-9F97-1107EEE46B3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01" name="Group 125">
            <a:extLst>
              <a:ext uri="{FF2B5EF4-FFF2-40B4-BE49-F238E27FC236}">
                <a16:creationId xmlns:a16="http://schemas.microsoft.com/office/drawing/2014/main" id="{724CF7FE-3214-0741-AD8D-7483973CF725}"/>
              </a:ext>
            </a:extLst>
          </p:cNvPr>
          <p:cNvGrpSpPr>
            <a:grpSpLocks/>
          </p:cNvGrpSpPr>
          <p:nvPr/>
        </p:nvGrpSpPr>
        <p:grpSpPr bwMode="auto">
          <a:xfrm>
            <a:off x="9794410" y="4528230"/>
            <a:ext cx="390525" cy="641350"/>
            <a:chOff x="4140" y="429"/>
            <a:chExt cx="1425" cy="2396"/>
          </a:xfrm>
        </p:grpSpPr>
        <p:sp>
          <p:nvSpPr>
            <p:cNvPr id="202" name="Freeform 126">
              <a:extLst>
                <a:ext uri="{FF2B5EF4-FFF2-40B4-BE49-F238E27FC236}">
                  <a16:creationId xmlns:a16="http://schemas.microsoft.com/office/drawing/2014/main" id="{430EC70E-0BF7-F44C-8DEF-C9A33626D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3" name="Rectangle 127">
              <a:extLst>
                <a:ext uri="{FF2B5EF4-FFF2-40B4-BE49-F238E27FC236}">
                  <a16:creationId xmlns:a16="http://schemas.microsoft.com/office/drawing/2014/main" id="{6C288CD0-9AED-1548-9DEF-7CF8E72A0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4" name="Freeform 128">
              <a:extLst>
                <a:ext uri="{FF2B5EF4-FFF2-40B4-BE49-F238E27FC236}">
                  <a16:creationId xmlns:a16="http://schemas.microsoft.com/office/drawing/2014/main" id="{08551039-74E8-F44D-8449-133AF9BF8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5" name="Freeform 129">
              <a:extLst>
                <a:ext uri="{FF2B5EF4-FFF2-40B4-BE49-F238E27FC236}">
                  <a16:creationId xmlns:a16="http://schemas.microsoft.com/office/drawing/2014/main" id="{D41FFC6C-D9E1-E74F-BF15-4894E774B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6" name="Rectangle 130">
              <a:extLst>
                <a:ext uri="{FF2B5EF4-FFF2-40B4-BE49-F238E27FC236}">
                  <a16:creationId xmlns:a16="http://schemas.microsoft.com/office/drawing/2014/main" id="{4AA5429D-F727-884E-96D1-EA63944E5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07" name="Group 131">
              <a:extLst>
                <a:ext uri="{FF2B5EF4-FFF2-40B4-BE49-F238E27FC236}">
                  <a16:creationId xmlns:a16="http://schemas.microsoft.com/office/drawing/2014/main" id="{9CE31B7B-945E-6B44-B446-849D24418C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32" name="AutoShape 132">
                <a:extLst>
                  <a:ext uri="{FF2B5EF4-FFF2-40B4-BE49-F238E27FC236}">
                    <a16:creationId xmlns:a16="http://schemas.microsoft.com/office/drawing/2014/main" id="{FA2F0F31-D516-1C43-8236-266B26AEF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3" name="AutoShape 133">
                <a:extLst>
                  <a:ext uri="{FF2B5EF4-FFF2-40B4-BE49-F238E27FC236}">
                    <a16:creationId xmlns:a16="http://schemas.microsoft.com/office/drawing/2014/main" id="{6EC2A0FB-C35E-CF41-B938-33BF0264E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08" name="Rectangle 134">
              <a:extLst>
                <a:ext uri="{FF2B5EF4-FFF2-40B4-BE49-F238E27FC236}">
                  <a16:creationId xmlns:a16="http://schemas.microsoft.com/office/drawing/2014/main" id="{9298A98E-EDE0-4B4A-9352-BE6FAE720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09" name="Group 135">
              <a:extLst>
                <a:ext uri="{FF2B5EF4-FFF2-40B4-BE49-F238E27FC236}">
                  <a16:creationId xmlns:a16="http://schemas.microsoft.com/office/drawing/2014/main" id="{C311DEB1-8226-3E48-8DA5-613E18CFA3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30" name="AutoShape 136">
                <a:extLst>
                  <a:ext uri="{FF2B5EF4-FFF2-40B4-BE49-F238E27FC236}">
                    <a16:creationId xmlns:a16="http://schemas.microsoft.com/office/drawing/2014/main" id="{E45D0285-F719-874E-AD50-E3F288277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1" name="AutoShape 137">
                <a:extLst>
                  <a:ext uri="{FF2B5EF4-FFF2-40B4-BE49-F238E27FC236}">
                    <a16:creationId xmlns:a16="http://schemas.microsoft.com/office/drawing/2014/main" id="{BE16FE12-6196-EF46-A169-0C2675EA51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10" name="Rectangle 138">
              <a:extLst>
                <a:ext uri="{FF2B5EF4-FFF2-40B4-BE49-F238E27FC236}">
                  <a16:creationId xmlns:a16="http://schemas.microsoft.com/office/drawing/2014/main" id="{A7531C2D-AF11-3642-9C87-3B93BEDD6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1" name="Rectangle 139">
              <a:extLst>
                <a:ext uri="{FF2B5EF4-FFF2-40B4-BE49-F238E27FC236}">
                  <a16:creationId xmlns:a16="http://schemas.microsoft.com/office/drawing/2014/main" id="{06C1B7AC-1454-714B-A50F-7F9B42D77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12" name="Group 140">
              <a:extLst>
                <a:ext uri="{FF2B5EF4-FFF2-40B4-BE49-F238E27FC236}">
                  <a16:creationId xmlns:a16="http://schemas.microsoft.com/office/drawing/2014/main" id="{86C62EBF-E65E-4D4B-884D-BA39C6A8B2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28" name="AutoShape 141">
                <a:extLst>
                  <a:ext uri="{FF2B5EF4-FFF2-40B4-BE49-F238E27FC236}">
                    <a16:creationId xmlns:a16="http://schemas.microsoft.com/office/drawing/2014/main" id="{A3E87978-B7EB-E644-B3A8-D8FDCF7E8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29" name="AutoShape 142">
                <a:extLst>
                  <a:ext uri="{FF2B5EF4-FFF2-40B4-BE49-F238E27FC236}">
                    <a16:creationId xmlns:a16="http://schemas.microsoft.com/office/drawing/2014/main" id="{91E0D4CD-2CBB-DD47-8147-BE3E03C96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13" name="Freeform 143">
              <a:extLst>
                <a:ext uri="{FF2B5EF4-FFF2-40B4-BE49-F238E27FC236}">
                  <a16:creationId xmlns:a16="http://schemas.microsoft.com/office/drawing/2014/main" id="{0D682965-15A3-3541-A789-479A47800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14" name="Group 144">
              <a:extLst>
                <a:ext uri="{FF2B5EF4-FFF2-40B4-BE49-F238E27FC236}">
                  <a16:creationId xmlns:a16="http://schemas.microsoft.com/office/drawing/2014/main" id="{0C8D690A-21E1-4146-83A5-7245CAEA8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26" name="AutoShape 145">
                <a:extLst>
                  <a:ext uri="{FF2B5EF4-FFF2-40B4-BE49-F238E27FC236}">
                    <a16:creationId xmlns:a16="http://schemas.microsoft.com/office/drawing/2014/main" id="{7C15E592-E347-A846-AC9F-C18905A61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27" name="AutoShape 146">
                <a:extLst>
                  <a:ext uri="{FF2B5EF4-FFF2-40B4-BE49-F238E27FC236}">
                    <a16:creationId xmlns:a16="http://schemas.microsoft.com/office/drawing/2014/main" id="{3D0AF765-217C-594C-B21E-869B0884A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15" name="Rectangle 147">
              <a:extLst>
                <a:ext uri="{FF2B5EF4-FFF2-40B4-BE49-F238E27FC236}">
                  <a16:creationId xmlns:a16="http://schemas.microsoft.com/office/drawing/2014/main" id="{4C635A33-8E8F-7D44-92DB-F6F09BFD8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6" name="Freeform 148">
              <a:extLst>
                <a:ext uri="{FF2B5EF4-FFF2-40B4-BE49-F238E27FC236}">
                  <a16:creationId xmlns:a16="http://schemas.microsoft.com/office/drawing/2014/main" id="{4B503159-D00F-C640-B18B-72CCC4B30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7" name="Freeform 149">
              <a:extLst>
                <a:ext uri="{FF2B5EF4-FFF2-40B4-BE49-F238E27FC236}">
                  <a16:creationId xmlns:a16="http://schemas.microsoft.com/office/drawing/2014/main" id="{83A278D9-086C-BE47-BA0D-A1CB49B9D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8" name="Oval 150">
              <a:extLst>
                <a:ext uri="{FF2B5EF4-FFF2-40B4-BE49-F238E27FC236}">
                  <a16:creationId xmlns:a16="http://schemas.microsoft.com/office/drawing/2014/main" id="{71B59C46-33D8-EC4A-A0CA-4AF6B7EE7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9" name="Freeform 151">
              <a:extLst>
                <a:ext uri="{FF2B5EF4-FFF2-40B4-BE49-F238E27FC236}">
                  <a16:creationId xmlns:a16="http://schemas.microsoft.com/office/drawing/2014/main" id="{3C577FAB-12B4-CA48-B90D-D923F7168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0" name="AutoShape 152">
              <a:extLst>
                <a:ext uri="{FF2B5EF4-FFF2-40B4-BE49-F238E27FC236}">
                  <a16:creationId xmlns:a16="http://schemas.microsoft.com/office/drawing/2014/main" id="{0744BC6B-A26A-7E49-A677-B90EDB08F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1" name="AutoShape 153">
              <a:extLst>
                <a:ext uri="{FF2B5EF4-FFF2-40B4-BE49-F238E27FC236}">
                  <a16:creationId xmlns:a16="http://schemas.microsoft.com/office/drawing/2014/main" id="{574AC8BD-9D1C-FB42-BD21-1A786B862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2" name="Oval 154">
              <a:extLst>
                <a:ext uri="{FF2B5EF4-FFF2-40B4-BE49-F238E27FC236}">
                  <a16:creationId xmlns:a16="http://schemas.microsoft.com/office/drawing/2014/main" id="{5AFE8D2C-0569-3047-AB73-8A9B37AF1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3" name="Oval 155">
              <a:extLst>
                <a:ext uri="{FF2B5EF4-FFF2-40B4-BE49-F238E27FC236}">
                  <a16:creationId xmlns:a16="http://schemas.microsoft.com/office/drawing/2014/main" id="{83B0123B-44CF-B845-B272-496DEB238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24" name="Oval 156">
              <a:extLst>
                <a:ext uri="{FF2B5EF4-FFF2-40B4-BE49-F238E27FC236}">
                  <a16:creationId xmlns:a16="http://schemas.microsoft.com/office/drawing/2014/main" id="{FF7ABF78-07FF-FD40-9233-2EC92E7CB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5" name="Rectangle 157">
              <a:extLst>
                <a:ext uri="{FF2B5EF4-FFF2-40B4-BE49-F238E27FC236}">
                  <a16:creationId xmlns:a16="http://schemas.microsoft.com/office/drawing/2014/main" id="{D41F5C27-E8BB-6440-8D30-59C3961E0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34" name="Group 158">
            <a:extLst>
              <a:ext uri="{FF2B5EF4-FFF2-40B4-BE49-F238E27FC236}">
                <a16:creationId xmlns:a16="http://schemas.microsoft.com/office/drawing/2014/main" id="{AEB56919-E56B-7E4E-A7D7-98A288C3B252}"/>
              </a:ext>
            </a:extLst>
          </p:cNvPr>
          <p:cNvGrpSpPr>
            <a:grpSpLocks/>
          </p:cNvGrpSpPr>
          <p:nvPr/>
        </p:nvGrpSpPr>
        <p:grpSpPr bwMode="auto">
          <a:xfrm>
            <a:off x="7790985" y="3015343"/>
            <a:ext cx="390525" cy="641350"/>
            <a:chOff x="4140" y="429"/>
            <a:chExt cx="1425" cy="2396"/>
          </a:xfrm>
        </p:grpSpPr>
        <p:sp>
          <p:nvSpPr>
            <p:cNvPr id="235" name="Freeform 159">
              <a:extLst>
                <a:ext uri="{FF2B5EF4-FFF2-40B4-BE49-F238E27FC236}">
                  <a16:creationId xmlns:a16="http://schemas.microsoft.com/office/drawing/2014/main" id="{86964676-09BA-2F4D-8E07-76EACFD1A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6" name="Rectangle 160">
              <a:extLst>
                <a:ext uri="{FF2B5EF4-FFF2-40B4-BE49-F238E27FC236}">
                  <a16:creationId xmlns:a16="http://schemas.microsoft.com/office/drawing/2014/main" id="{FFAAD933-7081-1940-82D8-3553DCB08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7" name="Freeform 161">
              <a:extLst>
                <a:ext uri="{FF2B5EF4-FFF2-40B4-BE49-F238E27FC236}">
                  <a16:creationId xmlns:a16="http://schemas.microsoft.com/office/drawing/2014/main" id="{D61BDCB9-8C30-1C44-A8F2-0EC386728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8" name="Freeform 162">
              <a:extLst>
                <a:ext uri="{FF2B5EF4-FFF2-40B4-BE49-F238E27FC236}">
                  <a16:creationId xmlns:a16="http://schemas.microsoft.com/office/drawing/2014/main" id="{3E122E01-84B9-6E48-861A-BEEBD7F67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9" name="Rectangle 163">
              <a:extLst>
                <a:ext uri="{FF2B5EF4-FFF2-40B4-BE49-F238E27FC236}">
                  <a16:creationId xmlns:a16="http://schemas.microsoft.com/office/drawing/2014/main" id="{3AD89C6E-5869-C84E-94DF-DD5388863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0" name="Group 164">
              <a:extLst>
                <a:ext uri="{FF2B5EF4-FFF2-40B4-BE49-F238E27FC236}">
                  <a16:creationId xmlns:a16="http://schemas.microsoft.com/office/drawing/2014/main" id="{919F3CC7-4090-E54D-9BA9-E092A8C810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5" name="AutoShape 165">
                <a:extLst>
                  <a:ext uri="{FF2B5EF4-FFF2-40B4-BE49-F238E27FC236}">
                    <a16:creationId xmlns:a16="http://schemas.microsoft.com/office/drawing/2014/main" id="{EAE6002E-6A1D-0B48-BA81-7D9DEC704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6" name="AutoShape 166">
                <a:extLst>
                  <a:ext uri="{FF2B5EF4-FFF2-40B4-BE49-F238E27FC236}">
                    <a16:creationId xmlns:a16="http://schemas.microsoft.com/office/drawing/2014/main" id="{CAA5444A-9857-9149-867E-5562C085E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1" name="Rectangle 167">
              <a:extLst>
                <a:ext uri="{FF2B5EF4-FFF2-40B4-BE49-F238E27FC236}">
                  <a16:creationId xmlns:a16="http://schemas.microsoft.com/office/drawing/2014/main" id="{93E34643-2646-D44C-9D6D-91A5B1C18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2" name="Group 168">
              <a:extLst>
                <a:ext uri="{FF2B5EF4-FFF2-40B4-BE49-F238E27FC236}">
                  <a16:creationId xmlns:a16="http://schemas.microsoft.com/office/drawing/2014/main" id="{652E8D93-E5DE-A34F-9D29-89AB07D056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3" name="AutoShape 169">
                <a:extLst>
                  <a:ext uri="{FF2B5EF4-FFF2-40B4-BE49-F238E27FC236}">
                    <a16:creationId xmlns:a16="http://schemas.microsoft.com/office/drawing/2014/main" id="{AA26172B-FDFE-3D4E-9541-B9BC052C1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4" name="AutoShape 170">
                <a:extLst>
                  <a:ext uri="{FF2B5EF4-FFF2-40B4-BE49-F238E27FC236}">
                    <a16:creationId xmlns:a16="http://schemas.microsoft.com/office/drawing/2014/main" id="{521BB6A8-6D33-7E40-B79B-A911E9D1C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3" name="Rectangle 171">
              <a:extLst>
                <a:ext uri="{FF2B5EF4-FFF2-40B4-BE49-F238E27FC236}">
                  <a16:creationId xmlns:a16="http://schemas.microsoft.com/office/drawing/2014/main" id="{FF73D9CC-AAAC-D341-85A2-89BC26B91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4" name="Rectangle 172">
              <a:extLst>
                <a:ext uri="{FF2B5EF4-FFF2-40B4-BE49-F238E27FC236}">
                  <a16:creationId xmlns:a16="http://schemas.microsoft.com/office/drawing/2014/main" id="{B810EEDB-015F-FD45-9174-E980EC5FA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5" name="Group 173">
              <a:extLst>
                <a:ext uri="{FF2B5EF4-FFF2-40B4-BE49-F238E27FC236}">
                  <a16:creationId xmlns:a16="http://schemas.microsoft.com/office/drawing/2014/main" id="{2E72AE40-DCC2-4948-AD2E-564A2B8A82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61" name="AutoShape 174">
                <a:extLst>
                  <a:ext uri="{FF2B5EF4-FFF2-40B4-BE49-F238E27FC236}">
                    <a16:creationId xmlns:a16="http://schemas.microsoft.com/office/drawing/2014/main" id="{D9D1958B-0DAA-074E-A39D-ABDA1EA5B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2" name="AutoShape 175">
                <a:extLst>
                  <a:ext uri="{FF2B5EF4-FFF2-40B4-BE49-F238E27FC236}">
                    <a16:creationId xmlns:a16="http://schemas.microsoft.com/office/drawing/2014/main" id="{8EFD2DEF-75B3-4B4C-BB17-5FDA1DFD9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6" name="Freeform 176">
              <a:extLst>
                <a:ext uri="{FF2B5EF4-FFF2-40B4-BE49-F238E27FC236}">
                  <a16:creationId xmlns:a16="http://schemas.microsoft.com/office/drawing/2014/main" id="{A52917D9-2F4F-8A4E-A096-B778F3B97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7" name="Group 177">
              <a:extLst>
                <a:ext uri="{FF2B5EF4-FFF2-40B4-BE49-F238E27FC236}">
                  <a16:creationId xmlns:a16="http://schemas.microsoft.com/office/drawing/2014/main" id="{8476C934-1025-054C-BF2F-A686380677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59" name="AutoShape 178">
                <a:extLst>
                  <a:ext uri="{FF2B5EF4-FFF2-40B4-BE49-F238E27FC236}">
                    <a16:creationId xmlns:a16="http://schemas.microsoft.com/office/drawing/2014/main" id="{8DF96225-9AB2-AB48-9090-A03A165D9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0" name="AutoShape 179">
                <a:extLst>
                  <a:ext uri="{FF2B5EF4-FFF2-40B4-BE49-F238E27FC236}">
                    <a16:creationId xmlns:a16="http://schemas.microsoft.com/office/drawing/2014/main" id="{B48F8DCA-7FC5-4D49-89FD-957B141759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8" name="Rectangle 180">
              <a:extLst>
                <a:ext uri="{FF2B5EF4-FFF2-40B4-BE49-F238E27FC236}">
                  <a16:creationId xmlns:a16="http://schemas.microsoft.com/office/drawing/2014/main" id="{82DD01ED-CC62-8E44-B4AF-5AB162B45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9" name="Freeform 181">
              <a:extLst>
                <a:ext uri="{FF2B5EF4-FFF2-40B4-BE49-F238E27FC236}">
                  <a16:creationId xmlns:a16="http://schemas.microsoft.com/office/drawing/2014/main" id="{02E0A0DA-75BD-A54E-BFBE-1053BAA47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0" name="Freeform 182">
              <a:extLst>
                <a:ext uri="{FF2B5EF4-FFF2-40B4-BE49-F238E27FC236}">
                  <a16:creationId xmlns:a16="http://schemas.microsoft.com/office/drawing/2014/main" id="{553CF65B-1E90-FF47-BBE8-B5344DE42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1" name="Oval 183">
              <a:extLst>
                <a:ext uri="{FF2B5EF4-FFF2-40B4-BE49-F238E27FC236}">
                  <a16:creationId xmlns:a16="http://schemas.microsoft.com/office/drawing/2014/main" id="{1CFB15AC-59D4-2B42-9567-80D6F30EC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2" name="Freeform 184">
              <a:extLst>
                <a:ext uri="{FF2B5EF4-FFF2-40B4-BE49-F238E27FC236}">
                  <a16:creationId xmlns:a16="http://schemas.microsoft.com/office/drawing/2014/main" id="{377D0A48-37B0-984B-9D70-F4CA7EE8A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3" name="AutoShape 185">
              <a:extLst>
                <a:ext uri="{FF2B5EF4-FFF2-40B4-BE49-F238E27FC236}">
                  <a16:creationId xmlns:a16="http://schemas.microsoft.com/office/drawing/2014/main" id="{1DF08F1A-8088-4349-B9B6-80E5278DD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4" name="AutoShape 186">
              <a:extLst>
                <a:ext uri="{FF2B5EF4-FFF2-40B4-BE49-F238E27FC236}">
                  <a16:creationId xmlns:a16="http://schemas.microsoft.com/office/drawing/2014/main" id="{AB1FF07F-165E-5C42-A46F-20C492B2A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5" name="Oval 187">
              <a:extLst>
                <a:ext uri="{FF2B5EF4-FFF2-40B4-BE49-F238E27FC236}">
                  <a16:creationId xmlns:a16="http://schemas.microsoft.com/office/drawing/2014/main" id="{246533F9-312A-7949-B6A5-04845D405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6" name="Oval 188">
              <a:extLst>
                <a:ext uri="{FF2B5EF4-FFF2-40B4-BE49-F238E27FC236}">
                  <a16:creationId xmlns:a16="http://schemas.microsoft.com/office/drawing/2014/main" id="{97B4BE6D-9A58-6C4D-98DB-90F92956E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7" name="Oval 189">
              <a:extLst>
                <a:ext uri="{FF2B5EF4-FFF2-40B4-BE49-F238E27FC236}">
                  <a16:creationId xmlns:a16="http://schemas.microsoft.com/office/drawing/2014/main" id="{B4E35ECA-82AF-A74F-9E87-BC1C1318F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8" name="Rectangle 190">
              <a:extLst>
                <a:ext uri="{FF2B5EF4-FFF2-40B4-BE49-F238E27FC236}">
                  <a16:creationId xmlns:a16="http://schemas.microsoft.com/office/drawing/2014/main" id="{32338498-7D1E-F249-A1B6-782EAA13A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67" name="Group 224">
            <a:extLst>
              <a:ext uri="{FF2B5EF4-FFF2-40B4-BE49-F238E27FC236}">
                <a16:creationId xmlns:a16="http://schemas.microsoft.com/office/drawing/2014/main" id="{3B18C9CF-4DB3-9A45-9F2E-A9E7637C3843}"/>
              </a:ext>
            </a:extLst>
          </p:cNvPr>
          <p:cNvGrpSpPr>
            <a:grpSpLocks/>
          </p:cNvGrpSpPr>
          <p:nvPr/>
        </p:nvGrpSpPr>
        <p:grpSpPr bwMode="auto">
          <a:xfrm>
            <a:off x="8945098" y="1753280"/>
            <a:ext cx="390525" cy="641350"/>
            <a:chOff x="4140" y="429"/>
            <a:chExt cx="1425" cy="2396"/>
          </a:xfrm>
        </p:grpSpPr>
        <p:sp>
          <p:nvSpPr>
            <p:cNvPr id="268" name="Freeform 225">
              <a:extLst>
                <a:ext uri="{FF2B5EF4-FFF2-40B4-BE49-F238E27FC236}">
                  <a16:creationId xmlns:a16="http://schemas.microsoft.com/office/drawing/2014/main" id="{8DE393E4-949F-5A47-87BC-37206D62F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9" name="Rectangle 226">
              <a:extLst>
                <a:ext uri="{FF2B5EF4-FFF2-40B4-BE49-F238E27FC236}">
                  <a16:creationId xmlns:a16="http://schemas.microsoft.com/office/drawing/2014/main" id="{45AACD86-831C-7245-8042-0EAB26DDB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0" name="Freeform 227">
              <a:extLst>
                <a:ext uri="{FF2B5EF4-FFF2-40B4-BE49-F238E27FC236}">
                  <a16:creationId xmlns:a16="http://schemas.microsoft.com/office/drawing/2014/main" id="{641EE52D-59FB-874A-8BE7-992D8AB38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1" name="Freeform 228">
              <a:extLst>
                <a:ext uri="{FF2B5EF4-FFF2-40B4-BE49-F238E27FC236}">
                  <a16:creationId xmlns:a16="http://schemas.microsoft.com/office/drawing/2014/main" id="{745C23B7-E3E7-3244-8E92-2A519BCE4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2" name="Rectangle 229">
              <a:extLst>
                <a:ext uri="{FF2B5EF4-FFF2-40B4-BE49-F238E27FC236}">
                  <a16:creationId xmlns:a16="http://schemas.microsoft.com/office/drawing/2014/main" id="{53F1BA0D-FC18-8F40-B02C-5E5456D41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3" name="Group 230">
              <a:extLst>
                <a:ext uri="{FF2B5EF4-FFF2-40B4-BE49-F238E27FC236}">
                  <a16:creationId xmlns:a16="http://schemas.microsoft.com/office/drawing/2014/main" id="{3BF69572-674D-F94F-AF3E-6360341D09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98" name="AutoShape 231">
                <a:extLst>
                  <a:ext uri="{FF2B5EF4-FFF2-40B4-BE49-F238E27FC236}">
                    <a16:creationId xmlns:a16="http://schemas.microsoft.com/office/drawing/2014/main" id="{7A3AB9B6-ED54-E640-B88B-6349E66AE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9" name="AutoShape 232">
                <a:extLst>
                  <a:ext uri="{FF2B5EF4-FFF2-40B4-BE49-F238E27FC236}">
                    <a16:creationId xmlns:a16="http://schemas.microsoft.com/office/drawing/2014/main" id="{41885595-164B-5A49-B50B-F202B13B9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4" name="Rectangle 233">
              <a:extLst>
                <a:ext uri="{FF2B5EF4-FFF2-40B4-BE49-F238E27FC236}">
                  <a16:creationId xmlns:a16="http://schemas.microsoft.com/office/drawing/2014/main" id="{1DC47301-CD25-F742-824D-B95A7C78B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5" name="Group 234">
              <a:extLst>
                <a:ext uri="{FF2B5EF4-FFF2-40B4-BE49-F238E27FC236}">
                  <a16:creationId xmlns:a16="http://schemas.microsoft.com/office/drawing/2014/main" id="{ABA534FC-B51E-B545-893B-AA2D360102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96" name="AutoShape 235">
                <a:extLst>
                  <a:ext uri="{FF2B5EF4-FFF2-40B4-BE49-F238E27FC236}">
                    <a16:creationId xmlns:a16="http://schemas.microsoft.com/office/drawing/2014/main" id="{BF3259EE-323A-7B46-BA99-522FF896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7" name="AutoShape 236">
                <a:extLst>
                  <a:ext uri="{FF2B5EF4-FFF2-40B4-BE49-F238E27FC236}">
                    <a16:creationId xmlns:a16="http://schemas.microsoft.com/office/drawing/2014/main" id="{773E2C4B-E371-8849-89F1-CB3467DA22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6" name="Rectangle 237">
              <a:extLst>
                <a:ext uri="{FF2B5EF4-FFF2-40B4-BE49-F238E27FC236}">
                  <a16:creationId xmlns:a16="http://schemas.microsoft.com/office/drawing/2014/main" id="{65673162-6BD4-FA45-AD7B-65DCCB503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7" name="Rectangle 238">
              <a:extLst>
                <a:ext uri="{FF2B5EF4-FFF2-40B4-BE49-F238E27FC236}">
                  <a16:creationId xmlns:a16="http://schemas.microsoft.com/office/drawing/2014/main" id="{EB910949-1BF1-2E43-B251-2F5F6D2BC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8" name="Group 239">
              <a:extLst>
                <a:ext uri="{FF2B5EF4-FFF2-40B4-BE49-F238E27FC236}">
                  <a16:creationId xmlns:a16="http://schemas.microsoft.com/office/drawing/2014/main" id="{4ABA0E07-42B3-1C4B-A798-B21B741191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94" name="AutoShape 240">
                <a:extLst>
                  <a:ext uri="{FF2B5EF4-FFF2-40B4-BE49-F238E27FC236}">
                    <a16:creationId xmlns:a16="http://schemas.microsoft.com/office/drawing/2014/main" id="{833C6885-DF73-A44C-AF35-71696A344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5" name="AutoShape 241">
                <a:extLst>
                  <a:ext uri="{FF2B5EF4-FFF2-40B4-BE49-F238E27FC236}">
                    <a16:creationId xmlns:a16="http://schemas.microsoft.com/office/drawing/2014/main" id="{00053469-6811-F146-9041-0E9ADB93C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9" name="Freeform 242">
              <a:extLst>
                <a:ext uri="{FF2B5EF4-FFF2-40B4-BE49-F238E27FC236}">
                  <a16:creationId xmlns:a16="http://schemas.microsoft.com/office/drawing/2014/main" id="{E93D621E-BD5E-4F41-B292-1FF1D9FD9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80" name="Group 243">
              <a:extLst>
                <a:ext uri="{FF2B5EF4-FFF2-40B4-BE49-F238E27FC236}">
                  <a16:creationId xmlns:a16="http://schemas.microsoft.com/office/drawing/2014/main" id="{D2A4152B-1063-5545-AFB4-C764C9E38D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92" name="AutoShape 244">
                <a:extLst>
                  <a:ext uri="{FF2B5EF4-FFF2-40B4-BE49-F238E27FC236}">
                    <a16:creationId xmlns:a16="http://schemas.microsoft.com/office/drawing/2014/main" id="{91B44A19-99F5-3246-B452-E6974C388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3" name="AutoShape 245">
                <a:extLst>
                  <a:ext uri="{FF2B5EF4-FFF2-40B4-BE49-F238E27FC236}">
                    <a16:creationId xmlns:a16="http://schemas.microsoft.com/office/drawing/2014/main" id="{CE7C0896-4736-8044-B538-F09471477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81" name="Rectangle 246">
              <a:extLst>
                <a:ext uri="{FF2B5EF4-FFF2-40B4-BE49-F238E27FC236}">
                  <a16:creationId xmlns:a16="http://schemas.microsoft.com/office/drawing/2014/main" id="{1D6C13B5-BF0F-554A-9CE4-3F075F937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2" name="Freeform 247">
              <a:extLst>
                <a:ext uri="{FF2B5EF4-FFF2-40B4-BE49-F238E27FC236}">
                  <a16:creationId xmlns:a16="http://schemas.microsoft.com/office/drawing/2014/main" id="{0F3FBF0A-EAF4-094D-A874-245423181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3" name="Freeform 248">
              <a:extLst>
                <a:ext uri="{FF2B5EF4-FFF2-40B4-BE49-F238E27FC236}">
                  <a16:creationId xmlns:a16="http://schemas.microsoft.com/office/drawing/2014/main" id="{EC002925-BD09-784A-9BB4-2AD299FA2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4" name="Oval 249">
              <a:extLst>
                <a:ext uri="{FF2B5EF4-FFF2-40B4-BE49-F238E27FC236}">
                  <a16:creationId xmlns:a16="http://schemas.microsoft.com/office/drawing/2014/main" id="{21E73907-A81B-E540-A734-D855A8052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5" name="Freeform 250">
              <a:extLst>
                <a:ext uri="{FF2B5EF4-FFF2-40B4-BE49-F238E27FC236}">
                  <a16:creationId xmlns:a16="http://schemas.microsoft.com/office/drawing/2014/main" id="{7B38A468-42E7-2245-BA7B-6136A4486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6" name="AutoShape 251">
              <a:extLst>
                <a:ext uri="{FF2B5EF4-FFF2-40B4-BE49-F238E27FC236}">
                  <a16:creationId xmlns:a16="http://schemas.microsoft.com/office/drawing/2014/main" id="{F798831B-76D3-634B-A1D7-73487DB6F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7" name="AutoShape 252">
              <a:extLst>
                <a:ext uri="{FF2B5EF4-FFF2-40B4-BE49-F238E27FC236}">
                  <a16:creationId xmlns:a16="http://schemas.microsoft.com/office/drawing/2014/main" id="{93B2ADD1-628A-5B4D-960D-449954DF9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8" name="Oval 253">
              <a:extLst>
                <a:ext uri="{FF2B5EF4-FFF2-40B4-BE49-F238E27FC236}">
                  <a16:creationId xmlns:a16="http://schemas.microsoft.com/office/drawing/2014/main" id="{359740D7-3452-8745-AD4F-78F1EAE69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9" name="Oval 254">
              <a:extLst>
                <a:ext uri="{FF2B5EF4-FFF2-40B4-BE49-F238E27FC236}">
                  <a16:creationId xmlns:a16="http://schemas.microsoft.com/office/drawing/2014/main" id="{6953048C-3B45-C945-95BD-05D0D95F9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0" name="Oval 255">
              <a:extLst>
                <a:ext uri="{FF2B5EF4-FFF2-40B4-BE49-F238E27FC236}">
                  <a16:creationId xmlns:a16="http://schemas.microsoft.com/office/drawing/2014/main" id="{FCF3244C-B9E8-DF49-A3D0-C0D2140BA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1" name="Rectangle 256">
              <a:extLst>
                <a:ext uri="{FF2B5EF4-FFF2-40B4-BE49-F238E27FC236}">
                  <a16:creationId xmlns:a16="http://schemas.microsoft.com/office/drawing/2014/main" id="{66CCCCC0-CA45-934C-8FFC-B89439DE4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00" name="Group 257">
            <a:extLst>
              <a:ext uri="{FF2B5EF4-FFF2-40B4-BE49-F238E27FC236}">
                <a16:creationId xmlns:a16="http://schemas.microsoft.com/office/drawing/2014/main" id="{6D88D42C-B784-1546-97B0-1AA7D6A27EC3}"/>
              </a:ext>
            </a:extLst>
          </p:cNvPr>
          <p:cNvGrpSpPr>
            <a:grpSpLocks/>
          </p:cNvGrpSpPr>
          <p:nvPr/>
        </p:nvGrpSpPr>
        <p:grpSpPr bwMode="auto">
          <a:xfrm>
            <a:off x="9761073" y="3005818"/>
            <a:ext cx="390525" cy="641350"/>
            <a:chOff x="4140" y="429"/>
            <a:chExt cx="1425" cy="2396"/>
          </a:xfrm>
        </p:grpSpPr>
        <p:sp>
          <p:nvSpPr>
            <p:cNvPr id="301" name="Freeform 258">
              <a:extLst>
                <a:ext uri="{FF2B5EF4-FFF2-40B4-BE49-F238E27FC236}">
                  <a16:creationId xmlns:a16="http://schemas.microsoft.com/office/drawing/2014/main" id="{702EC307-F8E6-434D-B445-B2F47A942B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Rectangle 259">
              <a:extLst>
                <a:ext uri="{FF2B5EF4-FFF2-40B4-BE49-F238E27FC236}">
                  <a16:creationId xmlns:a16="http://schemas.microsoft.com/office/drawing/2014/main" id="{07437252-B53D-9D40-813F-304E5CD00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3" name="Freeform 260">
              <a:extLst>
                <a:ext uri="{FF2B5EF4-FFF2-40B4-BE49-F238E27FC236}">
                  <a16:creationId xmlns:a16="http://schemas.microsoft.com/office/drawing/2014/main" id="{EC373583-A9BD-FC4E-A47E-4602AA39D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4" name="Freeform 261">
              <a:extLst>
                <a:ext uri="{FF2B5EF4-FFF2-40B4-BE49-F238E27FC236}">
                  <a16:creationId xmlns:a16="http://schemas.microsoft.com/office/drawing/2014/main" id="{D1E0B0A0-C834-9D4D-9DDD-D4222C181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5" name="Rectangle 262">
              <a:extLst>
                <a:ext uri="{FF2B5EF4-FFF2-40B4-BE49-F238E27FC236}">
                  <a16:creationId xmlns:a16="http://schemas.microsoft.com/office/drawing/2014/main" id="{B2DA4C56-6E4F-4F46-A99C-698FAADD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6" name="Group 263">
              <a:extLst>
                <a:ext uri="{FF2B5EF4-FFF2-40B4-BE49-F238E27FC236}">
                  <a16:creationId xmlns:a16="http://schemas.microsoft.com/office/drawing/2014/main" id="{0476FEFE-2DC6-2148-99D9-A5C054B12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1" name="AutoShape 264">
                <a:extLst>
                  <a:ext uri="{FF2B5EF4-FFF2-40B4-BE49-F238E27FC236}">
                    <a16:creationId xmlns:a16="http://schemas.microsoft.com/office/drawing/2014/main" id="{81145D7E-D3D7-0D4C-A411-943EBD5AA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2" name="AutoShape 265">
                <a:extLst>
                  <a:ext uri="{FF2B5EF4-FFF2-40B4-BE49-F238E27FC236}">
                    <a16:creationId xmlns:a16="http://schemas.microsoft.com/office/drawing/2014/main" id="{67891F44-03D3-CF47-86FB-FB0C31AF6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7" name="Rectangle 266">
              <a:extLst>
                <a:ext uri="{FF2B5EF4-FFF2-40B4-BE49-F238E27FC236}">
                  <a16:creationId xmlns:a16="http://schemas.microsoft.com/office/drawing/2014/main" id="{1D029B33-0C7B-864F-B801-978A4B8FD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8" name="Group 267">
              <a:extLst>
                <a:ext uri="{FF2B5EF4-FFF2-40B4-BE49-F238E27FC236}">
                  <a16:creationId xmlns:a16="http://schemas.microsoft.com/office/drawing/2014/main" id="{8A3352FE-9285-9E4C-BF29-D635003DF9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9" name="AutoShape 268">
                <a:extLst>
                  <a:ext uri="{FF2B5EF4-FFF2-40B4-BE49-F238E27FC236}">
                    <a16:creationId xmlns:a16="http://schemas.microsoft.com/office/drawing/2014/main" id="{CC6637ED-E66A-004E-AE38-F32E55EC54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0" name="AutoShape 269">
                <a:extLst>
                  <a:ext uri="{FF2B5EF4-FFF2-40B4-BE49-F238E27FC236}">
                    <a16:creationId xmlns:a16="http://schemas.microsoft.com/office/drawing/2014/main" id="{99FAA76E-7386-FC45-ACF1-30D129724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9" name="Rectangle 270">
              <a:extLst>
                <a:ext uri="{FF2B5EF4-FFF2-40B4-BE49-F238E27FC236}">
                  <a16:creationId xmlns:a16="http://schemas.microsoft.com/office/drawing/2014/main" id="{AFCC8C61-44F6-2242-8855-E7238EE55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0" name="Rectangle 271">
              <a:extLst>
                <a:ext uri="{FF2B5EF4-FFF2-40B4-BE49-F238E27FC236}">
                  <a16:creationId xmlns:a16="http://schemas.microsoft.com/office/drawing/2014/main" id="{5F416F68-F5C3-E047-86DD-2B69313C9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11" name="Group 272">
              <a:extLst>
                <a:ext uri="{FF2B5EF4-FFF2-40B4-BE49-F238E27FC236}">
                  <a16:creationId xmlns:a16="http://schemas.microsoft.com/office/drawing/2014/main" id="{63D616E2-37F9-FA41-93A3-EC867A9C9D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27" name="AutoShape 273">
                <a:extLst>
                  <a:ext uri="{FF2B5EF4-FFF2-40B4-BE49-F238E27FC236}">
                    <a16:creationId xmlns:a16="http://schemas.microsoft.com/office/drawing/2014/main" id="{666D6CE3-43E0-B641-9B47-80DA04FB01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8" name="AutoShape 274">
                <a:extLst>
                  <a:ext uri="{FF2B5EF4-FFF2-40B4-BE49-F238E27FC236}">
                    <a16:creationId xmlns:a16="http://schemas.microsoft.com/office/drawing/2014/main" id="{D94D4D24-3A62-4346-A4B0-AF4901D56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12" name="Freeform 275">
              <a:extLst>
                <a:ext uri="{FF2B5EF4-FFF2-40B4-BE49-F238E27FC236}">
                  <a16:creationId xmlns:a16="http://schemas.microsoft.com/office/drawing/2014/main" id="{5502E20D-D3F9-1445-AE1A-C5A9B7BBB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13" name="Group 276">
              <a:extLst>
                <a:ext uri="{FF2B5EF4-FFF2-40B4-BE49-F238E27FC236}">
                  <a16:creationId xmlns:a16="http://schemas.microsoft.com/office/drawing/2014/main" id="{88289607-2CB3-6846-972E-267A38967E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25" name="AutoShape 277">
                <a:extLst>
                  <a:ext uri="{FF2B5EF4-FFF2-40B4-BE49-F238E27FC236}">
                    <a16:creationId xmlns:a16="http://schemas.microsoft.com/office/drawing/2014/main" id="{4D384432-D7DC-704B-9036-8E7B3A293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6" name="AutoShape 278">
                <a:extLst>
                  <a:ext uri="{FF2B5EF4-FFF2-40B4-BE49-F238E27FC236}">
                    <a16:creationId xmlns:a16="http://schemas.microsoft.com/office/drawing/2014/main" id="{D9C2A3A1-5244-A14A-8274-DFC1383E5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14" name="Rectangle 279">
              <a:extLst>
                <a:ext uri="{FF2B5EF4-FFF2-40B4-BE49-F238E27FC236}">
                  <a16:creationId xmlns:a16="http://schemas.microsoft.com/office/drawing/2014/main" id="{B1F8DD2B-C939-2C43-B20B-2B1AD74D4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5" name="Freeform 280">
              <a:extLst>
                <a:ext uri="{FF2B5EF4-FFF2-40B4-BE49-F238E27FC236}">
                  <a16:creationId xmlns:a16="http://schemas.microsoft.com/office/drawing/2014/main" id="{F16DC7B2-4515-5543-B12A-6165D6E2E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6" name="Freeform 281">
              <a:extLst>
                <a:ext uri="{FF2B5EF4-FFF2-40B4-BE49-F238E27FC236}">
                  <a16:creationId xmlns:a16="http://schemas.microsoft.com/office/drawing/2014/main" id="{004AE2FC-7231-E64A-BEBE-ADCA412A0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7" name="Oval 282">
              <a:extLst>
                <a:ext uri="{FF2B5EF4-FFF2-40B4-BE49-F238E27FC236}">
                  <a16:creationId xmlns:a16="http://schemas.microsoft.com/office/drawing/2014/main" id="{5A6BAD53-D0CF-DF42-803B-A591FE492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8" name="Freeform 283">
              <a:extLst>
                <a:ext uri="{FF2B5EF4-FFF2-40B4-BE49-F238E27FC236}">
                  <a16:creationId xmlns:a16="http://schemas.microsoft.com/office/drawing/2014/main" id="{37D6350E-473C-2F48-8443-85DB0303D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9" name="AutoShape 284">
              <a:extLst>
                <a:ext uri="{FF2B5EF4-FFF2-40B4-BE49-F238E27FC236}">
                  <a16:creationId xmlns:a16="http://schemas.microsoft.com/office/drawing/2014/main" id="{BC07E322-3708-CF4A-90EA-569EBA34D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0" name="AutoShape 285">
              <a:extLst>
                <a:ext uri="{FF2B5EF4-FFF2-40B4-BE49-F238E27FC236}">
                  <a16:creationId xmlns:a16="http://schemas.microsoft.com/office/drawing/2014/main" id="{13CC96E0-B269-1C41-8B8A-26D7B49CC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1" name="Oval 286">
              <a:extLst>
                <a:ext uri="{FF2B5EF4-FFF2-40B4-BE49-F238E27FC236}">
                  <a16:creationId xmlns:a16="http://schemas.microsoft.com/office/drawing/2014/main" id="{B778BB94-7A1A-2A49-A8EF-9BB086F52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2" name="Oval 287">
              <a:extLst>
                <a:ext uri="{FF2B5EF4-FFF2-40B4-BE49-F238E27FC236}">
                  <a16:creationId xmlns:a16="http://schemas.microsoft.com/office/drawing/2014/main" id="{F501B229-B7EF-6B41-9F50-357DBD633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3" name="Oval 288">
              <a:extLst>
                <a:ext uri="{FF2B5EF4-FFF2-40B4-BE49-F238E27FC236}">
                  <a16:creationId xmlns:a16="http://schemas.microsoft.com/office/drawing/2014/main" id="{B00DA42E-62A3-B349-A633-497D45856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4" name="Rectangle 289">
              <a:extLst>
                <a:ext uri="{FF2B5EF4-FFF2-40B4-BE49-F238E27FC236}">
                  <a16:creationId xmlns:a16="http://schemas.microsoft.com/office/drawing/2014/main" id="{238D91CD-38E8-4C4C-BE90-4508D42E5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68" name="Slide Number Placeholder 2">
            <a:extLst>
              <a:ext uri="{FF2B5EF4-FFF2-40B4-BE49-F238E27FC236}">
                <a16:creationId xmlns:a16="http://schemas.microsoft.com/office/drawing/2014/main" id="{C4A5A438-CC7C-D882-7061-EA38217A19BB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924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3" grpId="0"/>
      <p:bldP spid="184" grpId="0"/>
      <p:bldP spid="185" grpId="0"/>
      <p:bldP spid="186" grpId="0"/>
      <p:bldP spid="187" grpId="0"/>
      <p:bldP spid="188" grpId="0"/>
      <p:bldP spid="190" grpId="0"/>
      <p:bldP spid="1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 </a:t>
            </a:r>
            <a:r>
              <a:rPr lang="ru-RU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трансляция имени в адрес</a:t>
            </a:r>
            <a:r>
              <a:rPr lang="en-US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: </a:t>
            </a:r>
            <a:r>
              <a:rPr lang="ru-RU" altLang="en-US" sz="3600" dirty="0">
                <a:ea typeface="ＭＳ Ｐゴシック" panose="020B0600070205080204" pitchFamily="34" charset="-128"/>
                <a:cs typeface="Calibri" panose="020F0502020204030204" pitchFamily="34" charset="0"/>
              </a:rPr>
              <a:t>рекурсивный запрос</a:t>
            </a:r>
            <a:endParaRPr lang="en-US" sz="3600" dirty="0">
              <a:cs typeface="Calibri" panose="020F0502020204030204" pitchFamily="34" charset="0"/>
            </a:endParaRPr>
          </a:p>
        </p:txBody>
      </p:sp>
      <p:sp>
        <p:nvSpPr>
          <p:cNvPr id="171" name="Text Box 5">
            <a:extLst>
              <a:ext uri="{FF2B5EF4-FFF2-40B4-BE49-F238E27FC236}">
                <a16:creationId xmlns:a16="http://schemas.microsoft.com/office/drawing/2014/main" id="{5980C4D7-7160-6843-9829-B4A4351B5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1927" y="3816966"/>
            <a:ext cx="228139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Запрашивающий хост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engineering.nyu.edu</a:t>
            </a:r>
            <a:endParaRPr kumimoji="0" lang="en-US" altLang="en-US" sz="1400" b="0" i="1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2" name="Text Box 6">
            <a:extLst>
              <a:ext uri="{FF2B5EF4-FFF2-40B4-BE49-F238E27FC236}">
                <a16:creationId xmlns:a16="http://schemas.microsoft.com/office/drawing/2014/main" id="{0572A6CE-4DDA-D648-8802-F03C444E2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9161" y="4208147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gaia.cs.umass.edu</a:t>
            </a:r>
            <a:endParaRPr kumimoji="0" lang="en-US" altLang="en-US" sz="16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3" name="Text Box 17">
            <a:extLst>
              <a:ext uri="{FF2B5EF4-FFF2-40B4-BE49-F238E27FC236}">
                <a16:creationId xmlns:a16="http://schemas.microsoft.com/office/drawing/2014/main" id="{82144ED5-2C8E-184D-A863-C3B672AB3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159" y="1303141"/>
            <a:ext cx="28073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800" kern="0" dirty="0">
                <a:solidFill>
                  <a:srgbClr val="000000"/>
                </a:solidFill>
              </a:rPr>
              <a:t>корневой </a:t>
            </a: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DNS </a:t>
            </a:r>
            <a:r>
              <a:rPr kumimoji="0" lang="ru-RU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сервер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4" name="Line 18">
            <a:extLst>
              <a:ext uri="{FF2B5EF4-FFF2-40B4-BE49-F238E27FC236}">
                <a16:creationId xmlns:a16="http://schemas.microsoft.com/office/drawing/2014/main" id="{0055E9E5-6DE8-1543-9989-1B8A533D40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4927" y="3275781"/>
            <a:ext cx="1196994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5" name="Line 19">
            <a:extLst>
              <a:ext uri="{FF2B5EF4-FFF2-40B4-BE49-F238E27FC236}">
                <a16:creationId xmlns:a16="http://schemas.microsoft.com/office/drawing/2014/main" id="{5959B616-2817-F149-AD5A-71429EF235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84477" y="2005693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6" name="Line 20">
            <a:extLst>
              <a:ext uri="{FF2B5EF4-FFF2-40B4-BE49-F238E27FC236}">
                <a16:creationId xmlns:a16="http://schemas.microsoft.com/office/drawing/2014/main" id="{6EF73249-815F-C548-BC5E-38E4ACE60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2062" y="3760198"/>
            <a:ext cx="2427" cy="702311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7" name="Line 21">
            <a:extLst>
              <a:ext uri="{FF2B5EF4-FFF2-40B4-BE49-F238E27FC236}">
                <a16:creationId xmlns:a16="http://schemas.microsoft.com/office/drawing/2014/main" id="{CEC0960C-844E-6F44-83D5-7DC0B1F8A2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491701" y="3747010"/>
            <a:ext cx="2427" cy="734919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8" name="Line 22">
            <a:extLst>
              <a:ext uri="{FF2B5EF4-FFF2-40B4-BE49-F238E27FC236}">
                <a16:creationId xmlns:a16="http://schemas.microsoft.com/office/drawing/2014/main" id="{1CAC12BF-7C29-F640-93E6-9DF1650DE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9038381" y="2075731"/>
            <a:ext cx="405154" cy="84121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9" name="Line 23">
            <a:extLst>
              <a:ext uri="{FF2B5EF4-FFF2-40B4-BE49-F238E27FC236}">
                <a16:creationId xmlns:a16="http://schemas.microsoft.com/office/drawing/2014/main" id="{349E5526-4318-4744-A470-D0A69AD70F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7203" y="3439703"/>
            <a:ext cx="131923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25257205-98B6-614F-8BDC-3E790117BE54}"/>
              </a:ext>
            </a:extLst>
          </p:cNvPr>
          <p:cNvGrpSpPr>
            <a:grpSpLocks/>
          </p:cNvGrpSpPr>
          <p:nvPr/>
        </p:nvGrpSpPr>
        <p:grpSpPr bwMode="auto">
          <a:xfrm>
            <a:off x="6374806" y="3847200"/>
            <a:ext cx="1876426" cy="800101"/>
            <a:chOff x="2838" y="2132"/>
            <a:chExt cx="1182" cy="504"/>
          </a:xfrm>
        </p:grpSpPr>
        <p:sp>
          <p:nvSpPr>
            <p:cNvPr id="181" name="Rectangle 25">
              <a:extLst>
                <a:ext uri="{FF2B5EF4-FFF2-40B4-BE49-F238E27FC236}">
                  <a16:creationId xmlns:a16="http://schemas.microsoft.com/office/drawing/2014/main" id="{D65FCF25-F405-B748-88E8-10A3D8396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" name="Text Box 26">
              <a:extLst>
                <a:ext uri="{FF2B5EF4-FFF2-40B4-BE49-F238E27FC236}">
                  <a16:creationId xmlns:a16="http://schemas.microsoft.com/office/drawing/2014/main" id="{E1FF55F2-CAA3-F740-9BE9-AB0BAF4EF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5" y="2132"/>
              <a:ext cx="850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kern="0" dirty="0">
                  <a:solidFill>
                    <a:srgbClr val="000000"/>
                  </a:solidFill>
                </a:rPr>
                <a:t>локальный</a:t>
              </a: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</a:t>
              </a:r>
              <a:r>
                <a:rPr kumimoji="0" lang="ru-RU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-сервер</a:t>
              </a:r>
              <a:endPara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dns</a:t>
              </a:r>
              <a:r>
                <a:rPr kumimoji="0" lang="en-US" alt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.</a:t>
              </a:r>
              <a:r>
                <a:rPr kumimoji="0" lang="en-US" altLang="en-US" sz="14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nyu</a:t>
              </a:r>
              <a:r>
                <a:rPr kumimoji="0" lang="en-US" alt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.</a:t>
              </a:r>
              <a:r>
                <a:rPr kumimoji="0" lang="en-US" altLang="en-US" sz="14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edu</a:t>
              </a:r>
              <a:endParaRPr kumimoji="0" lang="en-US" alt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83" name="Text Box 27">
            <a:extLst>
              <a:ext uri="{FF2B5EF4-FFF2-40B4-BE49-F238E27FC236}">
                <a16:creationId xmlns:a16="http://schemas.microsoft.com/office/drawing/2014/main" id="{89A9D659-504E-DE4E-B6CF-35E06A82E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191" y="288670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4" name="Text Box 28">
            <a:extLst>
              <a:ext uri="{FF2B5EF4-FFF2-40B4-BE49-F238E27FC236}">
                <a16:creationId xmlns:a16="http://schemas.microsoft.com/office/drawing/2014/main" id="{72F042CE-6C6C-7040-AA88-05028C243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177" y="222318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2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5" name="Text Box 29">
            <a:extLst>
              <a:ext uri="{FF2B5EF4-FFF2-40B4-BE49-F238E27FC236}">
                <a16:creationId xmlns:a16="http://schemas.microsoft.com/office/drawing/2014/main" id="{E4355CE5-EFAB-8E4F-AA84-68513D8FC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5965" y="2130702"/>
            <a:ext cx="11965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3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6" name="Text Box 30">
            <a:extLst>
              <a:ext uri="{FF2B5EF4-FFF2-40B4-BE49-F238E27FC236}">
                <a16:creationId xmlns:a16="http://schemas.microsoft.com/office/drawing/2014/main" id="{61F544AA-6B92-714B-84C9-4070F63C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1511" y="3917024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4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7" name="Text Box 31">
            <a:extLst>
              <a:ext uri="{FF2B5EF4-FFF2-40B4-BE49-F238E27FC236}">
                <a16:creationId xmlns:a16="http://schemas.microsoft.com/office/drawing/2014/main" id="{30095F9A-09A7-2540-B6C0-0D32BAB45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0827" y="3968637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5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8" name="Text Box 32">
            <a:extLst>
              <a:ext uri="{FF2B5EF4-FFF2-40B4-BE49-F238E27FC236}">
                <a16:creationId xmlns:a16="http://schemas.microsoft.com/office/drawing/2014/main" id="{AB8F7B88-B6E0-EF40-999E-00C192F3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934" y="268526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6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9" name="Text Box 60">
            <a:extLst>
              <a:ext uri="{FF2B5EF4-FFF2-40B4-BE49-F238E27FC236}">
                <a16:creationId xmlns:a16="http://schemas.microsoft.com/office/drawing/2014/main" id="{9260634C-BE01-F74D-BF1A-744B534D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1224" y="5214030"/>
            <a:ext cx="27286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600" kern="0" dirty="0">
                <a:solidFill>
                  <a:srgbClr val="000000"/>
                </a:solidFill>
              </a:rPr>
              <a:t>авторитетный</a:t>
            </a: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DNS</a:t>
            </a:r>
            <a:r>
              <a:rPr kumimoji="0" lang="ru-RU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-сервер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dns.cs.umass.edu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0" name="Text Box 61">
            <a:extLst>
              <a:ext uri="{FF2B5EF4-FFF2-40B4-BE49-F238E27FC236}">
                <a16:creationId xmlns:a16="http://schemas.microsoft.com/office/drawing/2014/main" id="{6085ED00-1F5E-0643-A173-419315EE3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2727" y="2626662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7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1" name="Text Box 62">
            <a:extLst>
              <a:ext uri="{FF2B5EF4-FFF2-40B4-BE49-F238E27FC236}">
                <a16:creationId xmlns:a16="http://schemas.microsoft.com/office/drawing/2014/main" id="{31298658-8B21-7440-B171-ED6F192C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714" y="34705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2" name="Line 63">
            <a:extLst>
              <a:ext uri="{FF2B5EF4-FFF2-40B4-BE49-F238E27FC236}">
                <a16:creationId xmlns:a16="http://schemas.microsoft.com/office/drawing/2014/main" id="{10C66233-6CC9-374E-8305-B82B34B376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981775" y="2427554"/>
            <a:ext cx="344289" cy="645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3" name="Line 64">
            <a:extLst>
              <a:ext uri="{FF2B5EF4-FFF2-40B4-BE49-F238E27FC236}">
                <a16:creationId xmlns:a16="http://schemas.microsoft.com/office/drawing/2014/main" id="{BAF9BA4A-0868-F849-BA68-582D117DCF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92268" y="2275514"/>
            <a:ext cx="710991" cy="774754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4" name="Text Box 65">
            <a:extLst>
              <a:ext uri="{FF2B5EF4-FFF2-40B4-BE49-F238E27FC236}">
                <a16:creationId xmlns:a16="http://schemas.microsoft.com/office/drawing/2014/main" id="{8797BCED-3D71-5A4B-8881-BCE8144E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738" y="2988203"/>
            <a:ext cx="20113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TLD DNS</a:t>
            </a:r>
            <a:r>
              <a:rPr kumimoji="0" lang="ru-RU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-сервер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800" kern="0" dirty="0">
                <a:solidFill>
                  <a:srgbClr val="000000"/>
                </a:solidFill>
              </a:rPr>
              <a:t>верхнего уровня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95" name="Group 86">
            <a:extLst>
              <a:ext uri="{FF2B5EF4-FFF2-40B4-BE49-F238E27FC236}">
                <a16:creationId xmlns:a16="http://schemas.microsoft.com/office/drawing/2014/main" id="{75CA10E2-E46A-8244-A966-A51F3D99FE1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526900" y="4590027"/>
            <a:ext cx="787391" cy="614055"/>
            <a:chOff x="-44" y="1473"/>
            <a:chExt cx="981" cy="1105"/>
          </a:xfrm>
        </p:grpSpPr>
        <p:pic>
          <p:nvPicPr>
            <p:cNvPr id="196" name="Picture 87" descr="desktop_computer_stylized_medium">
              <a:extLst>
                <a:ext uri="{FF2B5EF4-FFF2-40B4-BE49-F238E27FC236}">
                  <a16:creationId xmlns:a16="http://schemas.microsoft.com/office/drawing/2014/main" id="{71723812-15F4-5248-BF42-895CB471AE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7" name="Freeform 88">
              <a:extLst>
                <a:ext uri="{FF2B5EF4-FFF2-40B4-BE49-F238E27FC236}">
                  <a16:creationId xmlns:a16="http://schemas.microsoft.com/office/drawing/2014/main" id="{4B3596A6-2AD0-DC45-8E8C-2A75454E7B1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98" name="Group 89">
            <a:extLst>
              <a:ext uri="{FF2B5EF4-FFF2-40B4-BE49-F238E27FC236}">
                <a16:creationId xmlns:a16="http://schemas.microsoft.com/office/drawing/2014/main" id="{06C72D69-BC87-104E-99A1-1FE2BBFDF3AB}"/>
              </a:ext>
            </a:extLst>
          </p:cNvPr>
          <p:cNvGrpSpPr>
            <a:grpSpLocks/>
          </p:cNvGrpSpPr>
          <p:nvPr/>
        </p:nvGrpSpPr>
        <p:grpSpPr bwMode="auto">
          <a:xfrm>
            <a:off x="5099109" y="3053085"/>
            <a:ext cx="883580" cy="766310"/>
            <a:chOff x="-44" y="1473"/>
            <a:chExt cx="981" cy="1105"/>
          </a:xfrm>
        </p:grpSpPr>
        <p:pic>
          <p:nvPicPr>
            <p:cNvPr id="199" name="Picture 90" descr="desktop_computer_stylized_medium">
              <a:extLst>
                <a:ext uri="{FF2B5EF4-FFF2-40B4-BE49-F238E27FC236}">
                  <a16:creationId xmlns:a16="http://schemas.microsoft.com/office/drawing/2014/main" id="{8EECB2CE-1B4C-2746-A9F6-C35C4B9609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" name="Freeform 91">
              <a:extLst>
                <a:ext uri="{FF2B5EF4-FFF2-40B4-BE49-F238E27FC236}">
                  <a16:creationId xmlns:a16="http://schemas.microsoft.com/office/drawing/2014/main" id="{D65AC841-4780-A94B-9F97-1107EEE46B3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01" name="Group 125">
            <a:extLst>
              <a:ext uri="{FF2B5EF4-FFF2-40B4-BE49-F238E27FC236}">
                <a16:creationId xmlns:a16="http://schemas.microsoft.com/office/drawing/2014/main" id="{724CF7FE-3214-0741-AD8D-7483973CF725}"/>
              </a:ext>
            </a:extLst>
          </p:cNvPr>
          <p:cNvGrpSpPr>
            <a:grpSpLocks/>
          </p:cNvGrpSpPr>
          <p:nvPr/>
        </p:nvGrpSpPr>
        <p:grpSpPr bwMode="auto">
          <a:xfrm>
            <a:off x="9410102" y="4528230"/>
            <a:ext cx="390525" cy="641350"/>
            <a:chOff x="4140" y="429"/>
            <a:chExt cx="1425" cy="2396"/>
          </a:xfrm>
        </p:grpSpPr>
        <p:sp>
          <p:nvSpPr>
            <p:cNvPr id="202" name="Freeform 126">
              <a:extLst>
                <a:ext uri="{FF2B5EF4-FFF2-40B4-BE49-F238E27FC236}">
                  <a16:creationId xmlns:a16="http://schemas.microsoft.com/office/drawing/2014/main" id="{430EC70E-0BF7-F44C-8DEF-C9A33626D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3" name="Rectangle 127">
              <a:extLst>
                <a:ext uri="{FF2B5EF4-FFF2-40B4-BE49-F238E27FC236}">
                  <a16:creationId xmlns:a16="http://schemas.microsoft.com/office/drawing/2014/main" id="{6C288CD0-9AED-1548-9DEF-7CF8E72A0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4" name="Freeform 128">
              <a:extLst>
                <a:ext uri="{FF2B5EF4-FFF2-40B4-BE49-F238E27FC236}">
                  <a16:creationId xmlns:a16="http://schemas.microsoft.com/office/drawing/2014/main" id="{08551039-74E8-F44D-8449-133AF9BF8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5" name="Freeform 129">
              <a:extLst>
                <a:ext uri="{FF2B5EF4-FFF2-40B4-BE49-F238E27FC236}">
                  <a16:creationId xmlns:a16="http://schemas.microsoft.com/office/drawing/2014/main" id="{D41FFC6C-D9E1-E74F-BF15-4894E774B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06" name="Rectangle 130">
              <a:extLst>
                <a:ext uri="{FF2B5EF4-FFF2-40B4-BE49-F238E27FC236}">
                  <a16:creationId xmlns:a16="http://schemas.microsoft.com/office/drawing/2014/main" id="{4AA5429D-F727-884E-96D1-EA63944E5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07" name="Group 131">
              <a:extLst>
                <a:ext uri="{FF2B5EF4-FFF2-40B4-BE49-F238E27FC236}">
                  <a16:creationId xmlns:a16="http://schemas.microsoft.com/office/drawing/2014/main" id="{9CE31B7B-945E-6B44-B446-849D24418C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32" name="AutoShape 132">
                <a:extLst>
                  <a:ext uri="{FF2B5EF4-FFF2-40B4-BE49-F238E27FC236}">
                    <a16:creationId xmlns:a16="http://schemas.microsoft.com/office/drawing/2014/main" id="{FA2F0F31-D516-1C43-8236-266B26AEF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3" name="AutoShape 133">
                <a:extLst>
                  <a:ext uri="{FF2B5EF4-FFF2-40B4-BE49-F238E27FC236}">
                    <a16:creationId xmlns:a16="http://schemas.microsoft.com/office/drawing/2014/main" id="{6EC2A0FB-C35E-CF41-B938-33BF0264E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08" name="Rectangle 134">
              <a:extLst>
                <a:ext uri="{FF2B5EF4-FFF2-40B4-BE49-F238E27FC236}">
                  <a16:creationId xmlns:a16="http://schemas.microsoft.com/office/drawing/2014/main" id="{9298A98E-EDE0-4B4A-9352-BE6FAE720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09" name="Group 135">
              <a:extLst>
                <a:ext uri="{FF2B5EF4-FFF2-40B4-BE49-F238E27FC236}">
                  <a16:creationId xmlns:a16="http://schemas.microsoft.com/office/drawing/2014/main" id="{C311DEB1-8226-3E48-8DA5-613E18CFA3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30" name="AutoShape 136">
                <a:extLst>
                  <a:ext uri="{FF2B5EF4-FFF2-40B4-BE49-F238E27FC236}">
                    <a16:creationId xmlns:a16="http://schemas.microsoft.com/office/drawing/2014/main" id="{E45D0285-F719-874E-AD50-E3F288277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31" name="AutoShape 137">
                <a:extLst>
                  <a:ext uri="{FF2B5EF4-FFF2-40B4-BE49-F238E27FC236}">
                    <a16:creationId xmlns:a16="http://schemas.microsoft.com/office/drawing/2014/main" id="{BE16FE12-6196-EF46-A169-0C2675EA51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10" name="Rectangle 138">
              <a:extLst>
                <a:ext uri="{FF2B5EF4-FFF2-40B4-BE49-F238E27FC236}">
                  <a16:creationId xmlns:a16="http://schemas.microsoft.com/office/drawing/2014/main" id="{A7531C2D-AF11-3642-9C87-3B93BEDD6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1" name="Rectangle 139">
              <a:extLst>
                <a:ext uri="{FF2B5EF4-FFF2-40B4-BE49-F238E27FC236}">
                  <a16:creationId xmlns:a16="http://schemas.microsoft.com/office/drawing/2014/main" id="{06C1B7AC-1454-714B-A50F-7F9B42D77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12" name="Group 140">
              <a:extLst>
                <a:ext uri="{FF2B5EF4-FFF2-40B4-BE49-F238E27FC236}">
                  <a16:creationId xmlns:a16="http://schemas.microsoft.com/office/drawing/2014/main" id="{86C62EBF-E65E-4D4B-884D-BA39C6A8B2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28" name="AutoShape 141">
                <a:extLst>
                  <a:ext uri="{FF2B5EF4-FFF2-40B4-BE49-F238E27FC236}">
                    <a16:creationId xmlns:a16="http://schemas.microsoft.com/office/drawing/2014/main" id="{A3E87978-B7EB-E644-B3A8-D8FDCF7E8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29" name="AutoShape 142">
                <a:extLst>
                  <a:ext uri="{FF2B5EF4-FFF2-40B4-BE49-F238E27FC236}">
                    <a16:creationId xmlns:a16="http://schemas.microsoft.com/office/drawing/2014/main" id="{91E0D4CD-2CBB-DD47-8147-BE3E03C96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13" name="Freeform 143">
              <a:extLst>
                <a:ext uri="{FF2B5EF4-FFF2-40B4-BE49-F238E27FC236}">
                  <a16:creationId xmlns:a16="http://schemas.microsoft.com/office/drawing/2014/main" id="{0D682965-15A3-3541-A789-479A47800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14" name="Group 144">
              <a:extLst>
                <a:ext uri="{FF2B5EF4-FFF2-40B4-BE49-F238E27FC236}">
                  <a16:creationId xmlns:a16="http://schemas.microsoft.com/office/drawing/2014/main" id="{0C8D690A-21E1-4146-83A5-7245CAEA8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26" name="AutoShape 145">
                <a:extLst>
                  <a:ext uri="{FF2B5EF4-FFF2-40B4-BE49-F238E27FC236}">
                    <a16:creationId xmlns:a16="http://schemas.microsoft.com/office/drawing/2014/main" id="{7C15E592-E347-A846-AC9F-C18905A61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27" name="AutoShape 146">
                <a:extLst>
                  <a:ext uri="{FF2B5EF4-FFF2-40B4-BE49-F238E27FC236}">
                    <a16:creationId xmlns:a16="http://schemas.microsoft.com/office/drawing/2014/main" id="{3D0AF765-217C-594C-B21E-869B0884A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15" name="Rectangle 147">
              <a:extLst>
                <a:ext uri="{FF2B5EF4-FFF2-40B4-BE49-F238E27FC236}">
                  <a16:creationId xmlns:a16="http://schemas.microsoft.com/office/drawing/2014/main" id="{4C635A33-8E8F-7D44-92DB-F6F09BFD8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6" name="Freeform 148">
              <a:extLst>
                <a:ext uri="{FF2B5EF4-FFF2-40B4-BE49-F238E27FC236}">
                  <a16:creationId xmlns:a16="http://schemas.microsoft.com/office/drawing/2014/main" id="{4B503159-D00F-C640-B18B-72CCC4B30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7" name="Freeform 149">
              <a:extLst>
                <a:ext uri="{FF2B5EF4-FFF2-40B4-BE49-F238E27FC236}">
                  <a16:creationId xmlns:a16="http://schemas.microsoft.com/office/drawing/2014/main" id="{83A278D9-086C-BE47-BA0D-A1CB49B9D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8" name="Oval 150">
              <a:extLst>
                <a:ext uri="{FF2B5EF4-FFF2-40B4-BE49-F238E27FC236}">
                  <a16:creationId xmlns:a16="http://schemas.microsoft.com/office/drawing/2014/main" id="{71B59C46-33D8-EC4A-A0CA-4AF6B7EE7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9" name="Freeform 151">
              <a:extLst>
                <a:ext uri="{FF2B5EF4-FFF2-40B4-BE49-F238E27FC236}">
                  <a16:creationId xmlns:a16="http://schemas.microsoft.com/office/drawing/2014/main" id="{3C577FAB-12B4-CA48-B90D-D923F7168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0" name="AutoShape 152">
              <a:extLst>
                <a:ext uri="{FF2B5EF4-FFF2-40B4-BE49-F238E27FC236}">
                  <a16:creationId xmlns:a16="http://schemas.microsoft.com/office/drawing/2014/main" id="{0744BC6B-A26A-7E49-A677-B90EDB08F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1" name="AutoShape 153">
              <a:extLst>
                <a:ext uri="{FF2B5EF4-FFF2-40B4-BE49-F238E27FC236}">
                  <a16:creationId xmlns:a16="http://schemas.microsoft.com/office/drawing/2014/main" id="{574AC8BD-9D1C-FB42-BD21-1A786B862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2" name="Oval 154">
              <a:extLst>
                <a:ext uri="{FF2B5EF4-FFF2-40B4-BE49-F238E27FC236}">
                  <a16:creationId xmlns:a16="http://schemas.microsoft.com/office/drawing/2014/main" id="{5AFE8D2C-0569-3047-AB73-8A9B37AF1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3" name="Oval 155">
              <a:extLst>
                <a:ext uri="{FF2B5EF4-FFF2-40B4-BE49-F238E27FC236}">
                  <a16:creationId xmlns:a16="http://schemas.microsoft.com/office/drawing/2014/main" id="{83B0123B-44CF-B845-B272-496DEB238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24" name="Oval 156">
              <a:extLst>
                <a:ext uri="{FF2B5EF4-FFF2-40B4-BE49-F238E27FC236}">
                  <a16:creationId xmlns:a16="http://schemas.microsoft.com/office/drawing/2014/main" id="{FF7ABF78-07FF-FD40-9233-2EC92E7CB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25" name="Rectangle 157">
              <a:extLst>
                <a:ext uri="{FF2B5EF4-FFF2-40B4-BE49-F238E27FC236}">
                  <a16:creationId xmlns:a16="http://schemas.microsoft.com/office/drawing/2014/main" id="{D41F5C27-E8BB-6440-8D30-59C3961E0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34" name="Group 158">
            <a:extLst>
              <a:ext uri="{FF2B5EF4-FFF2-40B4-BE49-F238E27FC236}">
                <a16:creationId xmlns:a16="http://schemas.microsoft.com/office/drawing/2014/main" id="{AEB56919-E56B-7E4E-A7D7-98A288C3B252}"/>
              </a:ext>
            </a:extLst>
          </p:cNvPr>
          <p:cNvGrpSpPr>
            <a:grpSpLocks/>
          </p:cNvGrpSpPr>
          <p:nvPr/>
        </p:nvGrpSpPr>
        <p:grpSpPr bwMode="auto">
          <a:xfrm>
            <a:off x="7406677" y="3015343"/>
            <a:ext cx="390525" cy="641350"/>
            <a:chOff x="4140" y="429"/>
            <a:chExt cx="1425" cy="2396"/>
          </a:xfrm>
        </p:grpSpPr>
        <p:sp>
          <p:nvSpPr>
            <p:cNvPr id="235" name="Freeform 159">
              <a:extLst>
                <a:ext uri="{FF2B5EF4-FFF2-40B4-BE49-F238E27FC236}">
                  <a16:creationId xmlns:a16="http://schemas.microsoft.com/office/drawing/2014/main" id="{86964676-09BA-2F4D-8E07-76EACFD1A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6" name="Rectangle 160">
              <a:extLst>
                <a:ext uri="{FF2B5EF4-FFF2-40B4-BE49-F238E27FC236}">
                  <a16:creationId xmlns:a16="http://schemas.microsoft.com/office/drawing/2014/main" id="{FFAAD933-7081-1940-82D8-3553DCB08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7" name="Freeform 161">
              <a:extLst>
                <a:ext uri="{FF2B5EF4-FFF2-40B4-BE49-F238E27FC236}">
                  <a16:creationId xmlns:a16="http://schemas.microsoft.com/office/drawing/2014/main" id="{D61BDCB9-8C30-1C44-A8F2-0EC386728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8" name="Freeform 162">
              <a:extLst>
                <a:ext uri="{FF2B5EF4-FFF2-40B4-BE49-F238E27FC236}">
                  <a16:creationId xmlns:a16="http://schemas.microsoft.com/office/drawing/2014/main" id="{3E122E01-84B9-6E48-861A-BEEBD7F67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39" name="Rectangle 163">
              <a:extLst>
                <a:ext uri="{FF2B5EF4-FFF2-40B4-BE49-F238E27FC236}">
                  <a16:creationId xmlns:a16="http://schemas.microsoft.com/office/drawing/2014/main" id="{3AD89C6E-5869-C84E-94DF-DD5388863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0" name="Group 164">
              <a:extLst>
                <a:ext uri="{FF2B5EF4-FFF2-40B4-BE49-F238E27FC236}">
                  <a16:creationId xmlns:a16="http://schemas.microsoft.com/office/drawing/2014/main" id="{919F3CC7-4090-E54D-9BA9-E092A8C810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5" name="AutoShape 165">
                <a:extLst>
                  <a:ext uri="{FF2B5EF4-FFF2-40B4-BE49-F238E27FC236}">
                    <a16:creationId xmlns:a16="http://schemas.microsoft.com/office/drawing/2014/main" id="{EAE6002E-6A1D-0B48-BA81-7D9DEC704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6" name="AutoShape 166">
                <a:extLst>
                  <a:ext uri="{FF2B5EF4-FFF2-40B4-BE49-F238E27FC236}">
                    <a16:creationId xmlns:a16="http://schemas.microsoft.com/office/drawing/2014/main" id="{CAA5444A-9857-9149-867E-5562C085E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1" name="Rectangle 167">
              <a:extLst>
                <a:ext uri="{FF2B5EF4-FFF2-40B4-BE49-F238E27FC236}">
                  <a16:creationId xmlns:a16="http://schemas.microsoft.com/office/drawing/2014/main" id="{93E34643-2646-D44C-9D6D-91A5B1C18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2" name="Group 168">
              <a:extLst>
                <a:ext uri="{FF2B5EF4-FFF2-40B4-BE49-F238E27FC236}">
                  <a16:creationId xmlns:a16="http://schemas.microsoft.com/office/drawing/2014/main" id="{652E8D93-E5DE-A34F-9D29-89AB07D056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3" name="AutoShape 169">
                <a:extLst>
                  <a:ext uri="{FF2B5EF4-FFF2-40B4-BE49-F238E27FC236}">
                    <a16:creationId xmlns:a16="http://schemas.microsoft.com/office/drawing/2014/main" id="{AA26172B-FDFE-3D4E-9541-B9BC052C1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4" name="AutoShape 170">
                <a:extLst>
                  <a:ext uri="{FF2B5EF4-FFF2-40B4-BE49-F238E27FC236}">
                    <a16:creationId xmlns:a16="http://schemas.microsoft.com/office/drawing/2014/main" id="{521BB6A8-6D33-7E40-B79B-A911E9D1C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3" name="Rectangle 171">
              <a:extLst>
                <a:ext uri="{FF2B5EF4-FFF2-40B4-BE49-F238E27FC236}">
                  <a16:creationId xmlns:a16="http://schemas.microsoft.com/office/drawing/2014/main" id="{FF73D9CC-AAAC-D341-85A2-89BC26B91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4" name="Rectangle 172">
              <a:extLst>
                <a:ext uri="{FF2B5EF4-FFF2-40B4-BE49-F238E27FC236}">
                  <a16:creationId xmlns:a16="http://schemas.microsoft.com/office/drawing/2014/main" id="{B810EEDB-015F-FD45-9174-E980EC5FA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5" name="Group 173">
              <a:extLst>
                <a:ext uri="{FF2B5EF4-FFF2-40B4-BE49-F238E27FC236}">
                  <a16:creationId xmlns:a16="http://schemas.microsoft.com/office/drawing/2014/main" id="{2E72AE40-DCC2-4948-AD2E-564A2B8A82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61" name="AutoShape 174">
                <a:extLst>
                  <a:ext uri="{FF2B5EF4-FFF2-40B4-BE49-F238E27FC236}">
                    <a16:creationId xmlns:a16="http://schemas.microsoft.com/office/drawing/2014/main" id="{D9D1958B-0DAA-074E-A39D-ABDA1EA5B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2" name="AutoShape 175">
                <a:extLst>
                  <a:ext uri="{FF2B5EF4-FFF2-40B4-BE49-F238E27FC236}">
                    <a16:creationId xmlns:a16="http://schemas.microsoft.com/office/drawing/2014/main" id="{8EFD2DEF-75B3-4B4C-BB17-5FDA1DFD9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6" name="Freeform 176">
              <a:extLst>
                <a:ext uri="{FF2B5EF4-FFF2-40B4-BE49-F238E27FC236}">
                  <a16:creationId xmlns:a16="http://schemas.microsoft.com/office/drawing/2014/main" id="{A52917D9-2F4F-8A4E-A096-B778F3B97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47" name="Group 177">
              <a:extLst>
                <a:ext uri="{FF2B5EF4-FFF2-40B4-BE49-F238E27FC236}">
                  <a16:creationId xmlns:a16="http://schemas.microsoft.com/office/drawing/2014/main" id="{8476C934-1025-054C-BF2F-A686380677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59" name="AutoShape 178">
                <a:extLst>
                  <a:ext uri="{FF2B5EF4-FFF2-40B4-BE49-F238E27FC236}">
                    <a16:creationId xmlns:a16="http://schemas.microsoft.com/office/drawing/2014/main" id="{8DF96225-9AB2-AB48-9090-A03A165D9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60" name="AutoShape 179">
                <a:extLst>
                  <a:ext uri="{FF2B5EF4-FFF2-40B4-BE49-F238E27FC236}">
                    <a16:creationId xmlns:a16="http://schemas.microsoft.com/office/drawing/2014/main" id="{B48F8DCA-7FC5-4D49-89FD-957B141759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48" name="Rectangle 180">
              <a:extLst>
                <a:ext uri="{FF2B5EF4-FFF2-40B4-BE49-F238E27FC236}">
                  <a16:creationId xmlns:a16="http://schemas.microsoft.com/office/drawing/2014/main" id="{82DD01ED-CC62-8E44-B4AF-5AB162B45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49" name="Freeform 181">
              <a:extLst>
                <a:ext uri="{FF2B5EF4-FFF2-40B4-BE49-F238E27FC236}">
                  <a16:creationId xmlns:a16="http://schemas.microsoft.com/office/drawing/2014/main" id="{02E0A0DA-75BD-A54E-BFBE-1053BAA47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0" name="Freeform 182">
              <a:extLst>
                <a:ext uri="{FF2B5EF4-FFF2-40B4-BE49-F238E27FC236}">
                  <a16:creationId xmlns:a16="http://schemas.microsoft.com/office/drawing/2014/main" id="{553CF65B-1E90-FF47-BBE8-B5344DE42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1" name="Oval 183">
              <a:extLst>
                <a:ext uri="{FF2B5EF4-FFF2-40B4-BE49-F238E27FC236}">
                  <a16:creationId xmlns:a16="http://schemas.microsoft.com/office/drawing/2014/main" id="{1CFB15AC-59D4-2B42-9567-80D6F30EC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2" name="Freeform 184">
              <a:extLst>
                <a:ext uri="{FF2B5EF4-FFF2-40B4-BE49-F238E27FC236}">
                  <a16:creationId xmlns:a16="http://schemas.microsoft.com/office/drawing/2014/main" id="{377D0A48-37B0-984B-9D70-F4CA7EE8A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3" name="AutoShape 185">
              <a:extLst>
                <a:ext uri="{FF2B5EF4-FFF2-40B4-BE49-F238E27FC236}">
                  <a16:creationId xmlns:a16="http://schemas.microsoft.com/office/drawing/2014/main" id="{1DF08F1A-8088-4349-B9B6-80E5278DD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4" name="AutoShape 186">
              <a:extLst>
                <a:ext uri="{FF2B5EF4-FFF2-40B4-BE49-F238E27FC236}">
                  <a16:creationId xmlns:a16="http://schemas.microsoft.com/office/drawing/2014/main" id="{AB1FF07F-165E-5C42-A46F-20C492B2A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5" name="Oval 187">
              <a:extLst>
                <a:ext uri="{FF2B5EF4-FFF2-40B4-BE49-F238E27FC236}">
                  <a16:creationId xmlns:a16="http://schemas.microsoft.com/office/drawing/2014/main" id="{246533F9-312A-7949-B6A5-04845D405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6" name="Oval 188">
              <a:extLst>
                <a:ext uri="{FF2B5EF4-FFF2-40B4-BE49-F238E27FC236}">
                  <a16:creationId xmlns:a16="http://schemas.microsoft.com/office/drawing/2014/main" id="{97B4BE6D-9A58-6C4D-98DB-90F92956E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7" name="Oval 189">
              <a:extLst>
                <a:ext uri="{FF2B5EF4-FFF2-40B4-BE49-F238E27FC236}">
                  <a16:creationId xmlns:a16="http://schemas.microsoft.com/office/drawing/2014/main" id="{B4E35ECA-82AF-A74F-9E87-BC1C1318F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58" name="Rectangle 190">
              <a:extLst>
                <a:ext uri="{FF2B5EF4-FFF2-40B4-BE49-F238E27FC236}">
                  <a16:creationId xmlns:a16="http://schemas.microsoft.com/office/drawing/2014/main" id="{32338498-7D1E-F249-A1B6-782EAA13A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67" name="Group 224">
            <a:extLst>
              <a:ext uri="{FF2B5EF4-FFF2-40B4-BE49-F238E27FC236}">
                <a16:creationId xmlns:a16="http://schemas.microsoft.com/office/drawing/2014/main" id="{3B18C9CF-4DB3-9A45-9F2E-A9E7637C3843}"/>
              </a:ext>
            </a:extLst>
          </p:cNvPr>
          <p:cNvGrpSpPr>
            <a:grpSpLocks/>
          </p:cNvGrpSpPr>
          <p:nvPr/>
        </p:nvGrpSpPr>
        <p:grpSpPr bwMode="auto">
          <a:xfrm>
            <a:off x="8560790" y="1753280"/>
            <a:ext cx="390525" cy="641350"/>
            <a:chOff x="4140" y="429"/>
            <a:chExt cx="1425" cy="2396"/>
          </a:xfrm>
        </p:grpSpPr>
        <p:sp>
          <p:nvSpPr>
            <p:cNvPr id="268" name="Freeform 225">
              <a:extLst>
                <a:ext uri="{FF2B5EF4-FFF2-40B4-BE49-F238E27FC236}">
                  <a16:creationId xmlns:a16="http://schemas.microsoft.com/office/drawing/2014/main" id="{8DE393E4-949F-5A47-87BC-37206D62F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69" name="Rectangle 226">
              <a:extLst>
                <a:ext uri="{FF2B5EF4-FFF2-40B4-BE49-F238E27FC236}">
                  <a16:creationId xmlns:a16="http://schemas.microsoft.com/office/drawing/2014/main" id="{45AACD86-831C-7245-8042-0EAB26DDB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0" name="Freeform 227">
              <a:extLst>
                <a:ext uri="{FF2B5EF4-FFF2-40B4-BE49-F238E27FC236}">
                  <a16:creationId xmlns:a16="http://schemas.microsoft.com/office/drawing/2014/main" id="{641EE52D-59FB-874A-8BE7-992D8AB38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1" name="Freeform 228">
              <a:extLst>
                <a:ext uri="{FF2B5EF4-FFF2-40B4-BE49-F238E27FC236}">
                  <a16:creationId xmlns:a16="http://schemas.microsoft.com/office/drawing/2014/main" id="{745C23B7-E3E7-3244-8E92-2A519BCE4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2" name="Rectangle 229">
              <a:extLst>
                <a:ext uri="{FF2B5EF4-FFF2-40B4-BE49-F238E27FC236}">
                  <a16:creationId xmlns:a16="http://schemas.microsoft.com/office/drawing/2014/main" id="{53F1BA0D-FC18-8F40-B02C-5E5456D41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3" name="Group 230">
              <a:extLst>
                <a:ext uri="{FF2B5EF4-FFF2-40B4-BE49-F238E27FC236}">
                  <a16:creationId xmlns:a16="http://schemas.microsoft.com/office/drawing/2014/main" id="{3BF69572-674D-F94F-AF3E-6360341D09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98" name="AutoShape 231">
                <a:extLst>
                  <a:ext uri="{FF2B5EF4-FFF2-40B4-BE49-F238E27FC236}">
                    <a16:creationId xmlns:a16="http://schemas.microsoft.com/office/drawing/2014/main" id="{7A3AB9B6-ED54-E640-B88B-6349E66AE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9" name="AutoShape 232">
                <a:extLst>
                  <a:ext uri="{FF2B5EF4-FFF2-40B4-BE49-F238E27FC236}">
                    <a16:creationId xmlns:a16="http://schemas.microsoft.com/office/drawing/2014/main" id="{41885595-164B-5A49-B50B-F202B13B9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4" name="Rectangle 233">
              <a:extLst>
                <a:ext uri="{FF2B5EF4-FFF2-40B4-BE49-F238E27FC236}">
                  <a16:creationId xmlns:a16="http://schemas.microsoft.com/office/drawing/2014/main" id="{1DC47301-CD25-F742-824D-B95A7C78B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5" name="Group 234">
              <a:extLst>
                <a:ext uri="{FF2B5EF4-FFF2-40B4-BE49-F238E27FC236}">
                  <a16:creationId xmlns:a16="http://schemas.microsoft.com/office/drawing/2014/main" id="{ABA534FC-B51E-B545-893B-AA2D360102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96" name="AutoShape 235">
                <a:extLst>
                  <a:ext uri="{FF2B5EF4-FFF2-40B4-BE49-F238E27FC236}">
                    <a16:creationId xmlns:a16="http://schemas.microsoft.com/office/drawing/2014/main" id="{BF3259EE-323A-7B46-BA99-522FF896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7" name="AutoShape 236">
                <a:extLst>
                  <a:ext uri="{FF2B5EF4-FFF2-40B4-BE49-F238E27FC236}">
                    <a16:creationId xmlns:a16="http://schemas.microsoft.com/office/drawing/2014/main" id="{773E2C4B-E371-8849-89F1-CB3467DA22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6" name="Rectangle 237">
              <a:extLst>
                <a:ext uri="{FF2B5EF4-FFF2-40B4-BE49-F238E27FC236}">
                  <a16:creationId xmlns:a16="http://schemas.microsoft.com/office/drawing/2014/main" id="{65673162-6BD4-FA45-AD7B-65DCCB503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77" name="Rectangle 238">
              <a:extLst>
                <a:ext uri="{FF2B5EF4-FFF2-40B4-BE49-F238E27FC236}">
                  <a16:creationId xmlns:a16="http://schemas.microsoft.com/office/drawing/2014/main" id="{EB910949-1BF1-2E43-B251-2F5F6D2BC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78" name="Group 239">
              <a:extLst>
                <a:ext uri="{FF2B5EF4-FFF2-40B4-BE49-F238E27FC236}">
                  <a16:creationId xmlns:a16="http://schemas.microsoft.com/office/drawing/2014/main" id="{4ABA0E07-42B3-1C4B-A798-B21B741191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94" name="AutoShape 240">
                <a:extLst>
                  <a:ext uri="{FF2B5EF4-FFF2-40B4-BE49-F238E27FC236}">
                    <a16:creationId xmlns:a16="http://schemas.microsoft.com/office/drawing/2014/main" id="{833C6885-DF73-A44C-AF35-71696A344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5" name="AutoShape 241">
                <a:extLst>
                  <a:ext uri="{FF2B5EF4-FFF2-40B4-BE49-F238E27FC236}">
                    <a16:creationId xmlns:a16="http://schemas.microsoft.com/office/drawing/2014/main" id="{00053469-6811-F146-9041-0E9ADB93C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79" name="Freeform 242">
              <a:extLst>
                <a:ext uri="{FF2B5EF4-FFF2-40B4-BE49-F238E27FC236}">
                  <a16:creationId xmlns:a16="http://schemas.microsoft.com/office/drawing/2014/main" id="{E93D621E-BD5E-4F41-B292-1FF1D9FD9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280" name="Group 243">
              <a:extLst>
                <a:ext uri="{FF2B5EF4-FFF2-40B4-BE49-F238E27FC236}">
                  <a16:creationId xmlns:a16="http://schemas.microsoft.com/office/drawing/2014/main" id="{D2A4152B-1063-5545-AFB4-C764C9E38D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92" name="AutoShape 244">
                <a:extLst>
                  <a:ext uri="{FF2B5EF4-FFF2-40B4-BE49-F238E27FC236}">
                    <a16:creationId xmlns:a16="http://schemas.microsoft.com/office/drawing/2014/main" id="{91B44A19-99F5-3246-B452-E6974C388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93" name="AutoShape 245">
                <a:extLst>
                  <a:ext uri="{FF2B5EF4-FFF2-40B4-BE49-F238E27FC236}">
                    <a16:creationId xmlns:a16="http://schemas.microsoft.com/office/drawing/2014/main" id="{CE7C0896-4736-8044-B538-F09471477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281" name="Rectangle 246">
              <a:extLst>
                <a:ext uri="{FF2B5EF4-FFF2-40B4-BE49-F238E27FC236}">
                  <a16:creationId xmlns:a16="http://schemas.microsoft.com/office/drawing/2014/main" id="{1D6C13B5-BF0F-554A-9CE4-3F075F937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2" name="Freeform 247">
              <a:extLst>
                <a:ext uri="{FF2B5EF4-FFF2-40B4-BE49-F238E27FC236}">
                  <a16:creationId xmlns:a16="http://schemas.microsoft.com/office/drawing/2014/main" id="{0F3FBF0A-EAF4-094D-A874-245423181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3" name="Freeform 248">
              <a:extLst>
                <a:ext uri="{FF2B5EF4-FFF2-40B4-BE49-F238E27FC236}">
                  <a16:creationId xmlns:a16="http://schemas.microsoft.com/office/drawing/2014/main" id="{EC002925-BD09-784A-9BB4-2AD299FA2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4" name="Oval 249">
              <a:extLst>
                <a:ext uri="{FF2B5EF4-FFF2-40B4-BE49-F238E27FC236}">
                  <a16:creationId xmlns:a16="http://schemas.microsoft.com/office/drawing/2014/main" id="{21E73907-A81B-E540-A734-D855A8052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5" name="Freeform 250">
              <a:extLst>
                <a:ext uri="{FF2B5EF4-FFF2-40B4-BE49-F238E27FC236}">
                  <a16:creationId xmlns:a16="http://schemas.microsoft.com/office/drawing/2014/main" id="{7B38A468-42E7-2245-BA7B-6136A4486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6" name="AutoShape 251">
              <a:extLst>
                <a:ext uri="{FF2B5EF4-FFF2-40B4-BE49-F238E27FC236}">
                  <a16:creationId xmlns:a16="http://schemas.microsoft.com/office/drawing/2014/main" id="{F798831B-76D3-634B-A1D7-73487DB6F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7" name="AutoShape 252">
              <a:extLst>
                <a:ext uri="{FF2B5EF4-FFF2-40B4-BE49-F238E27FC236}">
                  <a16:creationId xmlns:a16="http://schemas.microsoft.com/office/drawing/2014/main" id="{93B2ADD1-628A-5B4D-960D-449954DF9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8" name="Oval 253">
              <a:extLst>
                <a:ext uri="{FF2B5EF4-FFF2-40B4-BE49-F238E27FC236}">
                  <a16:creationId xmlns:a16="http://schemas.microsoft.com/office/drawing/2014/main" id="{359740D7-3452-8745-AD4F-78F1EAE69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89" name="Oval 254">
              <a:extLst>
                <a:ext uri="{FF2B5EF4-FFF2-40B4-BE49-F238E27FC236}">
                  <a16:creationId xmlns:a16="http://schemas.microsoft.com/office/drawing/2014/main" id="{6953048C-3B45-C945-95BD-05D0D95F9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0" name="Oval 255">
              <a:extLst>
                <a:ext uri="{FF2B5EF4-FFF2-40B4-BE49-F238E27FC236}">
                  <a16:creationId xmlns:a16="http://schemas.microsoft.com/office/drawing/2014/main" id="{FCF3244C-B9E8-DF49-A3D0-C0D2140BA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1" name="Rectangle 256">
              <a:extLst>
                <a:ext uri="{FF2B5EF4-FFF2-40B4-BE49-F238E27FC236}">
                  <a16:creationId xmlns:a16="http://schemas.microsoft.com/office/drawing/2014/main" id="{66CCCCC0-CA45-934C-8FFC-B89439DE4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00" name="Group 257">
            <a:extLst>
              <a:ext uri="{FF2B5EF4-FFF2-40B4-BE49-F238E27FC236}">
                <a16:creationId xmlns:a16="http://schemas.microsoft.com/office/drawing/2014/main" id="{6D88D42C-B784-1546-97B0-1AA7D6A27EC3}"/>
              </a:ext>
            </a:extLst>
          </p:cNvPr>
          <p:cNvGrpSpPr>
            <a:grpSpLocks/>
          </p:cNvGrpSpPr>
          <p:nvPr/>
        </p:nvGrpSpPr>
        <p:grpSpPr bwMode="auto">
          <a:xfrm>
            <a:off x="9376765" y="3005818"/>
            <a:ext cx="390525" cy="641350"/>
            <a:chOff x="4140" y="429"/>
            <a:chExt cx="1425" cy="2396"/>
          </a:xfrm>
        </p:grpSpPr>
        <p:sp>
          <p:nvSpPr>
            <p:cNvPr id="301" name="Freeform 258">
              <a:extLst>
                <a:ext uri="{FF2B5EF4-FFF2-40B4-BE49-F238E27FC236}">
                  <a16:creationId xmlns:a16="http://schemas.microsoft.com/office/drawing/2014/main" id="{702EC307-F8E6-434D-B445-B2F47A942B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2" name="Rectangle 259">
              <a:extLst>
                <a:ext uri="{FF2B5EF4-FFF2-40B4-BE49-F238E27FC236}">
                  <a16:creationId xmlns:a16="http://schemas.microsoft.com/office/drawing/2014/main" id="{07437252-B53D-9D40-813F-304E5CD00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3" name="Freeform 260">
              <a:extLst>
                <a:ext uri="{FF2B5EF4-FFF2-40B4-BE49-F238E27FC236}">
                  <a16:creationId xmlns:a16="http://schemas.microsoft.com/office/drawing/2014/main" id="{EC373583-A9BD-FC4E-A47E-4602AA39D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4" name="Freeform 261">
              <a:extLst>
                <a:ext uri="{FF2B5EF4-FFF2-40B4-BE49-F238E27FC236}">
                  <a16:creationId xmlns:a16="http://schemas.microsoft.com/office/drawing/2014/main" id="{D1E0B0A0-C834-9D4D-9DDD-D4222C181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5" name="Rectangle 262">
              <a:extLst>
                <a:ext uri="{FF2B5EF4-FFF2-40B4-BE49-F238E27FC236}">
                  <a16:creationId xmlns:a16="http://schemas.microsoft.com/office/drawing/2014/main" id="{B2DA4C56-6E4F-4F46-A99C-698FAADD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6" name="Group 263">
              <a:extLst>
                <a:ext uri="{FF2B5EF4-FFF2-40B4-BE49-F238E27FC236}">
                  <a16:creationId xmlns:a16="http://schemas.microsoft.com/office/drawing/2014/main" id="{0476FEFE-2DC6-2148-99D9-A5C054B12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1" name="AutoShape 264">
                <a:extLst>
                  <a:ext uri="{FF2B5EF4-FFF2-40B4-BE49-F238E27FC236}">
                    <a16:creationId xmlns:a16="http://schemas.microsoft.com/office/drawing/2014/main" id="{81145D7E-D3D7-0D4C-A411-943EBD5AA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2" name="AutoShape 265">
                <a:extLst>
                  <a:ext uri="{FF2B5EF4-FFF2-40B4-BE49-F238E27FC236}">
                    <a16:creationId xmlns:a16="http://schemas.microsoft.com/office/drawing/2014/main" id="{67891F44-03D3-CF47-86FB-FB0C31AF6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7" name="Rectangle 266">
              <a:extLst>
                <a:ext uri="{FF2B5EF4-FFF2-40B4-BE49-F238E27FC236}">
                  <a16:creationId xmlns:a16="http://schemas.microsoft.com/office/drawing/2014/main" id="{1D029B33-0C7B-864F-B801-978A4B8FD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08" name="Group 267">
              <a:extLst>
                <a:ext uri="{FF2B5EF4-FFF2-40B4-BE49-F238E27FC236}">
                  <a16:creationId xmlns:a16="http://schemas.microsoft.com/office/drawing/2014/main" id="{8A3352FE-9285-9E4C-BF29-D635003DF9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9" name="AutoShape 268">
                <a:extLst>
                  <a:ext uri="{FF2B5EF4-FFF2-40B4-BE49-F238E27FC236}">
                    <a16:creationId xmlns:a16="http://schemas.microsoft.com/office/drawing/2014/main" id="{CC6637ED-E66A-004E-AE38-F32E55EC54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0" name="AutoShape 269">
                <a:extLst>
                  <a:ext uri="{FF2B5EF4-FFF2-40B4-BE49-F238E27FC236}">
                    <a16:creationId xmlns:a16="http://schemas.microsoft.com/office/drawing/2014/main" id="{99FAA76E-7386-FC45-ACF1-30D129724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09" name="Rectangle 270">
              <a:extLst>
                <a:ext uri="{FF2B5EF4-FFF2-40B4-BE49-F238E27FC236}">
                  <a16:creationId xmlns:a16="http://schemas.microsoft.com/office/drawing/2014/main" id="{AFCC8C61-44F6-2242-8855-E7238EE55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0" name="Rectangle 271">
              <a:extLst>
                <a:ext uri="{FF2B5EF4-FFF2-40B4-BE49-F238E27FC236}">
                  <a16:creationId xmlns:a16="http://schemas.microsoft.com/office/drawing/2014/main" id="{5F416F68-F5C3-E047-86DD-2B69313C9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11" name="Group 272">
              <a:extLst>
                <a:ext uri="{FF2B5EF4-FFF2-40B4-BE49-F238E27FC236}">
                  <a16:creationId xmlns:a16="http://schemas.microsoft.com/office/drawing/2014/main" id="{63D616E2-37F9-FA41-93A3-EC867A9C9D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27" name="AutoShape 273">
                <a:extLst>
                  <a:ext uri="{FF2B5EF4-FFF2-40B4-BE49-F238E27FC236}">
                    <a16:creationId xmlns:a16="http://schemas.microsoft.com/office/drawing/2014/main" id="{666D6CE3-43E0-B641-9B47-80DA04FB01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8" name="AutoShape 274">
                <a:extLst>
                  <a:ext uri="{FF2B5EF4-FFF2-40B4-BE49-F238E27FC236}">
                    <a16:creationId xmlns:a16="http://schemas.microsoft.com/office/drawing/2014/main" id="{D94D4D24-3A62-4346-A4B0-AF4901D56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12" name="Freeform 275">
              <a:extLst>
                <a:ext uri="{FF2B5EF4-FFF2-40B4-BE49-F238E27FC236}">
                  <a16:creationId xmlns:a16="http://schemas.microsoft.com/office/drawing/2014/main" id="{5502E20D-D3F9-1445-AE1A-C5A9B7BBB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313" name="Group 276">
              <a:extLst>
                <a:ext uri="{FF2B5EF4-FFF2-40B4-BE49-F238E27FC236}">
                  <a16:creationId xmlns:a16="http://schemas.microsoft.com/office/drawing/2014/main" id="{88289607-2CB3-6846-972E-267A38967E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25" name="AutoShape 277">
                <a:extLst>
                  <a:ext uri="{FF2B5EF4-FFF2-40B4-BE49-F238E27FC236}">
                    <a16:creationId xmlns:a16="http://schemas.microsoft.com/office/drawing/2014/main" id="{4D384432-D7DC-704B-9036-8E7B3A293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26" name="AutoShape 278">
                <a:extLst>
                  <a:ext uri="{FF2B5EF4-FFF2-40B4-BE49-F238E27FC236}">
                    <a16:creationId xmlns:a16="http://schemas.microsoft.com/office/drawing/2014/main" id="{D9C2A3A1-5244-A14A-8274-DFC1383E5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14" name="Rectangle 279">
              <a:extLst>
                <a:ext uri="{FF2B5EF4-FFF2-40B4-BE49-F238E27FC236}">
                  <a16:creationId xmlns:a16="http://schemas.microsoft.com/office/drawing/2014/main" id="{B1F8DD2B-C939-2C43-B20B-2B1AD74D4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5" name="Freeform 280">
              <a:extLst>
                <a:ext uri="{FF2B5EF4-FFF2-40B4-BE49-F238E27FC236}">
                  <a16:creationId xmlns:a16="http://schemas.microsoft.com/office/drawing/2014/main" id="{F16DC7B2-4515-5543-B12A-6165D6E2E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6" name="Freeform 281">
              <a:extLst>
                <a:ext uri="{FF2B5EF4-FFF2-40B4-BE49-F238E27FC236}">
                  <a16:creationId xmlns:a16="http://schemas.microsoft.com/office/drawing/2014/main" id="{004AE2FC-7231-E64A-BEBE-ADCA412A0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7" name="Oval 282">
              <a:extLst>
                <a:ext uri="{FF2B5EF4-FFF2-40B4-BE49-F238E27FC236}">
                  <a16:creationId xmlns:a16="http://schemas.microsoft.com/office/drawing/2014/main" id="{5A6BAD53-D0CF-DF42-803B-A591FE492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8" name="Freeform 283">
              <a:extLst>
                <a:ext uri="{FF2B5EF4-FFF2-40B4-BE49-F238E27FC236}">
                  <a16:creationId xmlns:a16="http://schemas.microsoft.com/office/drawing/2014/main" id="{37D6350E-473C-2F48-8443-85DB0303D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9" name="AutoShape 284">
              <a:extLst>
                <a:ext uri="{FF2B5EF4-FFF2-40B4-BE49-F238E27FC236}">
                  <a16:creationId xmlns:a16="http://schemas.microsoft.com/office/drawing/2014/main" id="{BC07E322-3708-CF4A-90EA-569EBA34D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0" name="AutoShape 285">
              <a:extLst>
                <a:ext uri="{FF2B5EF4-FFF2-40B4-BE49-F238E27FC236}">
                  <a16:creationId xmlns:a16="http://schemas.microsoft.com/office/drawing/2014/main" id="{13CC96E0-B269-1C41-8B8A-26D7B49CC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1" name="Oval 286">
              <a:extLst>
                <a:ext uri="{FF2B5EF4-FFF2-40B4-BE49-F238E27FC236}">
                  <a16:creationId xmlns:a16="http://schemas.microsoft.com/office/drawing/2014/main" id="{B778BB94-7A1A-2A49-A8EF-9BB086F52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2" name="Oval 287">
              <a:extLst>
                <a:ext uri="{FF2B5EF4-FFF2-40B4-BE49-F238E27FC236}">
                  <a16:creationId xmlns:a16="http://schemas.microsoft.com/office/drawing/2014/main" id="{F501B229-B7EF-6B41-9F50-357DBD633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3" name="Oval 288">
              <a:extLst>
                <a:ext uri="{FF2B5EF4-FFF2-40B4-BE49-F238E27FC236}">
                  <a16:creationId xmlns:a16="http://schemas.microsoft.com/office/drawing/2014/main" id="{B00DA42E-62A3-B349-A633-497D45856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4" name="Rectangle 289">
              <a:extLst>
                <a:ext uri="{FF2B5EF4-FFF2-40B4-BE49-F238E27FC236}">
                  <a16:creationId xmlns:a16="http://schemas.microsoft.com/office/drawing/2014/main" id="{238D91CD-38E8-4C4C-BE90-4508D42E5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68" name="Rectangle 67">
            <a:extLst>
              <a:ext uri="{FF2B5EF4-FFF2-40B4-BE49-F238E27FC236}">
                <a16:creationId xmlns:a16="http://schemas.microsoft.com/office/drawing/2014/main" id="{7033F479-89A5-0143-B345-2FFB1A7A7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552" y="2790656"/>
            <a:ext cx="3704869" cy="324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800" dirty="0">
                <a:solidFill>
                  <a:srgbClr val="CC0000"/>
                </a:solidFill>
                <a:latin typeface="Calibri" panose="020F0502020204030204"/>
              </a:rPr>
              <a:t>Рекурсивный запрос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</a:rPr>
              <a:t>:</a:t>
            </a:r>
          </a:p>
          <a:p>
            <a:pPr marL="403225" lvl="0" indent="-288925"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ru-RU" altLang="en-US" sz="2800" dirty="0">
                <a:solidFill>
                  <a:prstClr val="black"/>
                </a:solidFill>
                <a:latin typeface="Calibri" panose="020F0502020204030204"/>
              </a:rPr>
              <a:t>сервер, к которому обратились, берет на себя всю работу по запросам </a:t>
            </a:r>
          </a:p>
          <a:p>
            <a:pPr marL="403225" lvl="0" indent="-288925"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ru-RU" altLang="en-US" sz="2800" dirty="0">
                <a:solidFill>
                  <a:prstClr val="black"/>
                </a:solidFill>
                <a:latin typeface="Calibri" panose="020F0502020204030204"/>
              </a:rPr>
              <a:t>серьезная нагрузка на верхние уровни иерархии? </a:t>
            </a:r>
          </a:p>
        </p:txBody>
      </p:sp>
      <p:sp>
        <p:nvSpPr>
          <p:cNvPr id="170" name="Slide Number Placeholder 2">
            <a:extLst>
              <a:ext uri="{FF2B5EF4-FFF2-40B4-BE49-F238E27FC236}">
                <a16:creationId xmlns:a16="http://schemas.microsoft.com/office/drawing/2014/main" id="{8A69D33D-3383-972C-DDC0-B6BC905412B2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33" name="Rectangle 67">
            <a:extLst>
              <a:ext uri="{FF2B5EF4-FFF2-40B4-BE49-F238E27FC236}">
                <a16:creationId xmlns:a16="http://schemas.microsoft.com/office/drawing/2014/main" id="{41F47A9B-C959-B055-A3C4-699A6CDB4C77}"/>
              </a:ext>
            </a:extLst>
          </p:cNvPr>
          <p:cNvSpPr txBox="1">
            <a:spLocks noChangeArrowheads="1"/>
          </p:cNvSpPr>
          <p:nvPr/>
        </p:nvSpPr>
        <p:spPr>
          <a:xfrm>
            <a:off x="684201" y="1617338"/>
            <a:ext cx="5805034" cy="106113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2600" dirty="0">
                <a:solidFill>
                  <a:srgbClr val="0000A3"/>
                </a:solidFill>
                <a:latin typeface="Calibri" panose="020F0502020204030204"/>
                <a:ea typeface="ＭＳ Ｐゴシック" panose="020B0600070205080204" pitchFamily="34" charset="-128"/>
              </a:rPr>
              <a:t>Пример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 </a:t>
            </a:r>
            <a:r>
              <a:rPr lang="ru-RU" altLang="en-US" sz="26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хосту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engineering.nyu.edu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нужен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IP</a:t>
            </a:r>
            <a:r>
              <a:rPr kumimoji="0" lang="ru-RU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-адрес сервера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gaia.cs.umass.edu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74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/>
      <p:bldP spid="184" grpId="0"/>
      <p:bldP spid="185" grpId="0"/>
      <p:bldP spid="186" grpId="0"/>
      <p:bldP spid="187" grpId="0"/>
      <p:bldP spid="188" grpId="0"/>
      <p:bldP spid="190" grpId="0"/>
      <p:bldP spid="191" grpId="0"/>
      <p:bldP spid="16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Кэширование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 DNS </a:t>
            </a:r>
            <a:r>
              <a:rPr lang="ru-RU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записей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167" name="Rectangle 3">
            <a:extLst>
              <a:ext uri="{FF2B5EF4-FFF2-40B4-BE49-F238E27FC236}">
                <a16:creationId xmlns:a16="http://schemas.microsoft.com/office/drawing/2014/main" id="{796C1A8B-325B-1A4B-BF89-EF3A65965833}"/>
              </a:ext>
            </a:extLst>
          </p:cNvPr>
          <p:cNvSpPr txBox="1">
            <a:spLocks noChangeArrowheads="1"/>
          </p:cNvSpPr>
          <p:nvPr/>
        </p:nvSpPr>
        <p:spPr>
          <a:xfrm>
            <a:off x="952952" y="1446555"/>
            <a:ext cx="10515600" cy="473392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95275">
              <a:defRPr/>
            </a:pPr>
            <a:r>
              <a:rPr lang="en-US" dirty="0" err="1">
                <a:ea typeface="+mn-lt"/>
                <a:cs typeface="+mn-lt"/>
              </a:rPr>
              <a:t>как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только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(</a:t>
            </a:r>
            <a:r>
              <a:rPr lang="en-US" dirty="0" err="1">
                <a:ea typeface="+mn-lt"/>
                <a:cs typeface="+mn-lt"/>
              </a:rPr>
              <a:t>любой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) </a:t>
            </a:r>
            <a:r>
              <a:rPr lang="en-US" dirty="0" err="1">
                <a:ea typeface="+mn-lt"/>
                <a:cs typeface="+mn-lt"/>
              </a:rPr>
              <a:t>сервер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имен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узнает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сопоставление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он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кэширует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сопоставление</a:t>
            </a:r>
            <a:r>
              <a:rPr lang="en-US" dirty="0">
                <a:ea typeface="+mn-lt"/>
                <a:cs typeface="+mn-lt"/>
              </a:rPr>
              <a:t> и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немедленно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возвращает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кэшированное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сопоставление</a:t>
            </a:r>
            <a:r>
              <a:rPr lang="en-US" dirty="0">
                <a:ea typeface="+mn-lt"/>
                <a:cs typeface="+mn-lt"/>
              </a:rPr>
              <a:t> в </a:t>
            </a:r>
            <a:r>
              <a:rPr lang="en-US" dirty="0" err="1">
                <a:ea typeface="+mn-lt"/>
                <a:cs typeface="+mn-lt"/>
              </a:rPr>
              <a:t>ответ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на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запрос</a:t>
            </a:r>
            <a:r>
              <a:rPr lang="en-US" dirty="0">
                <a:ea typeface="+mn-lt"/>
                <a:cs typeface="+mn-lt"/>
              </a:rPr>
              <a:t>.</a:t>
            </a: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lvl="1">
              <a:defRPr/>
            </a:pPr>
            <a:r>
              <a:rPr lang="en-US" sz="2600" dirty="0" err="1">
                <a:ea typeface="+mn-lt"/>
                <a:cs typeface="+mn-lt"/>
              </a:rPr>
              <a:t>кеширование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улучшает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время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отклика</a:t>
            </a:r>
            <a:endParaRPr lang="en-US" altLang="en-US" sz="26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altLang="en-US" sz="2600" dirty="0" err="1">
                <a:latin typeface="Calibri" panose="020F0502020204030204"/>
                <a:ea typeface="ＭＳ Ｐゴシック"/>
              </a:rPr>
              <a:t>записи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 в 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кэше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исчезают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 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через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некоторое</a:t>
            </a:r>
            <a:r>
              <a:rPr lang="en-US" altLang="en-US" sz="26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600" dirty="0" err="1">
                <a:latin typeface="Calibri" panose="020F0502020204030204"/>
                <a:ea typeface="ＭＳ Ｐゴシック"/>
              </a:rPr>
              <a:t>время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(TTL)</a:t>
            </a:r>
            <a:endParaRPr lang="en-US" altLang="en-US" sz="2600" dirty="0">
              <a:latin typeface="Calibri"/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sz="2600" dirty="0">
                <a:latin typeface="Calibri"/>
                <a:ea typeface="+mn-lt"/>
                <a:cs typeface="Arial"/>
              </a:rPr>
              <a:t>DNS</a:t>
            </a:r>
            <a:r>
              <a:rPr lang="ru-RU" sz="2600" dirty="0">
                <a:latin typeface="Calibri"/>
                <a:ea typeface="+mn-lt"/>
                <a:cs typeface="Arial"/>
              </a:rPr>
              <a:t>-сервер </a:t>
            </a:r>
            <a:r>
              <a:rPr lang="ru-RU" sz="2600" dirty="0">
                <a:ea typeface="+mn-lt"/>
                <a:cs typeface="+mn-lt"/>
              </a:rPr>
              <a:t>верхнего уровня</a:t>
            </a:r>
            <a:r>
              <a:rPr lang="en-US" sz="2600" dirty="0">
                <a:ea typeface="+mn-lt"/>
                <a:cs typeface="+mn-lt"/>
              </a:rPr>
              <a:t> </a:t>
            </a:r>
            <a:r>
              <a:rPr lang="en-US" sz="2600" dirty="0" err="1">
                <a:ea typeface="+mn-lt"/>
                <a:cs typeface="+mn-lt"/>
              </a:rPr>
              <a:t>обычно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кэшируются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на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локальных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серверах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имен</a:t>
            </a:r>
            <a:endParaRPr lang="en-US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352425" marR="0" lvl="0" indent="-295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Записи в кэше могут быть </a:t>
            </a:r>
            <a:r>
              <a:rPr kumimoji="0" lang="ru-RU" altLang="en-US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устаревшими</a:t>
            </a: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lvl="1">
              <a:defRPr/>
            </a:pPr>
            <a:r>
              <a:rPr lang="ru-RU" altLang="en-US" sz="2600" dirty="0">
                <a:ea typeface="ＭＳ Ｐゴシック"/>
              </a:rPr>
              <a:t>при изменении </a:t>
            </a:r>
            <a:r>
              <a:rPr lang="en-US" altLang="en-US" sz="2600" dirty="0">
                <a:ea typeface="ＭＳ Ｐゴシック"/>
              </a:rPr>
              <a:t>IP-</a:t>
            </a:r>
            <a:r>
              <a:rPr lang="ru-RU" altLang="en-US" sz="2600" dirty="0">
                <a:ea typeface="ＭＳ Ｐゴシック"/>
              </a:rPr>
              <a:t>адреса какого-нибудь хоста, это не будет известно другим хостам в Интернете, пока не </a:t>
            </a:r>
            <a:r>
              <a:rPr lang="ru-RU" altLang="en-US" sz="2600" dirty="0" err="1">
                <a:ea typeface="ＭＳ Ｐゴシック"/>
              </a:rPr>
              <a:t>пройдет</a:t>
            </a:r>
            <a:r>
              <a:rPr lang="ru-RU" altLang="en-US" sz="2600" dirty="0">
                <a:ea typeface="ＭＳ Ｐゴシック"/>
              </a:rPr>
              <a:t> время </a:t>
            </a:r>
            <a:r>
              <a:rPr lang="en-US" altLang="en-US" sz="2600" dirty="0">
                <a:ea typeface="ＭＳ Ｐゴシック"/>
              </a:rPr>
              <a:t>TTL </a:t>
            </a:r>
            <a:endParaRPr lang="en-US" altLang="en-US" sz="2600" dirty="0">
              <a:ea typeface="ＭＳ Ｐゴシック" panose="020B0600070205080204" pitchFamily="34" charset="-128"/>
              <a:cs typeface="Calibri"/>
            </a:endParaRPr>
          </a:p>
          <a:p>
            <a:pPr lvl="1">
              <a:defRPr/>
            </a:pPr>
            <a:r>
              <a:rPr lang="en-US" sz="2600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перевод</a:t>
            </a:r>
            <a:r>
              <a:rPr lang="en-US" sz="2600" i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600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имени</a:t>
            </a:r>
            <a:r>
              <a:rPr lang="en-US" sz="2600" i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в </a:t>
            </a:r>
            <a:r>
              <a:rPr lang="en-US" sz="2600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адрес</a:t>
            </a:r>
            <a:r>
              <a:rPr lang="en-US" sz="2600" i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с </a:t>
            </a:r>
            <a:r>
              <a:rPr lang="en-US" sz="2600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максимальной</a:t>
            </a:r>
            <a:r>
              <a:rPr lang="en-US" sz="2600" i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600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эффективностью</a:t>
            </a:r>
            <a:r>
              <a:rPr kumimoji="0" lang="en-US" alt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!</a:t>
            </a:r>
            <a:endParaRPr kumimoji="0" lang="en-US" altLang="en-US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29DFC18-5D5E-B8EB-8B43-0516405DC41D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672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2678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Записи 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08588B2-F267-5D46-821D-D0D5A216E8F9}"/>
              </a:ext>
            </a:extLst>
          </p:cNvPr>
          <p:cNvSpPr txBox="1">
            <a:spLocks noChangeArrowheads="1"/>
          </p:cNvSpPr>
          <p:nvPr/>
        </p:nvSpPr>
        <p:spPr>
          <a:xfrm>
            <a:off x="679369" y="1377106"/>
            <a:ext cx="10831232" cy="51435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DNS: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распределенная база данных, хранящая ресурсные записи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(RR)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3AF614AE-5EFE-CD4F-98FF-6CA8EFEA6A47}"/>
              </a:ext>
            </a:extLst>
          </p:cNvPr>
          <p:cNvSpPr txBox="1">
            <a:spLocks noChangeArrowheads="1"/>
          </p:cNvSpPr>
          <p:nvPr/>
        </p:nvSpPr>
        <p:spPr>
          <a:xfrm>
            <a:off x="1080534" y="4388077"/>
            <a:ext cx="4547961" cy="1905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3200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тип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=NS</a:t>
            </a:r>
          </a:p>
          <a:p>
            <a:pPr marL="346075" marR="0" lvl="1" indent="-28892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1800" b="1" dirty="0">
                <a:latin typeface="Calibri" panose="020F0502020204030204"/>
                <a:ea typeface="ＭＳ Ｐゴシック"/>
              </a:rPr>
              <a:t>Имя</a:t>
            </a:r>
            <a:r>
              <a:rPr lang="ru-RU" altLang="en-US" sz="1800" dirty="0">
                <a:latin typeface="Calibri" panose="020F0502020204030204"/>
                <a:ea typeface="ＭＳ Ｐゴシック"/>
              </a:rPr>
              <a:t> –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ru-RU" altLang="en-US" sz="1800" dirty="0">
                <a:latin typeface="Calibri" panose="020F0502020204030204"/>
                <a:ea typeface="ＭＳ Ｐゴシック"/>
              </a:rPr>
              <a:t>имя домена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(</a:t>
            </a:r>
            <a:r>
              <a:rPr lang="ru-RU" altLang="en-US" sz="1800" dirty="0">
                <a:latin typeface="Calibri" panose="020F0502020204030204"/>
                <a:ea typeface="ＭＳ Ｐゴシック"/>
              </a:rPr>
              <a:t>например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, foo.com)</a:t>
            </a:r>
            <a:endParaRPr lang="en-US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346075" marR="0" lvl="1" indent="-28892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1800" b="1" dirty="0">
                <a:latin typeface="Courier" pitchFamily="2" charset="0"/>
                <a:ea typeface="ＭＳ Ｐゴシック"/>
              </a:rPr>
              <a:t>Значение</a:t>
            </a:r>
            <a:r>
              <a:rPr lang="ru-RU" altLang="en-US" sz="1800" dirty="0">
                <a:latin typeface="Courier" pitchFamily="2" charset="0"/>
                <a:ea typeface="ＭＳ Ｐゴシック"/>
              </a:rPr>
              <a:t> –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  <a:ea typeface="ＭＳ Ｐゴシック"/>
              </a:rPr>
              <a:t> </a:t>
            </a:r>
            <a:r>
              <a:rPr kumimoji="0" lang="ru-RU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имя авторитетного сервера для этого домена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D7409DB2-6342-834D-ABB2-A1B3DA3A9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063" y="1860128"/>
            <a:ext cx="79910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Формат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RR: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(</a:t>
            </a:r>
            <a:r>
              <a:rPr lang="ru-RU" altLang="en-US" sz="2400" dirty="0">
                <a:solidFill>
                  <a:prstClr val="black"/>
                </a:solidFill>
                <a:latin typeface="Calibri" panose="020F0502020204030204"/>
              </a:rPr>
              <a:t>имя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ＭＳ Ｐゴシック" panose="020B0600070205080204" pitchFamily="34" charset="-128"/>
                <a:cs typeface="+mn-cs"/>
              </a:rPr>
              <a:t>,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ＭＳ Ｐゴシック" panose="020B0600070205080204" pitchFamily="34" charset="-128"/>
                <a:cs typeface="+mn-cs"/>
              </a:rPr>
              <a:t> значение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ＭＳ Ｐゴシック" panose="020B0600070205080204" pitchFamily="34" charset="-128"/>
                <a:cs typeface="+mn-cs"/>
              </a:rPr>
              <a:t>тип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ＭＳ Ｐゴシック" panose="020B0600070205080204" pitchFamily="34" charset="-128"/>
                <a:cs typeface="+mn-cs"/>
              </a:rPr>
              <a:t>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" pitchFamily="2" charset="0"/>
                <a:ea typeface="ＭＳ Ｐゴシック" panose="020B0600070205080204" pitchFamily="34" charset="-128"/>
                <a:cs typeface="+mn-cs"/>
              </a:rPr>
              <a:t>ttl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)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5FF3C084-C8BC-1946-AC92-BACA78ED2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534" y="2631884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ru-RU" altLang="en-US" sz="3200" dirty="0">
                <a:solidFill>
                  <a:srgbClr val="CC0000"/>
                </a:solidFill>
                <a:latin typeface="Calibri" panose="020F0502020204030204"/>
              </a:rPr>
              <a:t>тип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cs typeface="+mn-cs"/>
              </a:rPr>
              <a:t>=A</a:t>
            </a:r>
          </a:p>
          <a:p>
            <a:pPr marL="403225" marR="0" lvl="1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1800" b="1" dirty="0">
                <a:latin typeface="Calibri" panose="020F0502020204030204"/>
                <a:ea typeface="ＭＳ Ｐゴシック"/>
              </a:rPr>
              <a:t>Имя</a:t>
            </a:r>
            <a:r>
              <a:rPr lang="ru-RU" altLang="en-US" sz="1800" dirty="0">
                <a:latin typeface="Calibri" panose="020F0502020204030204"/>
                <a:ea typeface="ＭＳ Ｐゴシック"/>
              </a:rPr>
              <a:t> – имя хоста</a:t>
            </a:r>
            <a:endParaRPr lang="en-US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03225" marR="0" lvl="1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1800" b="1" dirty="0">
                <a:latin typeface="Calibri" panose="020F0502020204030204"/>
                <a:ea typeface="ＭＳ Ｐゴシック"/>
              </a:rPr>
              <a:t>Значение</a:t>
            </a:r>
            <a:r>
              <a:rPr lang="ru-RU" altLang="en-US" sz="1800" dirty="0">
                <a:latin typeface="Calibri" panose="020F0502020204030204"/>
                <a:ea typeface="ＭＳ Ｐゴシック"/>
              </a:rPr>
              <a:t> –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IP</a:t>
            </a:r>
            <a:r>
              <a:rPr kumimoji="0" lang="ru-RU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-адрес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ZapfDingbats" charset="2"/>
              <a:buChar char="r"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133ECBD3-7BA2-AC4D-ADED-9C9DE52EA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5718" y="2688948"/>
            <a:ext cx="6176282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3200" dirty="0">
                <a:solidFill>
                  <a:srgbClr val="CC0000"/>
                </a:solidFill>
                <a:latin typeface="Calibri" panose="020F0502020204030204"/>
              </a:rPr>
              <a:t>тип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=CNAME</a:t>
            </a:r>
          </a:p>
          <a:p>
            <a:pPr marL="403225" marR="0" lvl="1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1800" b="1" dirty="0">
                <a:latin typeface="Courier" pitchFamily="2" charset="0"/>
                <a:ea typeface="ＭＳ Ｐゴシック"/>
              </a:rPr>
              <a:t>Имя</a:t>
            </a:r>
            <a:r>
              <a:rPr lang="ru-RU" altLang="en-US" sz="1800" dirty="0">
                <a:latin typeface="Courier" pitchFamily="2" charset="0"/>
                <a:ea typeface="ＭＳ Ｐゴシック"/>
              </a:rPr>
              <a:t> – </a:t>
            </a:r>
            <a:r>
              <a:rPr kumimoji="0" lang="ru-RU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псевдоним для реального (канонического) имени</a:t>
            </a:r>
            <a:endParaRPr lang="en-US" altLang="ja-JP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03225" marR="0" lvl="1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www.ibm.com </a:t>
            </a:r>
            <a:r>
              <a:rPr kumimoji="0" lang="ru-RU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- на самом деле имеет имя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servereast.backup2.ibm.com</a:t>
            </a:r>
            <a:endParaRPr lang="en-US" alt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03225" marR="0" lvl="1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1800" b="1" dirty="0">
                <a:latin typeface="Courier" pitchFamily="2" charset="0"/>
                <a:ea typeface="ＭＳ Ｐゴシック"/>
              </a:rPr>
              <a:t>Значение</a:t>
            </a:r>
            <a:r>
              <a:rPr lang="ru-RU" altLang="en-US" sz="1800" dirty="0">
                <a:latin typeface="Courier" pitchFamily="2" charset="0"/>
                <a:ea typeface="ＭＳ Ｐゴシック"/>
              </a:rPr>
              <a:t> –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  <a:ea typeface="ＭＳ Ｐゴシック"/>
              </a:rPr>
              <a:t> </a:t>
            </a:r>
            <a:r>
              <a:rPr lang="ru-RU" altLang="en-US" sz="1800" dirty="0">
                <a:latin typeface="Calibri" panose="020F0502020204030204"/>
                <a:ea typeface="ＭＳ Ｐゴシック"/>
              </a:rPr>
              <a:t>каноническое имя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ZapfDingbats" charset="2"/>
              <a:buChar char="r"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62233DC-6662-1844-8E5F-FDE264813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5718" y="4968875"/>
            <a:ext cx="5287866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3200" dirty="0">
                <a:solidFill>
                  <a:srgbClr val="CC0000"/>
                </a:solidFill>
                <a:latin typeface="Calibri" panose="020F0502020204030204"/>
              </a:rPr>
              <a:t>тип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=MX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1800" b="1" dirty="0">
                <a:latin typeface="Calibri" panose="020F0502020204030204"/>
                <a:ea typeface="ＭＳ Ｐゴシック"/>
              </a:rPr>
              <a:t>Значение</a:t>
            </a:r>
            <a:r>
              <a:rPr lang="ru-RU" altLang="en-US" sz="1800" dirty="0">
                <a:latin typeface="Calibri" panose="020F0502020204030204"/>
                <a:ea typeface="ＭＳ Ｐゴシック"/>
              </a:rPr>
              <a:t> –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kumimoji="0" lang="ru-RU" alt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имя почтового сервера для соответствующего </a:t>
            </a:r>
            <a:r>
              <a:rPr kumimoji="0" lang="ru-RU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имени</a:t>
            </a:r>
            <a:endParaRPr lang="en-US" altLang="en-US" sz="18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ourier" pitchFamily="2" charset="0"/>
              <a:ea typeface="ＭＳ Ｐゴシック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ZapfDingbats" charset="2"/>
              <a:buChar char="r"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34497C-A235-8C46-8A1B-FDC4DB9ACC31}"/>
              </a:ext>
            </a:extLst>
          </p:cNvPr>
          <p:cNvSpPr/>
          <p:nvPr/>
        </p:nvSpPr>
        <p:spPr>
          <a:xfrm>
            <a:off x="679368" y="1295677"/>
            <a:ext cx="10831233" cy="115570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FF9021B-627C-AEB6-2720-E7FF4296116C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760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C9A6680-5220-C94B-B54B-8246CBDC5236}"/>
              </a:ext>
            </a:extLst>
          </p:cNvPr>
          <p:cNvGrpSpPr/>
          <p:nvPr/>
        </p:nvGrpSpPr>
        <p:grpSpPr>
          <a:xfrm>
            <a:off x="6272212" y="1937767"/>
            <a:ext cx="3802520" cy="4505323"/>
            <a:chOff x="6272212" y="1937767"/>
            <a:chExt cx="3802520" cy="4505323"/>
          </a:xfrm>
        </p:grpSpPr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99BE727C-D65D-1B40-96AC-483DEC4F5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7612" y="2339402"/>
              <a:ext cx="3614738" cy="41036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sx="101000" sy="101000" algn="bl" rotWithShape="0">
                <a:srgbClr val="0000A3">
                  <a:alpha val="40000"/>
                </a:srgbClr>
              </a:outerShdw>
            </a:effec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D3137C12-F806-3641-A910-12D839D30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6500" y="5766814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Line 14">
              <a:extLst>
                <a:ext uri="{FF2B5EF4-FFF2-40B4-BE49-F238E27FC236}">
                  <a16:creationId xmlns:a16="http://schemas.microsoft.com/office/drawing/2014/main" id="{EDBF86F0-1464-CB44-8885-0806AB78A6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97612" y="5081014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B63A2FA5-43E4-954D-9AB5-1D874BF6FD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6500" y="4395214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AF4D57F-AE3F-9647-BE59-19E830D1D2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8087" y="3879277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Line 17">
              <a:extLst>
                <a:ext uri="{FF2B5EF4-FFF2-40B4-BE49-F238E27FC236}">
                  <a16:creationId xmlns:a16="http://schemas.microsoft.com/office/drawing/2014/main" id="{679A37C6-A060-1A4E-9044-88577B96F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4912" y="3263327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Line 18">
              <a:extLst>
                <a:ext uri="{FF2B5EF4-FFF2-40B4-BE49-F238E27FC236}">
                  <a16:creationId xmlns:a16="http://schemas.microsoft.com/office/drawing/2014/main" id="{673541D1-57E3-2945-9429-F011927643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72212" y="2812477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Line 19">
              <a:extLst>
                <a:ext uri="{FF2B5EF4-FFF2-40B4-BE49-F238E27FC236}">
                  <a16:creationId xmlns:a16="http://schemas.microsoft.com/office/drawing/2014/main" id="{54CFADCD-AE37-1644-BF88-67FE47DB3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04187" y="2350514"/>
              <a:ext cx="6771" cy="15367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3D1A7AB7-6B0B-CF47-A475-00A1549B56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2739" y="2392802"/>
              <a:ext cx="166263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идентификатор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29" name="Text Box 21">
              <a:extLst>
                <a:ext uri="{FF2B5EF4-FFF2-40B4-BE49-F238E27FC236}">
                  <a16:creationId xmlns:a16="http://schemas.microsoft.com/office/drawing/2014/main" id="{F6CD8852-97C9-AA40-BE0D-939C3F203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6162" y="2410839"/>
              <a:ext cx="7729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флаги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0" name="Text Box 22">
              <a:extLst>
                <a:ext uri="{FF2B5EF4-FFF2-40B4-BE49-F238E27FC236}">
                  <a16:creationId xmlns:a16="http://schemas.microsoft.com/office/drawing/2014/main" id="{8E843694-5A82-3146-BF88-2166E2F00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9342" y="2885424"/>
              <a:ext cx="168988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ч</a:t>
              </a:r>
              <a:r>
                <a:rPr kumimoji="0" lang="ru-RU" alt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исло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вопросов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1" name="Text Box 23">
              <a:extLst>
                <a:ext uri="{FF2B5EF4-FFF2-40B4-BE49-F238E27FC236}">
                  <a16:creationId xmlns:a16="http://schemas.microsoft.com/office/drawing/2014/main" id="{647BB3F6-ABB6-7745-BEE2-09BC405C0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9135" y="3985430"/>
              <a:ext cx="348364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вопросы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(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)</a:t>
              </a: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43C35098-F1D5-F844-AD59-9E1AB2E6B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33053" y="3308888"/>
              <a:ext cx="2024913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300" dirty="0">
                  <a:solidFill>
                    <a:prstClr val="black"/>
                  </a:solidFill>
                </a:rPr>
                <a:t>число дополнительных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ru-RU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RR</a:t>
              </a:r>
            </a:p>
          </p:txBody>
        </p:sp>
        <p:sp>
          <p:nvSpPr>
            <p:cNvPr id="33" name="Text Box 27">
              <a:extLst>
                <a:ext uri="{FF2B5EF4-FFF2-40B4-BE49-F238E27FC236}">
                  <a16:creationId xmlns:a16="http://schemas.microsoft.com/office/drawing/2014/main" id="{C77DED5D-F85E-BD49-A1EA-E279AC50D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8666" y="3271280"/>
              <a:ext cx="191002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200" dirty="0">
                  <a:solidFill>
                    <a:prstClr val="black"/>
                  </a:solidFill>
                </a:rPr>
                <a:t>ч</a:t>
              </a:r>
              <a:r>
                <a:rPr kumimoji="0" lang="ru-RU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исло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ответных </a:t>
              </a: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RR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lang="ru-RU" altLang="en-US" sz="1200" dirty="0">
                  <a:solidFill>
                    <a:prstClr val="black"/>
                  </a:solidFill>
                </a:rPr>
                <a:t>от авторитетного источника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4" name="Text Box 28">
              <a:extLst>
                <a:ext uri="{FF2B5EF4-FFF2-40B4-BE49-F238E27FC236}">
                  <a16:creationId xmlns:a16="http://schemas.microsoft.com/office/drawing/2014/main" id="{570DB478-D786-3F43-96D9-4A3EFE52D1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7753" y="2876175"/>
              <a:ext cx="180049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400" dirty="0">
                  <a:solidFill>
                    <a:prstClr val="black"/>
                  </a:solidFill>
                </a:rPr>
                <a:t>число ответных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</a:t>
              </a:r>
            </a:p>
          </p:txBody>
        </p:sp>
        <p:sp>
          <p:nvSpPr>
            <p:cNvPr id="35" name="Text Box 30">
              <a:extLst>
                <a:ext uri="{FF2B5EF4-FFF2-40B4-BE49-F238E27FC236}">
                  <a16:creationId xmlns:a16="http://schemas.microsoft.com/office/drawing/2014/main" id="{EC9CAD9A-2ACC-E841-964A-C51614A31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4912" y="4582329"/>
              <a:ext cx="378982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ответы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(</a:t>
              </a:r>
              <a:r>
                <a:rPr lang="ru-RU" altLang="en-US" sz="1600" dirty="0">
                  <a:solidFill>
                    <a:prstClr val="black"/>
                  </a:solidFill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RR)</a:t>
              </a:r>
            </a:p>
          </p:txBody>
        </p:sp>
        <p:sp>
          <p:nvSpPr>
            <p:cNvPr id="36" name="Text Box 31">
              <a:extLst>
                <a:ext uri="{FF2B5EF4-FFF2-40B4-BE49-F238E27FC236}">
                  <a16:creationId xmlns:a16="http://schemas.microsoft.com/office/drawing/2014/main" id="{C50AEEC2-E934-374F-AD10-414E9A36FC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4450" y="5140763"/>
              <a:ext cx="30716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авторитетный источник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(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RR)</a:t>
              </a:r>
            </a:p>
          </p:txBody>
        </p:sp>
        <p:sp>
          <p:nvSpPr>
            <p:cNvPr id="37" name="Text Box 32">
              <a:extLst>
                <a:ext uri="{FF2B5EF4-FFF2-40B4-BE49-F238E27FC236}">
                  <a16:creationId xmlns:a16="http://schemas.microsoft.com/office/drawing/2014/main" id="{0F454706-890A-194D-A8B9-1F027F5A53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2546" y="5827839"/>
              <a:ext cx="308930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дополнительная информация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(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RR)</a:t>
              </a:r>
            </a:p>
          </p:txBody>
        </p:sp>
        <p:grpSp>
          <p:nvGrpSpPr>
            <p:cNvPr id="40" name="Group 60">
              <a:extLst>
                <a:ext uri="{FF2B5EF4-FFF2-40B4-BE49-F238E27FC236}">
                  <a16:creationId xmlns:a16="http://schemas.microsoft.com/office/drawing/2014/main" id="{B20DF2CE-5427-7642-BC04-9D36B08A46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02375" y="1937767"/>
              <a:ext cx="1747837" cy="276226"/>
              <a:chOff x="2691" y="1194"/>
              <a:chExt cx="1101" cy="174"/>
            </a:xfrm>
          </p:grpSpPr>
          <p:sp>
            <p:nvSpPr>
              <p:cNvPr id="41" name="Text Box 57">
                <a:extLst>
                  <a:ext uri="{FF2B5EF4-FFF2-40B4-BE49-F238E27FC236}">
                    <a16:creationId xmlns:a16="http://schemas.microsoft.com/office/drawing/2014/main" id="{4CC1EC8B-ED8A-534D-B8AB-0E3E394818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" y="1194"/>
                <a:ext cx="45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342900" indent="-3429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2 </a:t>
                </a:r>
                <a:r>
                  <a:rPr lang="ru-RU" altLang="en-US" sz="1200" dirty="0">
                    <a:solidFill>
                      <a:prstClr val="black"/>
                    </a:solidFill>
                  </a:rPr>
                  <a:t>байта</a:t>
                </a:r>
                <a:endPara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2" name="Line 58">
                <a:extLst>
                  <a:ext uri="{FF2B5EF4-FFF2-40B4-BE49-F238E27FC236}">
                    <a16:creationId xmlns:a16="http://schemas.microsoft.com/office/drawing/2014/main" id="{FD720698-F5B3-5C47-A102-5E4786459A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5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Line 59">
                <a:extLst>
                  <a:ext uri="{FF2B5EF4-FFF2-40B4-BE49-F238E27FC236}">
                    <a16:creationId xmlns:a16="http://schemas.microsoft.com/office/drawing/2014/main" id="{5FE43354-E99E-6549-837E-529B4A967B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91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4" name="Group 61">
              <a:extLst>
                <a:ext uri="{FF2B5EF4-FFF2-40B4-BE49-F238E27FC236}">
                  <a16:creationId xmlns:a16="http://schemas.microsoft.com/office/drawing/2014/main" id="{7B6CBFB9-B999-324E-91C4-CB7BCE5D86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77200" y="1937767"/>
              <a:ext cx="1747837" cy="276226"/>
              <a:chOff x="2691" y="1194"/>
              <a:chExt cx="1101" cy="174"/>
            </a:xfrm>
          </p:grpSpPr>
          <p:sp>
            <p:nvSpPr>
              <p:cNvPr id="45" name="Text Box 62">
                <a:extLst>
                  <a:ext uri="{FF2B5EF4-FFF2-40B4-BE49-F238E27FC236}">
                    <a16:creationId xmlns:a16="http://schemas.microsoft.com/office/drawing/2014/main" id="{E2F0F997-6116-0C45-BA9F-CBA730A159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" y="1194"/>
                <a:ext cx="45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342900" indent="-3429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2 </a:t>
                </a:r>
                <a:r>
                  <a:rPr lang="ru-RU" altLang="en-US" sz="1200" dirty="0">
                    <a:solidFill>
                      <a:prstClr val="black"/>
                    </a:solidFill>
                  </a:rPr>
                  <a:t>байта</a:t>
                </a:r>
                <a:endPara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46" name="Line 63">
                <a:extLst>
                  <a:ext uri="{FF2B5EF4-FFF2-40B4-BE49-F238E27FC236}">
                    <a16:creationId xmlns:a16="http://schemas.microsoft.com/office/drawing/2014/main" id="{17A912FD-E8A8-8442-8F53-5994F2716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5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Line 64">
                <a:extLst>
                  <a:ext uri="{FF2B5EF4-FFF2-40B4-BE49-F238E27FC236}">
                    <a16:creationId xmlns:a16="http://schemas.microsoft.com/office/drawing/2014/main" id="{07B7A39C-E852-2B4C-941E-0B488FF8CD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91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2678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</a:rPr>
              <a:t>Сообщения протокола </a:t>
            </a:r>
            <a:r>
              <a:rPr lang="en-US" altLang="en-US" sz="4400" dirty="0">
                <a:ea typeface="ＭＳ Ｐゴシック" panose="020B0600070205080204" pitchFamily="34" charset="-128"/>
              </a:rPr>
              <a:t>DNS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CD167590-D12C-F842-94F3-26CF0F3023F4}"/>
              </a:ext>
            </a:extLst>
          </p:cNvPr>
          <p:cNvSpPr txBox="1">
            <a:spLocks noChangeArrowheads="1"/>
          </p:cNvSpPr>
          <p:nvPr/>
        </p:nvSpPr>
        <p:spPr>
          <a:xfrm>
            <a:off x="693057" y="1391557"/>
            <a:ext cx="10393362" cy="51435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DNS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ru-RU" altLang="en-US" sz="3200" i="1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запрос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ru-RU" altLang="en-US" sz="32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и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ru-RU" altLang="en-US" sz="3200" i="1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ответ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ru-RU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имеют одинаковый </a:t>
            </a:r>
            <a:r>
              <a:rPr lang="ru-RU" altLang="en-US" sz="3200" i="1" dirty="0">
                <a:solidFill>
                  <a:srgbClr val="CC0000"/>
                </a:solidFill>
                <a:latin typeface="Calibri" panose="020F0502020204030204"/>
                <a:ea typeface="ＭＳ Ｐゴシック" panose="020B0600070205080204" pitchFamily="34" charset="-128"/>
              </a:rPr>
              <a:t>формат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: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F978C79B-5602-8E43-829C-44002A5A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887" y="2394964"/>
            <a:ext cx="4688114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ZapfDingbats" charset="0"/>
              <a:buNone/>
              <a:tabLst/>
              <a:defRPr/>
            </a:pPr>
            <a:r>
              <a:rPr lang="ru-RU" sz="2800" dirty="0">
                <a:solidFill>
                  <a:prstClr val="black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Заголовок сообщения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:</a:t>
            </a:r>
          </a:p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lang="ru-RU" sz="2400" dirty="0">
                <a:solidFill>
                  <a:srgbClr val="000099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идентификатор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 16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-битный</a:t>
            </a:r>
            <a:r>
              <a:rPr kumimoji="0" lang="ru-RU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 номер</a:t>
            </a:r>
            <a:r>
              <a:rPr lang="ru-RU" sz="2400" dirty="0">
                <a:solidFill>
                  <a:prstClr val="black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 запроса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копируется в ответное сообщение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  <a:p>
            <a:pPr marL="227013" marR="0" lvl="0" indent="-2270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lang="ru-RU" sz="2400" dirty="0">
                <a:solidFill>
                  <a:srgbClr val="000099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флаги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:</a:t>
            </a:r>
          </a:p>
          <a:p>
            <a:pPr marL="460375" marR="0" lvl="1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dirty="0">
                <a:solidFill>
                  <a:prstClr val="black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запрос/ответ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  <a:p>
            <a:pPr marL="460375" marR="0" lvl="1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dirty="0">
                <a:solidFill>
                  <a:prstClr val="black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требуется рекурсия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 </a:t>
            </a:r>
          </a:p>
          <a:p>
            <a:pPr marL="460375" marR="0" lvl="1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dirty="0">
                <a:solidFill>
                  <a:prstClr val="black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р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екурсия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 возможна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  <a:p>
            <a:pPr marL="460375" marR="0" lvl="1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400" dirty="0">
                <a:solidFill>
                  <a:prstClr val="black"/>
                </a:solidFill>
                <a:latin typeface="Calibri" panose="020F0502020204030204"/>
                <a:ea typeface="ＭＳ Ｐゴシック" charset="0"/>
                <a:cs typeface="ＭＳ Ｐゴシック" charset="0"/>
              </a:rPr>
              <a:t>а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вторитетный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rPr>
              <a:t> ответ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Line 34">
            <a:extLst>
              <a:ext uri="{FF2B5EF4-FFF2-40B4-BE49-F238E27FC236}">
                <a16:creationId xmlns:a16="http://schemas.microsoft.com/office/drawing/2014/main" id="{03A0FB20-73AE-C645-8115-85F6EEA5B5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0672" y="2610864"/>
            <a:ext cx="2902854" cy="295274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Line 35">
            <a:extLst>
              <a:ext uri="{FF2B5EF4-FFF2-40B4-BE49-F238E27FC236}">
                <a16:creationId xmlns:a16="http://schemas.microsoft.com/office/drawing/2014/main" id="{1A55A89B-1CD7-B54F-863D-E99720E03B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52675" y="2590227"/>
            <a:ext cx="6383337" cy="120808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Slide Number Placeholder 2">
            <a:extLst>
              <a:ext uri="{FF2B5EF4-FFF2-40B4-BE49-F238E27FC236}">
                <a16:creationId xmlns:a16="http://schemas.microsoft.com/office/drawing/2014/main" id="{2A446B11-0310-7D1E-F4BC-4F2E1532243B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30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 fontScale="90000"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</a:rPr>
              <a:t>Состояние сеанса пользователь</a:t>
            </a:r>
            <a:r>
              <a:rPr lang="en-US" altLang="en-US" sz="4400" dirty="0">
                <a:ea typeface="ＭＳ Ｐゴシック" panose="020B0600070205080204" pitchFamily="34" charset="-128"/>
              </a:rPr>
              <a:t>/</a:t>
            </a:r>
            <a:r>
              <a:rPr lang="ru-RU" altLang="en-US" sz="4400" dirty="0">
                <a:ea typeface="ＭＳ Ｐゴシック" panose="020B0600070205080204" pitchFamily="34" charset="-128"/>
              </a:rPr>
              <a:t>сервер</a:t>
            </a:r>
            <a:r>
              <a:rPr lang="en-US" altLang="en-US" sz="4400" dirty="0">
                <a:ea typeface="ＭＳ Ｐゴシック" panose="020B0600070205080204" pitchFamily="34" charset="-128"/>
              </a:rPr>
              <a:t>: cookies</a:t>
            </a:r>
            <a:endParaRPr lang="en-US" sz="440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3635EFC9-A521-0240-B257-CD458B330808}"/>
              </a:ext>
            </a:extLst>
          </p:cNvPr>
          <p:cNvSpPr txBox="1">
            <a:spLocks noChangeArrowheads="1"/>
          </p:cNvSpPr>
          <p:nvPr/>
        </p:nvSpPr>
        <p:spPr>
          <a:xfrm>
            <a:off x="751523" y="1368109"/>
            <a:ext cx="5877880" cy="483674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altLang="en-US" dirty="0" err="1">
                <a:latin typeface="Calibri"/>
                <a:ea typeface="ＭＳ Ｐゴシック"/>
              </a:rPr>
              <a:t>Напомним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r>
              <a:rPr lang="en-US" altLang="en-US" dirty="0">
                <a:latin typeface="Calibri"/>
                <a:ea typeface="ＭＳ Ｐゴシック"/>
              </a:rPr>
              <a:t> 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 HTTP GET/</a:t>
            </a:r>
            <a:r>
              <a:rPr lang="en-US" altLang="en-US" dirty="0" err="1">
                <a:latin typeface="Calibri"/>
                <a:ea typeface="ＭＳ Ｐゴシック"/>
              </a:rPr>
              <a:t>ответ</a:t>
            </a:r>
            <a:r>
              <a:rPr lang="en-US" altLang="en-US" dirty="0">
                <a:latin typeface="Calibri"/>
                <a:ea typeface="ＭＳ Ｐゴシック"/>
              </a:rPr>
              <a:t> </a:t>
            </a:r>
            <a:r>
              <a:rPr lang="en-US" altLang="en-US" dirty="0" err="1">
                <a:latin typeface="Calibri"/>
                <a:ea typeface="ＭＳ Ｐゴシック"/>
              </a:rPr>
              <a:t>взаимодействие</a:t>
            </a:r>
            <a:r>
              <a:rPr lang="en-US" altLang="en-US" dirty="0">
                <a:latin typeface="Calibri"/>
                <a:ea typeface="ＭＳ Ｐゴシック"/>
              </a:rPr>
              <a:t> </a:t>
            </a:r>
            <a:r>
              <a:rPr lang="en-US" altLang="en-US" i="1" dirty="0" err="1">
                <a:solidFill>
                  <a:srgbClr val="C00000"/>
                </a:solidFill>
                <a:latin typeface="Calibri"/>
                <a:ea typeface="ＭＳ Ｐゴシック"/>
              </a:rPr>
              <a:t>без</a:t>
            </a:r>
            <a:r>
              <a:rPr lang="en-US" altLang="en-US" i="1" dirty="0">
                <a:solidFill>
                  <a:srgbClr val="C00000"/>
                </a:solidFill>
                <a:latin typeface="Calibri"/>
                <a:ea typeface="ＭＳ Ｐゴシック"/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  <a:latin typeface="Calibri"/>
                <a:ea typeface="ＭＳ Ｐゴシック"/>
              </a:rPr>
              <a:t>сохранения</a:t>
            </a:r>
            <a:r>
              <a:rPr lang="en-US" altLang="en-US" i="1" dirty="0">
                <a:solidFill>
                  <a:srgbClr val="C00000"/>
                </a:solidFill>
                <a:latin typeface="Calibri"/>
                <a:ea typeface="ＭＳ Ｐゴシック"/>
              </a:rPr>
              <a:t> </a:t>
            </a:r>
            <a:r>
              <a:rPr lang="en-US" altLang="en-US" i="1" dirty="0" err="1">
                <a:solidFill>
                  <a:srgbClr val="C00000"/>
                </a:solidFill>
                <a:latin typeface="Calibri"/>
                <a:ea typeface="ＭＳ Ｐゴシック"/>
              </a:rPr>
              <a:t>состояния</a:t>
            </a:r>
            <a:endParaRPr lang="en-US" altLang="en-US" b="0" i="1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>
              <a:defRPr/>
            </a:pPr>
            <a:r>
              <a:rPr lang="en-US" sz="2600" dirty="0" err="1">
                <a:ea typeface="+mn-lt"/>
                <a:cs typeface="+mn-lt"/>
              </a:rPr>
              <a:t>нет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представления</a:t>
            </a:r>
            <a:r>
              <a:rPr lang="en-US" sz="2600" dirty="0">
                <a:ea typeface="+mn-lt"/>
                <a:cs typeface="+mn-lt"/>
              </a:rPr>
              <a:t> о </a:t>
            </a:r>
            <a:r>
              <a:rPr lang="en-US" sz="2600" dirty="0" err="1">
                <a:ea typeface="+mn-lt"/>
                <a:cs typeface="+mn-lt"/>
              </a:rPr>
              <a:t>многоэтапном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обмене</a:t>
            </a:r>
            <a:r>
              <a:rPr lang="en-US" sz="2600" dirty="0">
                <a:ea typeface="+mn-lt"/>
                <a:cs typeface="+mn-lt"/>
              </a:rPr>
              <a:t> HTTP-</a:t>
            </a:r>
            <a:r>
              <a:rPr lang="en-US" sz="2600" dirty="0" err="1">
                <a:ea typeface="+mn-lt"/>
                <a:cs typeface="+mn-lt"/>
              </a:rPr>
              <a:t>сообщениями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для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завершения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веб-транзакции</a:t>
            </a:r>
            <a:r>
              <a:rPr lang="en-US" altLang="en-US" sz="2600" dirty="0">
                <a:latin typeface="Calibri"/>
                <a:ea typeface="ＭＳ Ｐゴシック"/>
              </a:rPr>
              <a:t> </a:t>
            </a:r>
            <a:endParaRPr lang="en-US" alt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 panose="020B0600070205080204" pitchFamily="34" charset="-128"/>
              <a:cs typeface="Calibri"/>
            </a:endParaRPr>
          </a:p>
          <a:p>
            <a:pPr lvl="1">
              <a:defRPr/>
            </a:pPr>
            <a:r>
              <a:rPr lang="en-US" sz="2000" dirty="0" err="1">
                <a:ea typeface="+mn-lt"/>
                <a:cs typeface="+mn-lt"/>
              </a:rPr>
              <a:t>нет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необходимости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чтобы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клиент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/</a:t>
            </a:r>
            <a:r>
              <a:rPr lang="en-US" sz="2000" dirty="0" err="1">
                <a:ea typeface="+mn-lt"/>
                <a:cs typeface="+mn-lt"/>
              </a:rPr>
              <a:t>сервер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отслеживал</a:t>
            </a:r>
            <a:r>
              <a:rPr lang="en-US" sz="2000" dirty="0">
                <a:ea typeface="+mn-lt"/>
                <a:cs typeface="+mn-lt"/>
              </a:rPr>
              <a:t> «</a:t>
            </a:r>
            <a:r>
              <a:rPr lang="en-US" sz="2000" dirty="0" err="1">
                <a:ea typeface="+mn-lt"/>
                <a:cs typeface="+mn-lt"/>
              </a:rPr>
              <a:t>состояние</a:t>
            </a:r>
            <a:r>
              <a:rPr lang="en-US" sz="2000" dirty="0">
                <a:ea typeface="+mn-lt"/>
                <a:cs typeface="+mn-lt"/>
              </a:rPr>
              <a:t>» </a:t>
            </a:r>
            <a:r>
              <a:rPr lang="en-US" sz="2000" dirty="0" err="1">
                <a:ea typeface="+mn-lt"/>
                <a:cs typeface="+mn-lt"/>
              </a:rPr>
              <a:t>многоэтапного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обмена</a:t>
            </a:r>
            <a:r>
              <a:rPr lang="en-US" sz="2000" dirty="0">
                <a:ea typeface="+mn-lt"/>
                <a:cs typeface="+mn-lt"/>
              </a:rPr>
              <a:t> </a:t>
            </a:r>
            <a:endParaRPr lang="en-US" sz="2000">
              <a:cs typeface="Calibri"/>
            </a:endParaRPr>
          </a:p>
          <a:p>
            <a:pPr lvl="1">
              <a:defRPr/>
            </a:pPr>
            <a:r>
              <a:rPr lang="en-US" sz="2000" dirty="0" err="1">
                <a:ea typeface="+mn-lt"/>
                <a:cs typeface="+mn-lt"/>
              </a:rPr>
              <a:t>все</a:t>
            </a:r>
            <a:r>
              <a:rPr lang="en-US" sz="2000" dirty="0">
                <a:ea typeface="+mn-lt"/>
                <a:cs typeface="+mn-lt"/>
              </a:rPr>
              <a:t> HTTP-</a:t>
            </a:r>
            <a:r>
              <a:rPr lang="en-US" sz="2000" dirty="0" err="1">
                <a:ea typeface="+mn-lt"/>
                <a:cs typeface="+mn-lt"/>
              </a:rPr>
              <a:t>запросы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независимы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друг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от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друга</a:t>
            </a:r>
            <a:endParaRPr lang="en-US" altLang="en-US" sz="20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sz="2000" dirty="0" err="1">
                <a:ea typeface="+mn-lt"/>
                <a:cs typeface="+mn-lt"/>
              </a:rPr>
              <a:t>нет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необходимости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для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клиента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/</a:t>
            </a:r>
            <a:r>
              <a:rPr lang="en-US" sz="2000" dirty="0" err="1">
                <a:ea typeface="+mn-lt"/>
                <a:cs typeface="+mn-lt"/>
              </a:rPr>
              <a:t>сервера</a:t>
            </a:r>
            <a:r>
              <a:rPr lang="en-US" sz="2000" dirty="0">
                <a:ea typeface="+mn-lt"/>
                <a:cs typeface="+mn-lt"/>
              </a:rPr>
              <a:t> «</a:t>
            </a:r>
            <a:r>
              <a:rPr lang="en-US" sz="2000" dirty="0" err="1">
                <a:ea typeface="+mn-lt"/>
                <a:cs typeface="+mn-lt"/>
              </a:rPr>
              <a:t>восстанавливаться</a:t>
            </a:r>
            <a:r>
              <a:rPr lang="en-US" sz="2000" dirty="0">
                <a:ea typeface="+mn-lt"/>
                <a:cs typeface="+mn-lt"/>
              </a:rPr>
              <a:t>» </a:t>
            </a:r>
            <a:r>
              <a:rPr lang="en-US" sz="2000" dirty="0" err="1">
                <a:ea typeface="+mn-lt"/>
                <a:cs typeface="+mn-lt"/>
              </a:rPr>
              <a:t>после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частично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завершенной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но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никогда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полностью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завершенной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транзакции</a:t>
            </a:r>
            <a:endParaRPr lang="en-US" altLang="en-US" sz="20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1F961A-6387-0345-9591-6D8E9EDB9801}"/>
              </a:ext>
            </a:extLst>
          </p:cNvPr>
          <p:cNvSpPr txBox="1"/>
          <p:nvPr/>
        </p:nvSpPr>
        <p:spPr>
          <a:xfrm>
            <a:off x="7777183" y="1266045"/>
            <a:ext cx="3347349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en-US" sz="1400" dirty="0" err="1">
                <a:solidFill>
                  <a:srgbClr val="0000A3"/>
                </a:solidFill>
                <a:ea typeface="+mn-lt"/>
                <a:cs typeface="+mn-lt"/>
              </a:rPr>
              <a:t>протокол</a:t>
            </a:r>
            <a:r>
              <a:rPr lang="en-US" sz="1400" dirty="0">
                <a:solidFill>
                  <a:srgbClr val="0000A3"/>
                </a:solidFill>
                <a:ea typeface="+mn-lt"/>
                <a:cs typeface="+mn-lt"/>
              </a:rPr>
              <a:t> с </a:t>
            </a:r>
            <a:r>
              <a:rPr lang="en-US" sz="1400" dirty="0" err="1">
                <a:solidFill>
                  <a:srgbClr val="0000A3"/>
                </a:solidFill>
                <a:ea typeface="+mn-lt"/>
                <a:cs typeface="+mn-lt"/>
              </a:rPr>
              <a:t>сохранением</a:t>
            </a:r>
            <a:r>
              <a:rPr lang="en-US" sz="1400" dirty="0">
                <a:solidFill>
                  <a:srgbClr val="0000A3"/>
                </a:solidFill>
                <a:ea typeface="+mn-lt"/>
                <a:cs typeface="+mn-lt"/>
              </a:rPr>
              <a:t> </a:t>
            </a:r>
            <a:r>
              <a:rPr lang="en-US" sz="1400" dirty="0" err="1">
                <a:solidFill>
                  <a:srgbClr val="0000A3"/>
                </a:solidFill>
                <a:ea typeface="+mn-lt"/>
                <a:cs typeface="+mn-lt"/>
              </a:rPr>
              <a:t>состояния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ea typeface="+mn-lt"/>
                <a:cs typeface="+mn-lt"/>
              </a:rPr>
              <a:t>: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клиент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вносит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два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изменения</a:t>
            </a:r>
            <a:r>
              <a:rPr lang="en-US" sz="1400" dirty="0">
                <a:ea typeface="+mn-lt"/>
                <a:cs typeface="+mn-lt"/>
              </a:rPr>
              <a:t> в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X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или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вообще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ничего</a:t>
            </a:r>
            <a:endParaRPr lang="ru-RU" sz="1400" dirty="0">
              <a:cs typeface="Calibri"/>
            </a:endParaRPr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E1896121-77D8-FD42-BC74-F51FD18D86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211743" y="2818375"/>
            <a:ext cx="0" cy="28321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7668C468-5627-F641-A1D5-CCCD71D47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2430" y="2812025"/>
            <a:ext cx="0" cy="2881312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Text Box 37">
            <a:extLst>
              <a:ext uri="{FF2B5EF4-FFF2-40B4-BE49-F238E27FC236}">
                <a16:creationId xmlns:a16="http://schemas.microsoft.com/office/drawing/2014/main" id="{4D29A06D-1A18-BA46-8999-A8C319B06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6318" y="5664762"/>
            <a:ext cx="519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time</a:t>
            </a:r>
          </a:p>
        </p:txBody>
      </p:sp>
      <p:sp>
        <p:nvSpPr>
          <p:cNvPr id="35" name="Text Box 38">
            <a:extLst>
              <a:ext uri="{FF2B5EF4-FFF2-40B4-BE49-F238E27FC236}">
                <a16:creationId xmlns:a16="http://schemas.microsoft.com/office/drawing/2014/main" id="{27466D26-729A-A04F-8FFC-34F73F8EF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4305" y="5647300"/>
            <a:ext cx="5196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time</a:t>
            </a:r>
          </a:p>
        </p:txBody>
      </p:sp>
      <p:grpSp>
        <p:nvGrpSpPr>
          <p:cNvPr id="36" name="Group 43">
            <a:extLst>
              <a:ext uri="{FF2B5EF4-FFF2-40B4-BE49-F238E27FC236}">
                <a16:creationId xmlns:a16="http://schemas.microsoft.com/office/drawing/2014/main" id="{FAE9785A-4169-E940-B94F-671A4AB9F406}"/>
              </a:ext>
            </a:extLst>
          </p:cNvPr>
          <p:cNvGrpSpPr>
            <a:grpSpLocks/>
          </p:cNvGrpSpPr>
          <p:nvPr/>
        </p:nvGrpSpPr>
        <p:grpSpPr bwMode="auto">
          <a:xfrm>
            <a:off x="9702405" y="2045262"/>
            <a:ext cx="423863" cy="684213"/>
            <a:chOff x="4140" y="429"/>
            <a:chExt cx="1425" cy="2396"/>
          </a:xfrm>
        </p:grpSpPr>
        <p:sp>
          <p:nvSpPr>
            <p:cNvPr id="37" name="Freeform 44">
              <a:extLst>
                <a:ext uri="{FF2B5EF4-FFF2-40B4-BE49-F238E27FC236}">
                  <a16:creationId xmlns:a16="http://schemas.microsoft.com/office/drawing/2014/main" id="{6CED6B20-429D-A742-A5A8-C560D22732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Rectangle 45">
              <a:extLst>
                <a:ext uri="{FF2B5EF4-FFF2-40B4-BE49-F238E27FC236}">
                  <a16:creationId xmlns:a16="http://schemas.microsoft.com/office/drawing/2014/main" id="{3217673F-28F2-7F49-B23F-A3ED64A05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1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9" name="Freeform 46">
              <a:extLst>
                <a:ext uri="{FF2B5EF4-FFF2-40B4-BE49-F238E27FC236}">
                  <a16:creationId xmlns:a16="http://schemas.microsoft.com/office/drawing/2014/main" id="{2C8F4947-7476-8140-9308-A091DA125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Freeform 47">
              <a:extLst>
                <a:ext uri="{FF2B5EF4-FFF2-40B4-BE49-F238E27FC236}">
                  <a16:creationId xmlns:a16="http://schemas.microsoft.com/office/drawing/2014/main" id="{C324215D-D2F8-D640-866A-AD06AEA38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Rectangle 48">
              <a:extLst>
                <a:ext uri="{FF2B5EF4-FFF2-40B4-BE49-F238E27FC236}">
                  <a16:creationId xmlns:a16="http://schemas.microsoft.com/office/drawing/2014/main" id="{AF16B93D-625D-BF47-B9C3-3122406F6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9" y="690"/>
              <a:ext cx="598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2" name="Group 49">
              <a:extLst>
                <a:ext uri="{FF2B5EF4-FFF2-40B4-BE49-F238E27FC236}">
                  <a16:creationId xmlns:a16="http://schemas.microsoft.com/office/drawing/2014/main" id="{E5823F1D-E46B-E542-BA9A-BE7B2ADB2B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" name="AutoShape 50">
                <a:extLst>
                  <a:ext uri="{FF2B5EF4-FFF2-40B4-BE49-F238E27FC236}">
                    <a16:creationId xmlns:a16="http://schemas.microsoft.com/office/drawing/2014/main" id="{5EDFB4BA-9ECC-1D4B-9DE1-6892D81BD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8" name="AutoShape 51">
                <a:extLst>
                  <a:ext uri="{FF2B5EF4-FFF2-40B4-BE49-F238E27FC236}">
                    <a16:creationId xmlns:a16="http://schemas.microsoft.com/office/drawing/2014/main" id="{322B0365-5AB5-FB41-8CFB-D0A89CDC6C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3" name="Rectangle 52">
              <a:extLst>
                <a:ext uri="{FF2B5EF4-FFF2-40B4-BE49-F238E27FC236}">
                  <a16:creationId xmlns:a16="http://schemas.microsoft.com/office/drawing/2014/main" id="{29C26A51-8119-1C45-B765-0A6FDC420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8"/>
              <a:ext cx="59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4" name="Group 53">
              <a:extLst>
                <a:ext uri="{FF2B5EF4-FFF2-40B4-BE49-F238E27FC236}">
                  <a16:creationId xmlns:a16="http://schemas.microsoft.com/office/drawing/2014/main" id="{A0E07450-02B5-944A-993E-ED4E720D6C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5" name="AutoShape 54">
                <a:extLst>
                  <a:ext uri="{FF2B5EF4-FFF2-40B4-BE49-F238E27FC236}">
                    <a16:creationId xmlns:a16="http://schemas.microsoft.com/office/drawing/2014/main" id="{B895EECE-8814-364B-ABEF-BDFDB5B69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6" name="AutoShape 55">
                <a:extLst>
                  <a:ext uri="{FF2B5EF4-FFF2-40B4-BE49-F238E27FC236}">
                    <a16:creationId xmlns:a16="http://schemas.microsoft.com/office/drawing/2014/main" id="{19862CEA-43CD-F949-9939-14C77DA0F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7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5" name="Rectangle 56">
              <a:extLst>
                <a:ext uri="{FF2B5EF4-FFF2-40B4-BE49-F238E27FC236}">
                  <a16:creationId xmlns:a16="http://schemas.microsoft.com/office/drawing/2014/main" id="{AF3B098B-3C77-8047-942A-938B768EC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7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6" name="Rectangle 57">
              <a:extLst>
                <a:ext uri="{FF2B5EF4-FFF2-40B4-BE49-F238E27FC236}">
                  <a16:creationId xmlns:a16="http://schemas.microsoft.com/office/drawing/2014/main" id="{B55EF1A5-9C91-874D-A21C-9283813B9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658"/>
              <a:ext cx="598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47" name="Group 58">
              <a:extLst>
                <a:ext uri="{FF2B5EF4-FFF2-40B4-BE49-F238E27FC236}">
                  <a16:creationId xmlns:a16="http://schemas.microsoft.com/office/drawing/2014/main" id="{4BE447F1-4065-604D-9C52-935316AF90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3" name="AutoShape 59">
                <a:extLst>
                  <a:ext uri="{FF2B5EF4-FFF2-40B4-BE49-F238E27FC236}">
                    <a16:creationId xmlns:a16="http://schemas.microsoft.com/office/drawing/2014/main" id="{B6AF28E0-3DFD-B648-BA8B-C954368CE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81"/>
                <a:ext cx="731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4" name="AutoShape 60">
                <a:extLst>
                  <a:ext uri="{FF2B5EF4-FFF2-40B4-BE49-F238E27FC236}">
                    <a16:creationId xmlns:a16="http://schemas.microsoft.com/office/drawing/2014/main" id="{CD352178-7C9F-9247-ADEE-3A9C5EEDD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586"/>
                <a:ext cx="698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8" name="Freeform 61">
              <a:extLst>
                <a:ext uri="{FF2B5EF4-FFF2-40B4-BE49-F238E27FC236}">
                  <a16:creationId xmlns:a16="http://schemas.microsoft.com/office/drawing/2014/main" id="{167E2C73-34F7-5443-B80D-3E31BC2668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9" name="Group 62">
              <a:extLst>
                <a:ext uri="{FF2B5EF4-FFF2-40B4-BE49-F238E27FC236}">
                  <a16:creationId xmlns:a16="http://schemas.microsoft.com/office/drawing/2014/main" id="{FD3C1C1A-4BE2-8A4D-B7D1-6FE82CCD5E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1" name="AutoShape 63">
                <a:extLst>
                  <a:ext uri="{FF2B5EF4-FFF2-40B4-BE49-F238E27FC236}">
                    <a16:creationId xmlns:a16="http://schemas.microsoft.com/office/drawing/2014/main" id="{37F891D2-79F1-BA40-9E94-2CB7F92C3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62" name="AutoShape 64">
                <a:extLst>
                  <a:ext uri="{FF2B5EF4-FFF2-40B4-BE49-F238E27FC236}">
                    <a16:creationId xmlns:a16="http://schemas.microsoft.com/office/drawing/2014/main" id="{A6F14F93-50F0-1D44-A328-C58C4810E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50" name="Rectangle 65">
              <a:extLst>
                <a:ext uri="{FF2B5EF4-FFF2-40B4-BE49-F238E27FC236}">
                  <a16:creationId xmlns:a16="http://schemas.microsoft.com/office/drawing/2014/main" id="{002C4B61-E0A4-9947-A2B8-C5E4A183D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1" name="Freeform 66">
              <a:extLst>
                <a:ext uri="{FF2B5EF4-FFF2-40B4-BE49-F238E27FC236}">
                  <a16:creationId xmlns:a16="http://schemas.microsoft.com/office/drawing/2014/main" id="{03750C04-4651-264E-A820-846CC991E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Freeform 67">
              <a:extLst>
                <a:ext uri="{FF2B5EF4-FFF2-40B4-BE49-F238E27FC236}">
                  <a16:creationId xmlns:a16="http://schemas.microsoft.com/office/drawing/2014/main" id="{8FAC3F30-F8EF-E042-AB16-84DEBD8CD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Oval 68">
              <a:extLst>
                <a:ext uri="{FF2B5EF4-FFF2-40B4-BE49-F238E27FC236}">
                  <a16:creationId xmlns:a16="http://schemas.microsoft.com/office/drawing/2014/main" id="{0AC7D83A-6568-AE4B-9387-52663F18F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4" name="Freeform 69">
              <a:extLst>
                <a:ext uri="{FF2B5EF4-FFF2-40B4-BE49-F238E27FC236}">
                  <a16:creationId xmlns:a16="http://schemas.microsoft.com/office/drawing/2014/main" id="{1F36BF90-AD45-4E43-863B-F70935197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AutoShape 70">
              <a:extLst>
                <a:ext uri="{FF2B5EF4-FFF2-40B4-BE49-F238E27FC236}">
                  <a16:creationId xmlns:a16="http://schemas.microsoft.com/office/drawing/2014/main" id="{F5B54DD4-D0E2-AF41-9405-9DCDB2D7E8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201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6" name="AutoShape 71">
              <a:extLst>
                <a:ext uri="{FF2B5EF4-FFF2-40B4-BE49-F238E27FC236}">
                  <a16:creationId xmlns:a16="http://schemas.microsoft.com/office/drawing/2014/main" id="{23D73537-49F7-C342-B924-696A08B3B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8"/>
              <a:ext cx="1073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7" name="Oval 72">
              <a:extLst>
                <a:ext uri="{FF2B5EF4-FFF2-40B4-BE49-F238E27FC236}">
                  <a16:creationId xmlns:a16="http://schemas.microsoft.com/office/drawing/2014/main" id="{BC45042D-B8F2-A44D-9D8F-FC3BBA5D9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2380"/>
              <a:ext cx="160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8" name="Oval 73">
              <a:extLst>
                <a:ext uri="{FF2B5EF4-FFF2-40B4-BE49-F238E27FC236}">
                  <a16:creationId xmlns:a16="http://schemas.microsoft.com/office/drawing/2014/main" id="{B9F22805-FC3E-6544-AABA-20E89AF9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59" name="Oval 74">
              <a:extLst>
                <a:ext uri="{FF2B5EF4-FFF2-40B4-BE49-F238E27FC236}">
                  <a16:creationId xmlns:a16="http://schemas.microsoft.com/office/drawing/2014/main" id="{EB68854B-BAC2-D941-B3A2-A5819DC3E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0"/>
              <a:ext cx="155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0" name="Rectangle 75">
              <a:extLst>
                <a:ext uri="{FF2B5EF4-FFF2-40B4-BE49-F238E27FC236}">
                  <a16:creationId xmlns:a16="http://schemas.microsoft.com/office/drawing/2014/main" id="{D02DEB6D-1661-D243-AA4D-D82ACE64A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5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69" name="Group 76">
            <a:extLst>
              <a:ext uri="{FF2B5EF4-FFF2-40B4-BE49-F238E27FC236}">
                <a16:creationId xmlns:a16="http://schemas.microsoft.com/office/drawing/2014/main" id="{DCF55C78-47F8-BB4D-B7DC-932793317724}"/>
              </a:ext>
            </a:extLst>
          </p:cNvPr>
          <p:cNvGrpSpPr>
            <a:grpSpLocks/>
          </p:cNvGrpSpPr>
          <p:nvPr/>
        </p:nvGrpSpPr>
        <p:grpSpPr bwMode="auto">
          <a:xfrm>
            <a:off x="7700568" y="2067487"/>
            <a:ext cx="698500" cy="709613"/>
            <a:chOff x="-44" y="1473"/>
            <a:chExt cx="981" cy="1105"/>
          </a:xfrm>
        </p:grpSpPr>
        <p:pic>
          <p:nvPicPr>
            <p:cNvPr id="70" name="Picture 77" descr="desktop_computer_stylized_medium">
              <a:extLst>
                <a:ext uri="{FF2B5EF4-FFF2-40B4-BE49-F238E27FC236}">
                  <a16:creationId xmlns:a16="http://schemas.microsoft.com/office/drawing/2014/main" id="{DA88C7F5-3379-274A-B44E-AF12E56C27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" name="Freeform 78">
              <a:extLst>
                <a:ext uri="{FF2B5EF4-FFF2-40B4-BE49-F238E27FC236}">
                  <a16:creationId xmlns:a16="http://schemas.microsoft.com/office/drawing/2014/main" id="{FAA003F1-DCEB-8040-A71C-4C8DD7155DD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E2F7DE24-824D-8B4E-BB5F-5FEDF024EC8E}"/>
              </a:ext>
            </a:extLst>
          </p:cNvPr>
          <p:cNvGrpSpPr/>
          <p:nvPr/>
        </p:nvGrpSpPr>
        <p:grpSpPr>
          <a:xfrm>
            <a:off x="8211743" y="3942941"/>
            <a:ext cx="1673225" cy="337184"/>
            <a:chOff x="8211743" y="3942941"/>
            <a:chExt cx="1673225" cy="337184"/>
          </a:xfrm>
        </p:grpSpPr>
        <p:sp>
          <p:nvSpPr>
            <p:cNvPr id="77" name="Line 18">
              <a:extLst>
                <a:ext uri="{FF2B5EF4-FFF2-40B4-BE49-F238E27FC236}">
                  <a16:creationId xmlns:a16="http://schemas.microsoft.com/office/drawing/2014/main" id="{3D07B504-4294-484D-A15A-873F55BFA7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11743" y="3942941"/>
              <a:ext cx="1673225" cy="242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C44DF33-D418-CB41-BFC5-96705F979CCC}"/>
                </a:ext>
              </a:extLst>
            </p:cNvPr>
            <p:cNvSpPr txBox="1"/>
            <p:nvPr/>
          </p:nvSpPr>
          <p:spPr>
            <a:xfrm rot="21106037">
              <a:off x="9382305" y="3972348"/>
              <a:ext cx="4620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OK</a:t>
              </a:r>
              <a:endPara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9C6582D8-E5C3-E94C-91FA-DD082657187F}"/>
              </a:ext>
            </a:extLst>
          </p:cNvPr>
          <p:cNvGrpSpPr/>
          <p:nvPr/>
        </p:nvGrpSpPr>
        <p:grpSpPr>
          <a:xfrm>
            <a:off x="8220565" y="4654247"/>
            <a:ext cx="1673225" cy="307777"/>
            <a:chOff x="8220565" y="4654247"/>
            <a:chExt cx="1673225" cy="307777"/>
          </a:xfrm>
        </p:grpSpPr>
        <p:sp>
          <p:nvSpPr>
            <p:cNvPr id="82" name="Line 18">
              <a:extLst>
                <a:ext uri="{FF2B5EF4-FFF2-40B4-BE49-F238E27FC236}">
                  <a16:creationId xmlns:a16="http://schemas.microsoft.com/office/drawing/2014/main" id="{4C9BF12C-724F-3C4B-9FC7-C0EB274091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0565" y="4655320"/>
              <a:ext cx="1673225" cy="242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DF7DB85B-1569-344D-AC0D-B969F2CD0B87}"/>
                </a:ext>
              </a:extLst>
            </p:cNvPr>
            <p:cNvSpPr txBox="1"/>
            <p:nvPr/>
          </p:nvSpPr>
          <p:spPr>
            <a:xfrm rot="21106037">
              <a:off x="9360647" y="4654247"/>
              <a:ext cx="4620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OK</a:t>
              </a:r>
              <a:endPara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6AAF2513-9DD5-1A4B-B41D-1AFE8BDB247D}"/>
              </a:ext>
            </a:extLst>
          </p:cNvPr>
          <p:cNvGrpSpPr/>
          <p:nvPr/>
        </p:nvGrpSpPr>
        <p:grpSpPr>
          <a:xfrm>
            <a:off x="8226030" y="4881121"/>
            <a:ext cx="1684338" cy="344172"/>
            <a:chOff x="8226030" y="4881121"/>
            <a:chExt cx="1684338" cy="344172"/>
          </a:xfrm>
        </p:grpSpPr>
        <p:sp>
          <p:nvSpPr>
            <p:cNvPr id="86" name="Line 17">
              <a:extLst>
                <a:ext uri="{FF2B5EF4-FFF2-40B4-BE49-F238E27FC236}">
                  <a16:creationId xmlns:a16="http://schemas.microsoft.com/office/drawing/2014/main" id="{33143F67-A599-EE4C-988D-1E52584BCB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6030" y="4990711"/>
              <a:ext cx="1684338" cy="2345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6F421034-4844-1843-9EDF-80D2D2191FFC}"/>
                </a:ext>
              </a:extLst>
            </p:cNvPr>
            <p:cNvSpPr txBox="1"/>
            <p:nvPr/>
          </p:nvSpPr>
          <p:spPr>
            <a:xfrm rot="460210">
              <a:off x="8601378" y="4881121"/>
              <a:ext cx="11269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unlock </a:t>
              </a: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02E6B42D-EC51-CD42-8E76-639F17FF9C82}"/>
              </a:ext>
            </a:extLst>
          </p:cNvPr>
          <p:cNvGrpSpPr/>
          <p:nvPr/>
        </p:nvGrpSpPr>
        <p:grpSpPr>
          <a:xfrm>
            <a:off x="8211743" y="5253900"/>
            <a:ext cx="1673225" cy="336684"/>
            <a:chOff x="8211743" y="5253900"/>
            <a:chExt cx="1673225" cy="336684"/>
          </a:xfrm>
        </p:grpSpPr>
        <p:sp>
          <p:nvSpPr>
            <p:cNvPr id="87" name="Line 18">
              <a:extLst>
                <a:ext uri="{FF2B5EF4-FFF2-40B4-BE49-F238E27FC236}">
                  <a16:creationId xmlns:a16="http://schemas.microsoft.com/office/drawing/2014/main" id="{981C6A97-493C-1541-8F46-FB6401EE6D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11743" y="5253900"/>
              <a:ext cx="1673225" cy="242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E6BC057-143C-EA4C-9758-617A540239BE}"/>
                </a:ext>
              </a:extLst>
            </p:cNvPr>
            <p:cNvSpPr txBox="1"/>
            <p:nvPr/>
          </p:nvSpPr>
          <p:spPr>
            <a:xfrm rot="21106037">
              <a:off x="9373746" y="5282807"/>
              <a:ext cx="4620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OK</a:t>
              </a:r>
              <a:endPara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812585BB-270F-6343-8338-140BA89C7E52}"/>
              </a:ext>
            </a:extLst>
          </p:cNvPr>
          <p:cNvGrpSpPr/>
          <p:nvPr/>
        </p:nvGrpSpPr>
        <p:grpSpPr>
          <a:xfrm>
            <a:off x="8226030" y="3575737"/>
            <a:ext cx="1696234" cy="338597"/>
            <a:chOff x="8226030" y="3575737"/>
            <a:chExt cx="1696234" cy="338597"/>
          </a:xfrm>
        </p:grpSpPr>
        <p:sp>
          <p:nvSpPr>
            <p:cNvPr id="76" name="Line 17">
              <a:extLst>
                <a:ext uri="{FF2B5EF4-FFF2-40B4-BE49-F238E27FC236}">
                  <a16:creationId xmlns:a16="http://schemas.microsoft.com/office/drawing/2014/main" id="{06976B72-BDF3-7C48-82E3-924EF74F53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6030" y="3679752"/>
              <a:ext cx="1684338" cy="2345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7D38CDC-448B-6D46-8D67-92FCAC24452A}"/>
                </a:ext>
              </a:extLst>
            </p:cNvPr>
            <p:cNvSpPr txBox="1"/>
            <p:nvPr/>
          </p:nvSpPr>
          <p:spPr>
            <a:xfrm rot="460210">
              <a:off x="8589335" y="3575737"/>
              <a:ext cx="13329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update </a:t>
              </a: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      </a:t>
              </a:r>
              <a:r>
                <a:rPr kumimoji="0" lang="en-US" sz="140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’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96C1467-1B22-FD48-8EA3-AAA9DBA798B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331367" y="3750644"/>
              <a:ext cx="221806" cy="2811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0BE549BD-AAEC-8444-851F-3374194952CD}"/>
              </a:ext>
            </a:extLst>
          </p:cNvPr>
          <p:cNvGrpSpPr/>
          <p:nvPr/>
        </p:nvGrpSpPr>
        <p:grpSpPr>
          <a:xfrm>
            <a:off x="8234852" y="4259764"/>
            <a:ext cx="1684338" cy="366949"/>
            <a:chOff x="8234852" y="4259764"/>
            <a:chExt cx="1684338" cy="366949"/>
          </a:xfrm>
        </p:grpSpPr>
        <p:sp>
          <p:nvSpPr>
            <p:cNvPr id="81" name="Line 17">
              <a:extLst>
                <a:ext uri="{FF2B5EF4-FFF2-40B4-BE49-F238E27FC236}">
                  <a16:creationId xmlns:a16="http://schemas.microsoft.com/office/drawing/2014/main" id="{BD9CD2B5-5BAD-F64E-ABCA-CBF632B90A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34852" y="4392131"/>
              <a:ext cx="1684338" cy="2345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9C94E783-4022-4840-9168-04845DD3C6E1}"/>
                </a:ext>
              </a:extLst>
            </p:cNvPr>
            <p:cNvSpPr txBox="1"/>
            <p:nvPr/>
          </p:nvSpPr>
          <p:spPr>
            <a:xfrm rot="460210">
              <a:off x="8600615" y="4259764"/>
              <a:ext cx="12570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update </a:t>
              </a: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      </a:t>
              </a:r>
              <a:r>
                <a:rPr kumimoji="0" lang="en-US" sz="140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’’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E91273DD-2DB7-7D46-A38E-BB2C165693F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339955" y="4436145"/>
              <a:ext cx="221806" cy="2811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67AF7376-17A3-D741-91E5-0D8534607D08}"/>
              </a:ext>
            </a:extLst>
          </p:cNvPr>
          <p:cNvGrpSpPr/>
          <p:nvPr/>
        </p:nvGrpSpPr>
        <p:grpSpPr>
          <a:xfrm>
            <a:off x="8226030" y="2820539"/>
            <a:ext cx="1684338" cy="362594"/>
            <a:chOff x="8226030" y="2820539"/>
            <a:chExt cx="1684338" cy="36259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770E437-30BF-E34D-A36A-B1465B8979C1}"/>
                </a:ext>
              </a:extLst>
            </p:cNvPr>
            <p:cNvSpPr txBox="1"/>
            <p:nvPr/>
          </p:nvSpPr>
          <p:spPr>
            <a:xfrm rot="460210">
              <a:off x="8283881" y="2820539"/>
              <a:ext cx="1560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lock data record </a:t>
              </a: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18" name="Line 17">
              <a:extLst>
                <a:ext uri="{FF2B5EF4-FFF2-40B4-BE49-F238E27FC236}">
                  <a16:creationId xmlns:a16="http://schemas.microsoft.com/office/drawing/2014/main" id="{226EF0C1-2237-8E46-AB56-8D689EE5CD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6030" y="2948551"/>
              <a:ext cx="1684338" cy="2345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6D140EC4-5DA8-F040-BC23-C3A90A90AE49}"/>
              </a:ext>
            </a:extLst>
          </p:cNvPr>
          <p:cNvGrpSpPr/>
          <p:nvPr/>
        </p:nvGrpSpPr>
        <p:grpSpPr>
          <a:xfrm>
            <a:off x="8211743" y="3211740"/>
            <a:ext cx="1673225" cy="326272"/>
            <a:chOff x="8211743" y="3211740"/>
            <a:chExt cx="1673225" cy="326272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C78912E7-84E1-824B-B855-60DAC36E52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11743" y="3211740"/>
              <a:ext cx="1673225" cy="242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39CDE70-7C81-BB40-B7E7-D376841A3505}"/>
                </a:ext>
              </a:extLst>
            </p:cNvPr>
            <p:cNvSpPr txBox="1"/>
            <p:nvPr/>
          </p:nvSpPr>
          <p:spPr>
            <a:xfrm rot="21106037">
              <a:off x="9368027" y="3230235"/>
              <a:ext cx="4620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OK</a:t>
              </a:r>
              <a:endPara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3FE3FF41-4F60-4C4F-85AB-4CC4494FF63A}"/>
              </a:ext>
            </a:extLst>
          </p:cNvPr>
          <p:cNvGrpSpPr/>
          <p:nvPr/>
        </p:nvGrpSpPr>
        <p:grpSpPr>
          <a:xfrm>
            <a:off x="10136156" y="2957082"/>
            <a:ext cx="522425" cy="400110"/>
            <a:chOff x="10136156" y="2957082"/>
            <a:chExt cx="522425" cy="400110"/>
          </a:xfrm>
        </p:grpSpPr>
        <p:sp>
          <p:nvSpPr>
            <p:cNvPr id="91" name="AutoShape 327">
              <a:extLst>
                <a:ext uri="{FF2B5EF4-FFF2-40B4-BE49-F238E27FC236}">
                  <a16:creationId xmlns:a16="http://schemas.microsoft.com/office/drawing/2014/main" id="{819E3430-D00B-DE4A-BF76-DA4F707FA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8333" y="2957082"/>
              <a:ext cx="510086" cy="400110"/>
            </a:xfrm>
            <a:prstGeom prst="can">
              <a:avLst>
                <a:gd name="adj" fmla="val 31004"/>
              </a:avLst>
            </a:prstGeom>
            <a:gradFill rotWithShape="1">
              <a:gsLst>
                <a:gs pos="0">
                  <a:schemeClr val="accent5">
                    <a:lumMod val="75000"/>
                  </a:schemeClr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A7AE3A8-B4B7-5D45-9040-2EECD223536E}"/>
                </a:ext>
              </a:extLst>
            </p:cNvPr>
            <p:cNvSpPr txBox="1"/>
            <p:nvPr/>
          </p:nvSpPr>
          <p:spPr>
            <a:xfrm>
              <a:off x="10364121" y="3049415"/>
              <a:ext cx="2944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</a:t>
              </a:r>
            </a:p>
          </p:txBody>
        </p:sp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E64171ED-8243-0748-A18D-E9E66AB8C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6156" y="2995160"/>
              <a:ext cx="307778" cy="307778"/>
            </a:xfrm>
            <a:prstGeom prst="rect">
              <a:avLst/>
            </a:prstGeom>
          </p:spPr>
        </p:pic>
      </p:grpSp>
      <p:sp>
        <p:nvSpPr>
          <p:cNvPr id="102" name="AutoShape 327">
            <a:extLst>
              <a:ext uri="{FF2B5EF4-FFF2-40B4-BE49-F238E27FC236}">
                <a16:creationId xmlns:a16="http://schemas.microsoft.com/office/drawing/2014/main" id="{94D2C5FA-36D2-234A-8CDE-D9DE43DC6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7378" y="2195369"/>
            <a:ext cx="510086" cy="400110"/>
          </a:xfrm>
          <a:prstGeom prst="can">
            <a:avLst>
              <a:gd name="adj" fmla="val 31004"/>
            </a:avLst>
          </a:prstGeom>
          <a:gradFill rotWithShape="1">
            <a:gsLst>
              <a:gs pos="0">
                <a:schemeClr val="accent5">
                  <a:lumMod val="75000"/>
                </a:schemeClr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E67923B-2554-D94F-98BF-5970F66E0A80}"/>
              </a:ext>
            </a:extLst>
          </p:cNvPr>
          <p:cNvSpPr txBox="1"/>
          <p:nvPr/>
        </p:nvSpPr>
        <p:spPr>
          <a:xfrm>
            <a:off x="10383166" y="2287702"/>
            <a:ext cx="294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B5B74FE-39C8-5B43-9432-6DE5518154FD}"/>
              </a:ext>
            </a:extLst>
          </p:cNvPr>
          <p:cNvGrpSpPr/>
          <p:nvPr/>
        </p:nvGrpSpPr>
        <p:grpSpPr>
          <a:xfrm>
            <a:off x="10132163" y="3702128"/>
            <a:ext cx="592569" cy="400110"/>
            <a:chOff x="10136156" y="2957082"/>
            <a:chExt cx="592569" cy="400110"/>
          </a:xfrm>
        </p:grpSpPr>
        <p:sp>
          <p:nvSpPr>
            <p:cNvPr id="107" name="AutoShape 327">
              <a:extLst>
                <a:ext uri="{FF2B5EF4-FFF2-40B4-BE49-F238E27FC236}">
                  <a16:creationId xmlns:a16="http://schemas.microsoft.com/office/drawing/2014/main" id="{8B16F450-5DEA-8B45-B210-945CA6750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8333" y="2957082"/>
              <a:ext cx="510086" cy="400110"/>
            </a:xfrm>
            <a:prstGeom prst="can">
              <a:avLst>
                <a:gd name="adj" fmla="val 31004"/>
              </a:avLst>
            </a:prstGeom>
            <a:gradFill rotWithShape="1">
              <a:gsLst>
                <a:gs pos="0">
                  <a:schemeClr val="accent5">
                    <a:lumMod val="75000"/>
                  </a:schemeClr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72167ECA-B9B2-4E40-82B0-9F43976F24FE}"/>
                </a:ext>
              </a:extLst>
            </p:cNvPr>
            <p:cNvSpPr txBox="1"/>
            <p:nvPr/>
          </p:nvSpPr>
          <p:spPr>
            <a:xfrm>
              <a:off x="10364121" y="3049415"/>
              <a:ext cx="3646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X’</a:t>
              </a:r>
            </a:p>
          </p:txBody>
        </p:sp>
        <p:pic>
          <p:nvPicPr>
            <p:cNvPr id="109" name="Picture 108">
              <a:extLst>
                <a:ext uri="{FF2B5EF4-FFF2-40B4-BE49-F238E27FC236}">
                  <a16:creationId xmlns:a16="http://schemas.microsoft.com/office/drawing/2014/main" id="{06DE726C-08C5-5346-B762-9B140BCB8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6156" y="2995160"/>
              <a:ext cx="307778" cy="307778"/>
            </a:xfrm>
            <a:prstGeom prst="rect">
              <a:avLst/>
            </a:prstGeom>
          </p:spPr>
        </p:pic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6E55A0D6-71A5-1D45-8A52-331867F92A1A}"/>
              </a:ext>
            </a:extLst>
          </p:cNvPr>
          <p:cNvGrpSpPr/>
          <p:nvPr/>
        </p:nvGrpSpPr>
        <p:grpSpPr>
          <a:xfrm>
            <a:off x="10128170" y="4447174"/>
            <a:ext cx="592569" cy="400110"/>
            <a:chOff x="10136156" y="2957082"/>
            <a:chExt cx="592569" cy="400110"/>
          </a:xfrm>
        </p:grpSpPr>
        <p:sp>
          <p:nvSpPr>
            <p:cNvPr id="111" name="AutoShape 327">
              <a:extLst>
                <a:ext uri="{FF2B5EF4-FFF2-40B4-BE49-F238E27FC236}">
                  <a16:creationId xmlns:a16="http://schemas.microsoft.com/office/drawing/2014/main" id="{AD90F81E-B5AA-6341-8460-5E051080A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8333" y="2957082"/>
              <a:ext cx="510086" cy="400110"/>
            </a:xfrm>
            <a:prstGeom prst="can">
              <a:avLst>
                <a:gd name="adj" fmla="val 31004"/>
              </a:avLst>
            </a:prstGeom>
            <a:gradFill rotWithShape="1">
              <a:gsLst>
                <a:gs pos="0">
                  <a:schemeClr val="accent5">
                    <a:lumMod val="75000"/>
                  </a:schemeClr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C02956FF-BB8D-6149-9012-24692DD7049D}"/>
                </a:ext>
              </a:extLst>
            </p:cNvPr>
            <p:cNvSpPr txBox="1"/>
            <p:nvPr/>
          </p:nvSpPr>
          <p:spPr>
            <a:xfrm>
              <a:off x="10364121" y="3049415"/>
              <a:ext cx="3646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X’’</a:t>
              </a:r>
            </a:p>
          </p:txBody>
        </p:sp>
        <p:pic>
          <p:nvPicPr>
            <p:cNvPr id="113" name="Picture 112">
              <a:extLst>
                <a:ext uri="{FF2B5EF4-FFF2-40B4-BE49-F238E27FC236}">
                  <a16:creationId xmlns:a16="http://schemas.microsoft.com/office/drawing/2014/main" id="{7E37BA2D-D932-D14B-9FD2-5FE1BA0B7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6156" y="2995160"/>
              <a:ext cx="307778" cy="307778"/>
            </a:xfrm>
            <a:prstGeom prst="rect">
              <a:avLst/>
            </a:prstGeom>
          </p:spPr>
        </p:pic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CEB7CAB0-F376-054D-A184-1987E69E5578}"/>
              </a:ext>
            </a:extLst>
          </p:cNvPr>
          <p:cNvGrpSpPr/>
          <p:nvPr/>
        </p:nvGrpSpPr>
        <p:grpSpPr>
          <a:xfrm>
            <a:off x="10126354" y="5192220"/>
            <a:ext cx="726072" cy="400110"/>
            <a:chOff x="10138333" y="2957082"/>
            <a:chExt cx="726072" cy="400110"/>
          </a:xfrm>
        </p:grpSpPr>
        <p:sp>
          <p:nvSpPr>
            <p:cNvPr id="115" name="AutoShape 327">
              <a:extLst>
                <a:ext uri="{FF2B5EF4-FFF2-40B4-BE49-F238E27FC236}">
                  <a16:creationId xmlns:a16="http://schemas.microsoft.com/office/drawing/2014/main" id="{0D7E10F2-D009-F14B-82D2-F08AB2218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8333" y="2957082"/>
              <a:ext cx="510086" cy="400110"/>
            </a:xfrm>
            <a:prstGeom prst="can">
              <a:avLst>
                <a:gd name="adj" fmla="val 31004"/>
              </a:avLst>
            </a:prstGeom>
            <a:gradFill rotWithShape="1">
              <a:gsLst>
                <a:gs pos="0">
                  <a:schemeClr val="accent5">
                    <a:lumMod val="75000"/>
                  </a:schemeClr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7935EAA-1BE1-5D4A-BB6F-A7C69F071ADD}"/>
                </a:ext>
              </a:extLst>
            </p:cNvPr>
            <p:cNvSpPr txBox="1"/>
            <p:nvPr/>
          </p:nvSpPr>
          <p:spPr>
            <a:xfrm>
              <a:off x="10364121" y="3049415"/>
              <a:ext cx="500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X’’</a:t>
              </a: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6F306746-EF4C-B446-9F1D-1D85D8A99FAC}"/>
              </a:ext>
            </a:extLst>
          </p:cNvPr>
          <p:cNvSpPr txBox="1"/>
          <p:nvPr/>
        </p:nvSpPr>
        <p:spPr>
          <a:xfrm>
            <a:off x="7895870" y="4140346"/>
            <a:ext cx="414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t’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B7676F85-BC7E-BCEE-F34E-9032EDE9D82D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591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CD167590-D12C-F842-94F3-26CF0F3023F4}"/>
              </a:ext>
            </a:extLst>
          </p:cNvPr>
          <p:cNvSpPr txBox="1">
            <a:spLocks noChangeArrowheads="1"/>
          </p:cNvSpPr>
          <p:nvPr/>
        </p:nvSpPr>
        <p:spPr>
          <a:xfrm>
            <a:off x="693057" y="1391557"/>
            <a:ext cx="10393362" cy="51435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lvl="0" indent="0">
              <a:buNone/>
              <a:defRPr/>
            </a:pPr>
            <a:r>
              <a:rPr lang="en-US" altLang="en-US" sz="32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DNS</a:t>
            </a:r>
            <a:r>
              <a:rPr lang="en-US" altLang="en-US" sz="3200" i="1" dirty="0">
                <a:solidFill>
                  <a:prstClr val="black"/>
                </a:solidFill>
                <a:ea typeface="ＭＳ Ｐゴシック" panose="020B0600070205080204" pitchFamily="34" charset="-128"/>
              </a:rPr>
              <a:t> </a:t>
            </a:r>
            <a:r>
              <a:rPr lang="ru-RU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запрос</a:t>
            </a:r>
            <a:r>
              <a:rPr lang="en-US" altLang="en-US" sz="32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ru-RU" altLang="en-US" sz="32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и</a:t>
            </a:r>
            <a:r>
              <a:rPr lang="en-US" altLang="en-US" sz="32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 </a:t>
            </a:r>
            <a:r>
              <a:rPr lang="ru-RU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ответ</a:t>
            </a:r>
            <a:r>
              <a:rPr lang="en-US" altLang="en-US" sz="32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 </a:t>
            </a:r>
            <a:r>
              <a:rPr lang="ru-RU" altLang="en-US" sz="32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имеют одинаковый </a:t>
            </a:r>
            <a:r>
              <a:rPr lang="ru-RU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формат</a:t>
            </a:r>
            <a:r>
              <a:rPr lang="en-US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:</a:t>
            </a:r>
            <a:endParaRPr lang="en-US" altLang="en-US" sz="3200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95042E94-C8A0-BE46-8EB4-39429E2BF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795" y="3882482"/>
            <a:ext cx="3970338" cy="40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/>
              </a:rPr>
              <a:t>п</a:t>
            </a:r>
            <a:r>
              <a:rPr kumimoji="0" lang="ru-RU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оля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имени и типа в запросе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4E613433-F917-A147-AF5A-4DF4F76E7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138" y="4447828"/>
            <a:ext cx="4003170" cy="72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/>
              </a:rPr>
              <a:t>р</a:t>
            </a:r>
            <a:r>
              <a:rPr kumimoji="0" lang="ru-RU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есурсные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записи ответного сообщения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0" name="Text Box 6">
            <a:extLst>
              <a:ext uri="{FF2B5EF4-FFF2-40B4-BE49-F238E27FC236}">
                <a16:creationId xmlns:a16="http://schemas.microsoft.com/office/drawing/2014/main" id="{3FD623A6-A024-6347-B591-DAC5D82FD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15" y="5271771"/>
            <a:ext cx="4801281" cy="40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/>
              </a:rPr>
              <a:t>з</a:t>
            </a:r>
            <a:r>
              <a:rPr kumimoji="0" lang="ru-RU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аписи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авторитетных серверов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1" name="Text Box 7">
            <a:extLst>
              <a:ext uri="{FF2B5EF4-FFF2-40B4-BE49-F238E27FC236}">
                <a16:creationId xmlns:a16="http://schemas.microsoft.com/office/drawing/2014/main" id="{4B8555F6-7100-944F-9974-2E826BBBD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371" y="5790401"/>
            <a:ext cx="4614409" cy="72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/>
              </a:rPr>
              <a:t>д</a:t>
            </a:r>
            <a:r>
              <a:rPr kumimoji="0" lang="ru-RU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ополнительные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полезные записи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2" name="Line 37">
            <a:extLst>
              <a:ext uri="{FF2B5EF4-FFF2-40B4-BE49-F238E27FC236}">
                <a16:creationId xmlns:a16="http://schemas.microsoft.com/office/drawing/2014/main" id="{F803F024-9C8E-164E-BC96-48776D3FA4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0475" y="6126704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Line 38">
            <a:extLst>
              <a:ext uri="{FF2B5EF4-FFF2-40B4-BE49-F238E27FC236}">
                <a16:creationId xmlns:a16="http://schemas.microsoft.com/office/drawing/2014/main" id="{316EAAA0-F793-2043-BFB7-87E6DFAFF7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8413" y="5467891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Line 39">
            <a:extLst>
              <a:ext uri="{FF2B5EF4-FFF2-40B4-BE49-F238E27FC236}">
                <a16:creationId xmlns:a16="http://schemas.microsoft.com/office/drawing/2014/main" id="{408447E0-07FB-1341-9B44-D1DA4C6774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86350" y="4809079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Line 40">
            <a:extLst>
              <a:ext uri="{FF2B5EF4-FFF2-40B4-BE49-F238E27FC236}">
                <a16:creationId xmlns:a16="http://schemas.microsoft.com/office/drawing/2014/main" id="{F708B0A3-0C69-D745-B00F-2DDF2924D4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2063" y="4083591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Title 1">
            <a:extLst>
              <a:ext uri="{FF2B5EF4-FFF2-40B4-BE49-F238E27FC236}">
                <a16:creationId xmlns:a16="http://schemas.microsoft.com/office/drawing/2014/main" id="{95E186ED-4245-C448-9822-1199EA93D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2678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</a:rPr>
              <a:t>Сообщения протокола </a:t>
            </a:r>
            <a:r>
              <a:rPr lang="en-US" altLang="en-US" sz="4400" dirty="0">
                <a:ea typeface="ＭＳ Ｐゴシック" panose="020B0600070205080204" pitchFamily="34" charset="-128"/>
              </a:rPr>
              <a:t>DNS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40" name="Slide Number Placeholder 2">
            <a:extLst>
              <a:ext uri="{FF2B5EF4-FFF2-40B4-BE49-F238E27FC236}">
                <a16:creationId xmlns:a16="http://schemas.microsoft.com/office/drawing/2014/main" id="{997183F3-4B6D-5536-520E-B99DDAA33CAE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2D08E21-CA03-C4F5-4326-B13C8D7E3402}"/>
              </a:ext>
            </a:extLst>
          </p:cNvPr>
          <p:cNvGrpSpPr/>
          <p:nvPr/>
        </p:nvGrpSpPr>
        <p:grpSpPr>
          <a:xfrm>
            <a:off x="6272212" y="1937767"/>
            <a:ext cx="3802520" cy="4505323"/>
            <a:chOff x="6272212" y="1937767"/>
            <a:chExt cx="3802520" cy="4505323"/>
          </a:xfrm>
        </p:grpSpPr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555474C2-8375-C55A-3F7D-BE5C6BFD2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97612" y="2339402"/>
              <a:ext cx="3614738" cy="41036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sx="101000" sy="101000" algn="bl" rotWithShape="0">
                <a:srgbClr val="0000A3">
                  <a:alpha val="40000"/>
                </a:srgbClr>
              </a:outerShdw>
            </a:effec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" name="Line 13">
              <a:extLst>
                <a:ext uri="{FF2B5EF4-FFF2-40B4-BE49-F238E27FC236}">
                  <a16:creationId xmlns:a16="http://schemas.microsoft.com/office/drawing/2014/main" id="{AAD131EC-64E9-5356-11C6-D06D132119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6500" y="5766814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Line 14">
              <a:extLst>
                <a:ext uri="{FF2B5EF4-FFF2-40B4-BE49-F238E27FC236}">
                  <a16:creationId xmlns:a16="http://schemas.microsoft.com/office/drawing/2014/main" id="{C07B7858-DBAE-C053-F7DC-E399DC0205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97612" y="5081014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Line 15">
              <a:extLst>
                <a:ext uri="{FF2B5EF4-FFF2-40B4-BE49-F238E27FC236}">
                  <a16:creationId xmlns:a16="http://schemas.microsoft.com/office/drawing/2014/main" id="{BD55863F-B251-435A-A45D-3FF919B547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6500" y="4395214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Line 16">
              <a:extLst>
                <a:ext uri="{FF2B5EF4-FFF2-40B4-BE49-F238E27FC236}">
                  <a16:creationId xmlns:a16="http://schemas.microsoft.com/office/drawing/2014/main" id="{FE27783D-F3EB-5C97-7706-E9A1DA51A2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8087" y="3879277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Line 17">
              <a:extLst>
                <a:ext uri="{FF2B5EF4-FFF2-40B4-BE49-F238E27FC236}">
                  <a16:creationId xmlns:a16="http://schemas.microsoft.com/office/drawing/2014/main" id="{396D19DF-D2C2-E6F8-8C0B-45C90B159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84912" y="3263327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Line 18">
              <a:extLst>
                <a:ext uri="{FF2B5EF4-FFF2-40B4-BE49-F238E27FC236}">
                  <a16:creationId xmlns:a16="http://schemas.microsoft.com/office/drawing/2014/main" id="{5E9319EB-9D9E-65F4-5162-9DBF21512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72212" y="2812477"/>
              <a:ext cx="3646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" name="Line 19">
              <a:extLst>
                <a:ext uri="{FF2B5EF4-FFF2-40B4-BE49-F238E27FC236}">
                  <a16:creationId xmlns:a16="http://schemas.microsoft.com/office/drawing/2014/main" id="{19364B1B-99DF-FCF3-50B3-9505074F9F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04187" y="2350514"/>
              <a:ext cx="6771" cy="15367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Text Box 20">
              <a:extLst>
                <a:ext uri="{FF2B5EF4-FFF2-40B4-BE49-F238E27FC236}">
                  <a16:creationId xmlns:a16="http://schemas.microsoft.com/office/drawing/2014/main" id="{2979DE9A-189E-6545-AA52-695C011DB5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2739" y="2392802"/>
              <a:ext cx="166263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идентификатор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7" name="Text Box 21">
              <a:extLst>
                <a:ext uri="{FF2B5EF4-FFF2-40B4-BE49-F238E27FC236}">
                  <a16:creationId xmlns:a16="http://schemas.microsoft.com/office/drawing/2014/main" id="{B7B6667D-F928-DD79-5F36-0DBB527AB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6162" y="2410839"/>
              <a:ext cx="7729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флаги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8" name="Text Box 22">
              <a:extLst>
                <a:ext uri="{FF2B5EF4-FFF2-40B4-BE49-F238E27FC236}">
                  <a16:creationId xmlns:a16="http://schemas.microsoft.com/office/drawing/2014/main" id="{86255AA9-35D5-74C3-2EE7-37872C5EA7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9342" y="2885424"/>
              <a:ext cx="168988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ч</a:t>
              </a:r>
              <a:r>
                <a:rPr kumimoji="0" lang="ru-RU" alt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исло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вопросов</a:t>
              </a:r>
              <a:endPara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9" name="Text Box 23">
              <a:extLst>
                <a:ext uri="{FF2B5EF4-FFF2-40B4-BE49-F238E27FC236}">
                  <a16:creationId xmlns:a16="http://schemas.microsoft.com/office/drawing/2014/main" id="{53594B5F-D951-82AD-3475-F709A881B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9135" y="3985430"/>
              <a:ext cx="348364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вопросы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(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)</a:t>
              </a:r>
            </a:p>
          </p:txBody>
        </p:sp>
        <p:sp>
          <p:nvSpPr>
            <p:cNvPr id="90" name="Text Box 26">
              <a:extLst>
                <a:ext uri="{FF2B5EF4-FFF2-40B4-BE49-F238E27FC236}">
                  <a16:creationId xmlns:a16="http://schemas.microsoft.com/office/drawing/2014/main" id="{B4B28A8D-30B4-BED9-A3C6-B64FB2F6AD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33053" y="3308888"/>
              <a:ext cx="2024913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300" dirty="0">
                  <a:solidFill>
                    <a:prstClr val="black"/>
                  </a:solidFill>
                </a:rPr>
                <a:t>число дополнительных</a:t>
              </a: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ru-RU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RR</a:t>
              </a:r>
            </a:p>
          </p:txBody>
        </p:sp>
        <p:sp>
          <p:nvSpPr>
            <p:cNvPr id="91" name="Text Box 27">
              <a:extLst>
                <a:ext uri="{FF2B5EF4-FFF2-40B4-BE49-F238E27FC236}">
                  <a16:creationId xmlns:a16="http://schemas.microsoft.com/office/drawing/2014/main" id="{FEECD555-6E38-D8F4-0992-D1B4984E7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8666" y="3271280"/>
              <a:ext cx="191002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200" dirty="0">
                  <a:solidFill>
                    <a:prstClr val="black"/>
                  </a:solidFill>
                </a:rPr>
                <a:t>ч</a:t>
              </a:r>
              <a:r>
                <a:rPr kumimoji="0" lang="ru-RU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исло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ответных </a:t>
              </a:r>
              <a:r>
                <a: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RR</a:t>
              </a:r>
              <a:r>
                <a:rPr kumimoji="0" lang="ru-RU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r>
                <a:rPr lang="ru-RU" altLang="en-US" sz="1200" dirty="0">
                  <a:solidFill>
                    <a:prstClr val="black"/>
                  </a:solidFill>
                </a:rPr>
                <a:t>от авторитетного источника</a:t>
              </a: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2" name="Text Box 28">
              <a:extLst>
                <a:ext uri="{FF2B5EF4-FFF2-40B4-BE49-F238E27FC236}">
                  <a16:creationId xmlns:a16="http://schemas.microsoft.com/office/drawing/2014/main" id="{FAC9CD2E-47E2-B2BC-C57E-751505800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7753" y="2876175"/>
              <a:ext cx="180049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400" dirty="0">
                  <a:solidFill>
                    <a:prstClr val="black"/>
                  </a:solidFill>
                </a:rPr>
                <a:t>число ответных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</a:t>
              </a:r>
            </a:p>
          </p:txBody>
        </p:sp>
        <p:sp>
          <p:nvSpPr>
            <p:cNvPr id="93" name="Text Box 30">
              <a:extLst>
                <a:ext uri="{FF2B5EF4-FFF2-40B4-BE49-F238E27FC236}">
                  <a16:creationId xmlns:a16="http://schemas.microsoft.com/office/drawing/2014/main" id="{919C1363-D429-DA4F-99CF-E7ECF20BE0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4912" y="4582329"/>
              <a:ext cx="378982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ответы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(</a:t>
              </a:r>
              <a:r>
                <a:rPr lang="ru-RU" altLang="en-US" sz="1600" dirty="0">
                  <a:solidFill>
                    <a:prstClr val="black"/>
                  </a:solidFill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RR)</a:t>
              </a:r>
            </a:p>
          </p:txBody>
        </p:sp>
        <p:sp>
          <p:nvSpPr>
            <p:cNvPr id="94" name="Text Box 31">
              <a:extLst>
                <a:ext uri="{FF2B5EF4-FFF2-40B4-BE49-F238E27FC236}">
                  <a16:creationId xmlns:a16="http://schemas.microsoft.com/office/drawing/2014/main" id="{460935E0-9F0F-7487-55CA-CEEA8B92DC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4450" y="5140763"/>
              <a:ext cx="30716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авторитетный источник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(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RR)</a:t>
              </a:r>
            </a:p>
          </p:txBody>
        </p:sp>
        <p:sp>
          <p:nvSpPr>
            <p:cNvPr id="95" name="Text Box 32">
              <a:extLst>
                <a:ext uri="{FF2B5EF4-FFF2-40B4-BE49-F238E27FC236}">
                  <a16:creationId xmlns:a16="http://schemas.microsoft.com/office/drawing/2014/main" id="{BC42D276-2E5A-2205-91CB-BD42A25711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2546" y="5827839"/>
              <a:ext cx="308930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1600" dirty="0">
                  <a:solidFill>
                    <a:prstClr val="black"/>
                  </a:solidFill>
                </a:rPr>
                <a:t>дополнительная информация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</a:t>
              </a:r>
              <a:endPara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(</a:t>
              </a:r>
              <a:r>
                <a:rPr kumimoji="0" lang="ru-RU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переменное количество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 RR)</a:t>
              </a:r>
            </a:p>
          </p:txBody>
        </p:sp>
        <p:grpSp>
          <p:nvGrpSpPr>
            <p:cNvPr id="96" name="Group 60">
              <a:extLst>
                <a:ext uri="{FF2B5EF4-FFF2-40B4-BE49-F238E27FC236}">
                  <a16:creationId xmlns:a16="http://schemas.microsoft.com/office/drawing/2014/main" id="{678D5333-B3BC-DB97-30F6-F93353F76E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02375" y="1937767"/>
              <a:ext cx="1747837" cy="276226"/>
              <a:chOff x="2691" y="1194"/>
              <a:chExt cx="1101" cy="174"/>
            </a:xfrm>
          </p:grpSpPr>
          <p:sp>
            <p:nvSpPr>
              <p:cNvPr id="101" name="Text Box 57">
                <a:extLst>
                  <a:ext uri="{FF2B5EF4-FFF2-40B4-BE49-F238E27FC236}">
                    <a16:creationId xmlns:a16="http://schemas.microsoft.com/office/drawing/2014/main" id="{A2C58D2A-45C3-BEFB-F41B-5B65F51CDF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" y="1194"/>
                <a:ext cx="45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342900" indent="-3429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2 </a:t>
                </a:r>
                <a:r>
                  <a:rPr lang="ru-RU" altLang="en-US" sz="1200" dirty="0">
                    <a:solidFill>
                      <a:prstClr val="black"/>
                    </a:solidFill>
                  </a:rPr>
                  <a:t>байта</a:t>
                </a:r>
                <a:endPara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2" name="Line 58">
                <a:extLst>
                  <a:ext uri="{FF2B5EF4-FFF2-40B4-BE49-F238E27FC236}">
                    <a16:creationId xmlns:a16="http://schemas.microsoft.com/office/drawing/2014/main" id="{FB0DBAF7-DC78-7C26-0A20-129DA8B848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5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3" name="Line 59">
                <a:extLst>
                  <a:ext uri="{FF2B5EF4-FFF2-40B4-BE49-F238E27FC236}">
                    <a16:creationId xmlns:a16="http://schemas.microsoft.com/office/drawing/2014/main" id="{1EFD849B-D002-636A-2F4E-00B38E266C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91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97" name="Group 61">
              <a:extLst>
                <a:ext uri="{FF2B5EF4-FFF2-40B4-BE49-F238E27FC236}">
                  <a16:creationId xmlns:a16="http://schemas.microsoft.com/office/drawing/2014/main" id="{86DA256D-F61D-E42A-E8CA-AEDDF59BF2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77200" y="1937767"/>
              <a:ext cx="1747837" cy="276226"/>
              <a:chOff x="2691" y="1194"/>
              <a:chExt cx="1101" cy="174"/>
            </a:xfrm>
          </p:grpSpPr>
          <p:sp>
            <p:nvSpPr>
              <p:cNvPr id="98" name="Text Box 62">
                <a:extLst>
                  <a:ext uri="{FF2B5EF4-FFF2-40B4-BE49-F238E27FC236}">
                    <a16:creationId xmlns:a16="http://schemas.microsoft.com/office/drawing/2014/main" id="{BE3FAD65-F606-CB09-058E-B1C07F8EF3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" y="1194"/>
                <a:ext cx="45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342900" indent="-3429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  <a:cs typeface="+mn-cs"/>
                  </a:rPr>
                  <a:t>2 </a:t>
                </a:r>
                <a:r>
                  <a:rPr lang="ru-RU" altLang="en-US" sz="1200" dirty="0">
                    <a:solidFill>
                      <a:prstClr val="black"/>
                    </a:solidFill>
                  </a:rPr>
                  <a:t>байта</a:t>
                </a:r>
                <a:endParaRPr kumimoji="0" lang="en-US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99" name="Line 63">
                <a:extLst>
                  <a:ext uri="{FF2B5EF4-FFF2-40B4-BE49-F238E27FC236}">
                    <a16:creationId xmlns:a16="http://schemas.microsoft.com/office/drawing/2014/main" id="{6746120D-0E3B-FCC7-78FA-453E21DBEF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5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0" name="Line 64">
                <a:extLst>
                  <a:ext uri="{FF2B5EF4-FFF2-40B4-BE49-F238E27FC236}">
                    <a16:creationId xmlns:a16="http://schemas.microsoft.com/office/drawing/2014/main" id="{D2F9D58D-ADE6-5272-5F1A-A5AE01ED6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91" y="1284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906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2678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</a:rPr>
              <a:t>Добавление </a:t>
            </a:r>
            <a:r>
              <a:rPr lang="en-US" altLang="en-US" sz="4400" dirty="0">
                <a:ea typeface="ＭＳ Ｐゴシック" panose="020B0600070205080204" pitchFamily="34" charset="-128"/>
              </a:rPr>
              <a:t>DNS</a:t>
            </a:r>
            <a:r>
              <a:rPr lang="ru-RU" altLang="en-US" sz="4400" dirty="0">
                <a:ea typeface="ＭＳ Ｐゴシック" panose="020B0600070205080204" pitchFamily="34" charset="-128"/>
              </a:rPr>
              <a:t>-записей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56" name="Rectangle 4">
            <a:extLst>
              <a:ext uri="{FF2B5EF4-FFF2-40B4-BE49-F238E27FC236}">
                <a16:creationId xmlns:a16="http://schemas.microsoft.com/office/drawing/2014/main" id="{3216383A-5EC1-7E47-A0BE-F48A801236CE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404537"/>
            <a:ext cx="10253340" cy="464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altLang="en-US" sz="2400" dirty="0">
                <a:latin typeface="Calibri" panose="020F0502020204030204"/>
                <a:ea typeface="ＭＳ Ｐゴシック"/>
              </a:rPr>
              <a:t>пример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новый</a:t>
            </a:r>
            <a:r>
              <a:rPr kumimoji="0" lang="ru-RU" altLang="en-US" sz="24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проект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“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Network Utopia”</a:t>
            </a:r>
            <a:endParaRPr lang="en-US" altLang="ja-JP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352425" marR="0" lvl="0" indent="-2952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Регистрация имени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networkuptopia.com </a:t>
            </a:r>
            <a:r>
              <a:rPr lang="ru-RU" altLang="en-US" sz="2400" dirty="0">
                <a:latin typeface="Calibri" panose="020F0502020204030204"/>
                <a:ea typeface="ＭＳ Ｐゴシック"/>
              </a:rPr>
              <a:t>у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DNS</a:t>
            </a:r>
            <a:r>
              <a:rPr kumimoji="0" lang="ru-RU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-регистратора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(</a:t>
            </a:r>
            <a:r>
              <a:rPr lang="ru-RU" altLang="en-US" sz="2400" dirty="0">
                <a:latin typeface="Calibri" panose="020F0502020204030204"/>
                <a:ea typeface="ＭＳ Ｐゴシック"/>
              </a:rPr>
              <a:t>например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, </a:t>
            </a: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в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Network Solutions)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Предоставление имен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, IP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-адресов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авторитетных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DNS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-серверов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(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первичного и вторичного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)</a:t>
            </a:r>
            <a:endParaRPr lang="en-US" altLang="en-US" sz="2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Добавление регистратором двух ресурсных записей в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DNS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-серверы домена верхнего уровня</a:t>
            </a:r>
            <a:r>
              <a:rPr kumimoji="0" lang="ru-RU" altLang="en-US" sz="2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.com:</a:t>
            </a:r>
            <a:endParaRPr lang="en-US" altLang="en-US" sz="2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463550" lvl="1" indent="0">
              <a:buNone/>
              <a:defRPr/>
            </a:pPr>
            <a:r>
              <a:rPr lang="en-US" altLang="en-US" sz="2200" dirty="0">
                <a:latin typeface="Courier"/>
                <a:ea typeface="ＭＳ Ｐゴシック"/>
              </a:rPr>
              <a:t> 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  <a:ea typeface="ＭＳ Ｐゴシック"/>
              </a:rPr>
              <a:t>(networkutopia.com, dns1.networkutopia.com, NS)</a:t>
            </a:r>
            <a:endParaRPr lang="en-US" alt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"/>
              <a:ea typeface="ＭＳ Ｐゴシック"/>
            </a:endParaRPr>
          </a:p>
          <a:p>
            <a:pPr lvl="1">
              <a:buNone/>
              <a:defRPr/>
            </a:pPr>
            <a:r>
              <a:rPr lang="en-US" altLang="en-US" sz="2200" dirty="0">
                <a:latin typeface="Courier"/>
                <a:ea typeface="ＭＳ Ｐゴシック"/>
              </a:rPr>
              <a:t> 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  <a:ea typeface="ＭＳ Ｐゴシック"/>
              </a:rPr>
              <a:t>(dns1.networkutopia.com, 212.212.212.1, A)</a:t>
            </a:r>
            <a:endParaRPr lang="en-US" altLang="en-US" sz="2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ourier"/>
              <a:ea typeface="ＭＳ Ｐゴシック"/>
            </a:endParaRPr>
          </a:p>
          <a:p>
            <a:pPr indent="-295275">
              <a:defRPr/>
            </a:pPr>
            <a:r>
              <a:rPr lang="en-US" sz="2400" dirty="0" err="1">
                <a:ea typeface="+mn-lt"/>
                <a:cs typeface="+mn-lt"/>
              </a:rPr>
              <a:t>создать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авторитетный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сервер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локально</a:t>
            </a:r>
            <a:r>
              <a:rPr lang="en-US" sz="2400" dirty="0">
                <a:ea typeface="+mn-lt"/>
                <a:cs typeface="+mn-lt"/>
              </a:rPr>
              <a:t> с IP-</a:t>
            </a:r>
            <a:r>
              <a:rPr lang="en-US" sz="2400" dirty="0" err="1">
                <a:ea typeface="+mn-lt"/>
                <a:cs typeface="+mn-lt"/>
              </a:rPr>
              <a:t>адресом</a:t>
            </a:r>
            <a:r>
              <a:rPr lang="en-US" altLang="en-US" sz="2400" dirty="0">
                <a:latin typeface="Calibri" panose="020F0502020204030204"/>
                <a:ea typeface="ＭＳ Ｐゴシック"/>
              </a:rPr>
              <a:t>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"/>
                <a:ea typeface="ＭＳ Ｐゴシック"/>
              </a:rPr>
              <a:t>212.212.212.1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urier"/>
              <a:ea typeface="ＭＳ Ｐゴシック"/>
            </a:endParaRPr>
          </a:p>
          <a:p>
            <a:pPr lvl="1" indent="-295275">
              <a:defRPr/>
            </a:pPr>
            <a:r>
              <a:rPr lang="en-US" altLang="en-US" sz="2200" dirty="0" err="1">
                <a:latin typeface="Calibri" panose="020F0502020204030204"/>
                <a:ea typeface="ＭＳ Ｐゴシック"/>
              </a:rPr>
              <a:t>тип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A</a:t>
            </a:r>
            <a:r>
              <a:rPr lang="en-US" altLang="en-US" sz="22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200" dirty="0" err="1">
                <a:latin typeface="Calibri" panose="020F0502020204030204"/>
                <a:ea typeface="ＭＳ Ｐゴシック"/>
              </a:rPr>
              <a:t>запись</a:t>
            </a:r>
            <a:r>
              <a:rPr lang="en-US" altLang="en-US" sz="22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200" dirty="0" err="1">
                <a:latin typeface="Calibri" panose="020F0502020204030204"/>
                <a:ea typeface="ＭＳ Ｐゴシック"/>
              </a:rPr>
              <a:t>для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www.networkuptopia.com</a:t>
            </a:r>
            <a:endParaRPr lang="en-US" altLang="en-US" sz="2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lvl="1" indent="-295275">
              <a:defRPr/>
            </a:pPr>
            <a:r>
              <a:rPr lang="en-US" altLang="en-US" sz="2200" dirty="0" err="1">
                <a:latin typeface="Calibri" panose="020F0502020204030204"/>
                <a:ea typeface="ＭＳ Ｐゴシック"/>
              </a:rPr>
              <a:t>Тип</a:t>
            </a:r>
            <a:r>
              <a:rPr lang="en-US" altLang="en-US" sz="2200" dirty="0">
                <a:latin typeface="Calibri" panose="020F0502020204030204"/>
                <a:ea typeface="ＭＳ Ｐゴシック"/>
              </a:rPr>
              <a:t> MX </a:t>
            </a:r>
            <a:r>
              <a:rPr lang="en-US" altLang="en-US" sz="2200" dirty="0" err="1">
                <a:latin typeface="Calibri" panose="020F0502020204030204"/>
                <a:ea typeface="ＭＳ Ｐゴシック"/>
              </a:rPr>
              <a:t>запись</a:t>
            </a:r>
            <a:r>
              <a:rPr lang="en-US" altLang="en-US" sz="22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2200" dirty="0" err="1">
                <a:latin typeface="Calibri" panose="020F0502020204030204"/>
                <a:ea typeface="ＭＳ Ｐゴシック"/>
              </a:rPr>
              <a:t>для</a:t>
            </a:r>
            <a:r>
              <a:rPr lang="en-US" altLang="en-US" sz="2200" dirty="0">
                <a:latin typeface="Calibri" panose="020F0502020204030204"/>
                <a:ea typeface="ＭＳ Ｐゴシック"/>
              </a:rPr>
              <a:t> 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networkutopia.com</a:t>
            </a:r>
            <a:endParaRPr lang="en-US" alt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B6D2F0CB-8149-F1B8-1ADF-58F0275D3D3E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836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2678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</a:rPr>
              <a:t>Безопасность </a:t>
            </a:r>
            <a:r>
              <a:rPr lang="en-US" altLang="en-US" sz="4400" dirty="0">
                <a:ea typeface="ＭＳ Ｐゴシック" panose="020B0600070205080204" pitchFamily="34" charset="-128"/>
              </a:rPr>
              <a:t>DNS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1829ECA-BDD6-AD44-8D36-9BB88442CDAB}"/>
              </a:ext>
            </a:extLst>
          </p:cNvPr>
          <p:cNvSpPr txBox="1">
            <a:spLocks/>
          </p:cNvSpPr>
          <p:nvPr/>
        </p:nvSpPr>
        <p:spPr>
          <a:xfrm>
            <a:off x="838200" y="1526094"/>
            <a:ext cx="5025571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22228B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DDoS</a:t>
            </a:r>
            <a:r>
              <a:rPr kumimoji="0" lang="ru-RU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22228B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-атаки</a:t>
            </a:r>
            <a:endParaRPr kumimoji="0" lang="en-US" altLang="en-US" b="0" i="0" u="none" strike="noStrike" kern="1200" cap="none" spc="0" normalizeH="0" baseline="0" noProof="0" dirty="0">
              <a:ln>
                <a:noFill/>
              </a:ln>
              <a:solidFill>
                <a:srgbClr val="22228B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ru-RU" altLang="en-US" sz="24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Бомбардировка корневых серверов огромным числом запросов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574675" marR="0" lvl="1" indent="-227013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н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е успешны до сегодняшнего дня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574675" marR="0" lvl="1" indent="-227013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фильтрация трафика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574675" lvl="1" indent="-227013">
              <a:defRPr/>
            </a:pPr>
            <a:r>
              <a:rPr lang="ru-RU" altLang="en-US" sz="22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локальные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DNS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-серверы</a:t>
            </a:r>
            <a:r>
              <a:rPr lang="ru-RU" altLang="en-US" sz="22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 кэшируют адреса серверов верхнего уровня, позволяя делать запросы в обход корневых </a:t>
            </a:r>
            <a:r>
              <a:rPr lang="en-US" altLang="en-US" sz="2200" dirty="0">
                <a:solidFill>
                  <a:prstClr val="black"/>
                </a:solidFill>
                <a:ea typeface="ＭＳ Ｐゴシック" panose="020B0600070205080204" pitchFamily="34" charset="-128"/>
              </a:rPr>
              <a:t>DNS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Бомбардировка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TLD </a:t>
            </a:r>
            <a:r>
              <a:rPr lang="ru-RU" altLang="en-US" sz="24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серверов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574675" marR="0" lvl="1" indent="-227013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34" charset="-128"/>
              </a:rPr>
              <a:t>п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отенциально</a:t>
            </a: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 более опасна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Comic Sans MS" panose="030F0902030302020204" pitchFamily="66" charset="0"/>
              <a:buAutoNum type="arabicPeriod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77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84F48D-B139-BA49-B127-5134E112078B}"/>
              </a:ext>
            </a:extLst>
          </p:cNvPr>
          <p:cNvSpPr txBox="1">
            <a:spLocks/>
          </p:cNvSpPr>
          <p:nvPr/>
        </p:nvSpPr>
        <p:spPr bwMode="auto">
          <a:xfrm>
            <a:off x="6096000" y="1526094"/>
            <a:ext cx="4760686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0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18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397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>
                <a:ln>
                  <a:noFill/>
                </a:ln>
                <a:solidFill>
                  <a:srgbClr val="2D2DB9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</a:rPr>
              <a:t>Атаки с перенаправлением</a:t>
            </a:r>
            <a:endParaRPr lang="en-US" b="0" i="0" u="none" strike="noStrike" kern="0" cap="none" spc="0" normalizeH="0" baseline="0" noProof="0" dirty="0">
              <a:ln>
                <a:noFill/>
              </a:ln>
              <a:solidFill>
                <a:srgbClr val="2D2DB9">
                  <a:lumMod val="75000"/>
                </a:srgbClr>
              </a:solidFill>
              <a:effectLst/>
              <a:uLnTx/>
              <a:uFillTx/>
              <a:latin typeface="Calibri" panose="020F0502020204030204"/>
            </a:endParaRPr>
          </a:p>
          <a:p>
            <a:pPr>
              <a:buSzTx/>
              <a:defRPr/>
            </a:pPr>
            <a:r>
              <a:rPr lang="en-US" sz="2400" kern="0" dirty="0" err="1">
                <a:latin typeface="Calibri"/>
                <a:ea typeface="ＭＳ Ｐゴシック"/>
                <a:cs typeface="Calibri"/>
              </a:rPr>
              <a:t>перехватывать</a:t>
            </a:r>
            <a:r>
              <a:rPr lang="en-US" sz="2400" kern="0" dirty="0">
                <a:latin typeface="Calibri"/>
                <a:ea typeface="ＭＳ Ｐゴシック"/>
                <a:cs typeface="Calibri"/>
              </a:rPr>
              <a:t> DNS-</a:t>
            </a:r>
            <a:r>
              <a:rPr lang="en-US" sz="2400" kern="0" dirty="0" err="1">
                <a:latin typeface="Calibri"/>
                <a:ea typeface="ＭＳ Ｐゴシック"/>
                <a:cs typeface="Calibri"/>
              </a:rPr>
              <a:t>запросы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Calibri"/>
              </a:rPr>
              <a:t>, </a:t>
            </a:r>
            <a:r>
              <a:rPr lang="en-US" sz="2400" kern="0" dirty="0" err="1">
                <a:latin typeface="Calibri"/>
                <a:ea typeface="ＭＳ Ｐゴシック"/>
                <a:cs typeface="Calibri"/>
              </a:rPr>
              <a:t>возвращая</a:t>
            </a:r>
            <a:r>
              <a:rPr lang="en-US" sz="2400" kern="0" dirty="0">
                <a:latin typeface="Calibri"/>
                <a:ea typeface="ＭＳ Ｐゴシック"/>
                <a:cs typeface="Calibri"/>
              </a:rPr>
              <a:t> </a:t>
            </a:r>
            <a:r>
              <a:rPr lang="en-US" sz="2400" kern="0" dirty="0" err="1">
                <a:latin typeface="Calibri"/>
                <a:ea typeface="ＭＳ Ｐゴシック"/>
                <a:cs typeface="Calibri"/>
              </a:rPr>
              <a:t>поддельные</a:t>
            </a:r>
            <a:r>
              <a:rPr lang="en-US" sz="2400" kern="0" dirty="0">
                <a:latin typeface="Calibri"/>
                <a:ea typeface="ＭＳ Ｐゴシック"/>
                <a:cs typeface="Calibri"/>
              </a:rPr>
              <a:t> </a:t>
            </a:r>
            <a:r>
              <a:rPr lang="en-US" sz="2400" kern="0" dirty="0" err="1">
                <a:latin typeface="Calibri"/>
                <a:ea typeface="ＭＳ Ｐゴシック"/>
                <a:cs typeface="Calibri"/>
              </a:rPr>
              <a:t>ответы</a:t>
            </a:r>
            <a:r>
              <a:rPr lang="en-US" sz="2400" kern="0" dirty="0">
                <a:latin typeface="Calibri"/>
                <a:ea typeface="ＭＳ Ｐゴシック"/>
                <a:cs typeface="Calibri"/>
              </a:rPr>
              <a:t> </a:t>
            </a:r>
            <a:endParaRPr lang="en-US" sz="2400" dirty="0">
              <a:latin typeface="Calibri"/>
              <a:cs typeface="Calibri"/>
            </a:endParaRPr>
          </a:p>
          <a:p>
            <a:pPr lvl="1">
              <a:buSzPct val="100000"/>
              <a:buFont typeface="Arial" charset="2"/>
              <a:buChar char="•"/>
              <a:defRPr/>
            </a:pPr>
            <a:r>
              <a:rPr lang="en-US" sz="2200" kern="0" dirty="0" err="1">
                <a:latin typeface="Calibri"/>
                <a:ea typeface="ＭＳ Ｐゴシック"/>
                <a:cs typeface="Calibri"/>
              </a:rPr>
              <a:t>Отравление</a:t>
            </a:r>
            <a:r>
              <a:rPr lang="en-US" sz="2200" kern="0" dirty="0">
                <a:latin typeface="Calibri"/>
                <a:ea typeface="ＭＳ Ｐゴシック"/>
                <a:cs typeface="Calibri"/>
              </a:rPr>
              <a:t> </a:t>
            </a:r>
            <a:r>
              <a:rPr lang="en-US" sz="2200" kern="0" dirty="0" err="1">
                <a:latin typeface="Calibri"/>
                <a:ea typeface="ＭＳ Ｐゴシック"/>
                <a:cs typeface="Calibri"/>
              </a:rPr>
              <a:t>кеша</a:t>
            </a:r>
            <a:r>
              <a:rPr lang="en-US" sz="2200" kern="0" dirty="0">
                <a:latin typeface="Calibri"/>
                <a:ea typeface="ＭＳ Ｐゴシック"/>
                <a:cs typeface="Calibri"/>
              </a:rPr>
              <a:t> 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Calibri"/>
              </a:rPr>
              <a:t>DNS</a:t>
            </a:r>
            <a:r>
              <a:rPr lang="en-US" sz="2200" kern="0" dirty="0">
                <a:latin typeface="Calibri"/>
                <a:ea typeface="ＭＳ Ｐゴシック"/>
                <a:cs typeface="Calibri"/>
              </a:rPr>
              <a:t> </a:t>
            </a:r>
            <a:endParaRPr lang="en-US" sz="2200">
              <a:latin typeface="Calibri"/>
              <a:ea typeface="ＭＳ Ｐゴシック"/>
              <a:cs typeface="Calibri"/>
            </a:endParaRPr>
          </a:p>
          <a:p>
            <a:pPr lvl="1">
              <a:buSzPct val="100000"/>
              <a:buFont typeface="Arial" charset="2"/>
              <a:buChar char="•"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Calibri"/>
              </a:rPr>
              <a:t>RFC 4033: </a:t>
            </a:r>
            <a:r>
              <a:rPr lang="en-US" sz="2200" kern="0" dirty="0" err="1">
                <a:latin typeface="Calibri"/>
                <a:ea typeface="ＭＳ Ｐゴシック"/>
                <a:cs typeface="Calibri"/>
              </a:rPr>
              <a:t>службы</a:t>
            </a:r>
            <a:r>
              <a:rPr lang="en-US" sz="2200" kern="0" dirty="0">
                <a:latin typeface="Calibri"/>
                <a:ea typeface="ＭＳ Ｐゴシック"/>
                <a:cs typeface="Calibri"/>
              </a:rPr>
              <a:t> </a:t>
            </a:r>
            <a:r>
              <a:rPr lang="en-US" sz="2200" kern="0" dirty="0" err="1">
                <a:latin typeface="Calibri"/>
                <a:ea typeface="ＭＳ Ｐゴシック"/>
                <a:cs typeface="Calibri"/>
              </a:rPr>
              <a:t>аутентификации</a:t>
            </a:r>
            <a:r>
              <a:rPr lang="en-US" sz="2200" kern="0" dirty="0">
                <a:latin typeface="Calibri"/>
                <a:ea typeface="ＭＳ Ｐゴシック"/>
                <a:cs typeface="Calibri"/>
              </a:rPr>
              <a:t> 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Calibri"/>
              </a:rPr>
              <a:t>DNSSEC</a:t>
            </a:r>
            <a:r>
              <a:rPr lang="en-US" sz="2200" kern="0" dirty="0">
                <a:latin typeface="Calibri"/>
                <a:ea typeface="ＭＳ Ｐゴシック"/>
                <a:cs typeface="Calibri"/>
              </a:rPr>
              <a:t> </a:t>
            </a:r>
            <a:endParaRPr lang="en-US" sz="2200">
              <a:latin typeface="Gill Sans MT"/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A9587709-EFA9-4640-4B4A-CE53256D7A3E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550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38232-FD7C-094B-4F81-C3CD45DC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291AE-C2A8-4D48-FD2F-7F4C0BB9E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69242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136922"/>
            <a:ext cx="10515600" cy="894622"/>
          </a:xfrm>
        </p:spPr>
        <p:txBody>
          <a:bodyPr>
            <a:normAutofit fontScale="90000"/>
          </a:bodyPr>
          <a:lstStyle/>
          <a:p>
            <a:r>
              <a:rPr lang="ru-RU" dirty="0">
                <a:ea typeface="ＭＳ Ｐゴシック"/>
              </a:rPr>
              <a:t>Состояние сеанса пользователь</a:t>
            </a:r>
            <a:r>
              <a:rPr lang="en-US" sz="4400" dirty="0">
                <a:ea typeface="ＭＳ Ｐゴシック"/>
              </a:rPr>
              <a:t>/</a:t>
            </a:r>
            <a:r>
              <a:rPr lang="ru-RU" dirty="0">
                <a:ea typeface="ＭＳ Ｐゴシック"/>
              </a:rPr>
              <a:t>сервер</a:t>
            </a:r>
            <a:r>
              <a:rPr lang="en-US" sz="4400" dirty="0">
                <a:ea typeface="ＭＳ Ｐゴシック"/>
              </a:rPr>
              <a:t>: cookies</a:t>
            </a:r>
            <a:endParaRPr lang="en-US" dirty="0">
              <a:ea typeface="ＭＳ Ｐゴシック"/>
              <a:cs typeface="+mj-lt"/>
            </a:endParaRPr>
          </a:p>
        </p:txBody>
      </p:sp>
      <p:sp>
        <p:nvSpPr>
          <p:cNvPr id="93" name="Rectangle 3">
            <a:extLst>
              <a:ext uri="{FF2B5EF4-FFF2-40B4-BE49-F238E27FC236}">
                <a16:creationId xmlns:a16="http://schemas.microsoft.com/office/drawing/2014/main" id="{044314F4-5E29-A342-9469-ED1D194C2BEE}"/>
              </a:ext>
            </a:extLst>
          </p:cNvPr>
          <p:cNvSpPr txBox="1">
            <a:spLocks noChangeArrowheads="1"/>
          </p:cNvSpPr>
          <p:nvPr/>
        </p:nvSpPr>
        <p:spPr>
          <a:xfrm>
            <a:off x="622608" y="1187346"/>
            <a:ext cx="6335547" cy="488791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2600" dirty="0" err="1">
                <a:ea typeface="+mn-lt"/>
                <a:cs typeface="+mn-lt"/>
              </a:rPr>
              <a:t>Веб-сайты</a:t>
            </a:r>
            <a:r>
              <a:rPr lang="en-US" sz="2600" dirty="0">
                <a:ea typeface="+mn-lt"/>
                <a:cs typeface="+mn-lt"/>
              </a:rPr>
              <a:t> и </a:t>
            </a:r>
            <a:r>
              <a:rPr lang="en-US" sz="2600" dirty="0" err="1">
                <a:ea typeface="+mn-lt"/>
                <a:cs typeface="+mn-lt"/>
              </a:rPr>
              <a:t>клиентский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браузер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используют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файлы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>
                <a:solidFill>
                  <a:srgbClr val="C00000"/>
                </a:solidFill>
                <a:ea typeface="+mn-lt"/>
                <a:cs typeface="+mn-lt"/>
              </a:rPr>
              <a:t>cookie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для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сохранения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определенного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состояния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между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транзакциями</a:t>
            </a:r>
            <a:r>
              <a:rPr lang="en-US" sz="2600" dirty="0">
                <a:ea typeface="+mn-lt"/>
                <a:cs typeface="+mn-lt"/>
              </a:rPr>
              <a:t>.</a:t>
            </a:r>
            <a:endParaRPr lang="ru-RU" sz="2600" dirty="0">
              <a:cs typeface="+mn-cs"/>
            </a:endParaRPr>
          </a:p>
          <a:p>
            <a:pPr>
              <a:buNone/>
              <a:defRPr/>
            </a:pPr>
            <a:r>
              <a:rPr lang="en-US" altLang="en-US" sz="2400" i="1" dirty="0" err="1">
                <a:solidFill>
                  <a:srgbClr val="0000A3"/>
                </a:solidFill>
                <a:latin typeface="Calibri"/>
                <a:ea typeface="ＭＳ Ｐゴシック"/>
              </a:rPr>
              <a:t>Четыре</a:t>
            </a:r>
            <a:r>
              <a:rPr lang="en-US" altLang="en-US" sz="2400" i="1" dirty="0">
                <a:solidFill>
                  <a:srgbClr val="0000A3"/>
                </a:solidFill>
                <a:latin typeface="Calibri"/>
                <a:ea typeface="ＭＳ Ｐゴシック"/>
              </a:rPr>
              <a:t> </a:t>
            </a:r>
            <a:r>
              <a:rPr lang="en-US" altLang="en-US" sz="2400" i="1" dirty="0" err="1">
                <a:solidFill>
                  <a:srgbClr val="0000A3"/>
                </a:solidFill>
                <a:latin typeface="Calibri"/>
                <a:ea typeface="ＭＳ Ｐゴシック"/>
              </a:rPr>
              <a:t>компонента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endParaRPr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A3"/>
              </a:solidFill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lvl="1">
              <a:buNone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1)</a:t>
            </a:r>
            <a:r>
              <a:rPr lang="en-US" altLang="en-US" dirty="0">
                <a:ea typeface="ＭＳ Ｐゴシック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строка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заголовка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файла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 cookie </a:t>
            </a:r>
            <a:r>
              <a:rPr lang="en-US" dirty="0">
                <a:ea typeface="+mn-lt"/>
                <a:cs typeface="+mn-lt"/>
              </a:rPr>
              <a:t>в </a:t>
            </a:r>
            <a:r>
              <a:rPr lang="en-US" dirty="0" err="1">
                <a:ea typeface="+mn-lt"/>
                <a:cs typeface="+mn-lt"/>
              </a:rPr>
              <a:t>ответном</a:t>
            </a:r>
            <a:r>
              <a:rPr lang="en-US" dirty="0">
                <a:ea typeface="+mn-lt"/>
                <a:cs typeface="+mn-lt"/>
              </a:rPr>
              <a:t> HTTP-</a:t>
            </a:r>
            <a:r>
              <a:rPr lang="en-US" dirty="0" err="1">
                <a:ea typeface="+mn-lt"/>
                <a:cs typeface="+mn-lt"/>
              </a:rPr>
              <a:t>сообщении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alt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lvl="1">
              <a:buNone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2) </a:t>
            </a:r>
            <a:r>
              <a:rPr lang="en-US" dirty="0" err="1">
                <a:ea typeface="+mn-lt"/>
                <a:cs typeface="+mn-lt"/>
              </a:rPr>
              <a:t>строка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заголовка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файла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cookie </a:t>
            </a:r>
            <a:r>
              <a:rPr lang="en-US" dirty="0">
                <a:ea typeface="+mn-lt"/>
                <a:cs typeface="+mn-lt"/>
              </a:rPr>
              <a:t>в </a:t>
            </a:r>
            <a:r>
              <a:rPr lang="en-US" dirty="0" err="1">
                <a:ea typeface="+mn-lt"/>
                <a:cs typeface="+mn-lt"/>
              </a:rPr>
              <a:t>следующем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сообщении</a:t>
            </a:r>
            <a:r>
              <a:rPr lang="en-US" dirty="0">
                <a:ea typeface="+mn-lt"/>
                <a:cs typeface="+mn-lt"/>
              </a:rPr>
              <a:t> HTTP-</a:t>
            </a:r>
            <a:r>
              <a:rPr lang="en-US" dirty="0" err="1">
                <a:ea typeface="+mn-lt"/>
                <a:cs typeface="+mn-lt"/>
              </a:rPr>
              <a:t>запроса</a:t>
            </a:r>
            <a:endParaRPr lang="en-US" altLang="en-US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lvl="1">
              <a:buNone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3) </a:t>
            </a:r>
            <a:r>
              <a:rPr lang="en-US" dirty="0" err="1">
                <a:ea typeface="+mn-lt"/>
                <a:cs typeface="+mn-lt"/>
              </a:rPr>
              <a:t>файл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cookie, </a:t>
            </a:r>
            <a:r>
              <a:rPr lang="en-US" dirty="0" err="1">
                <a:ea typeface="+mn-lt"/>
                <a:cs typeface="+mn-lt"/>
              </a:rPr>
              <a:t>хранящийся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на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хосте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пользователя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управляемый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браузером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пользователя</a:t>
            </a:r>
            <a:endParaRPr lang="en-US" altLang="ja-JP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lvl="1">
              <a:buNone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4) </a:t>
            </a:r>
            <a:r>
              <a:rPr lang="en-US" dirty="0" err="1">
                <a:ea typeface="+mn-lt"/>
                <a:cs typeface="+mn-lt"/>
              </a:rPr>
              <a:t>внутренняя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база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данных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на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веб-сайте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94" name="Rectangle 4">
            <a:extLst>
              <a:ext uri="{FF2B5EF4-FFF2-40B4-BE49-F238E27FC236}">
                <a16:creationId xmlns:a16="http://schemas.microsoft.com/office/drawing/2014/main" id="{26408C84-4366-9C43-B55D-97AC8C9FA33A}"/>
              </a:ext>
            </a:extLst>
          </p:cNvPr>
          <p:cNvSpPr txBox="1">
            <a:spLocks noChangeArrowheads="1"/>
          </p:cNvSpPr>
          <p:nvPr/>
        </p:nvSpPr>
        <p:spPr>
          <a:xfrm>
            <a:off x="7588319" y="1121085"/>
            <a:ext cx="4363453" cy="502573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" marR="0" lvl="0" indent="1079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charset="0"/>
              <a:buNone/>
              <a:tabLst/>
              <a:defRPr/>
            </a:pPr>
            <a:r>
              <a:rPr lang="en-US" sz="2000" dirty="0" err="1">
                <a:solidFill>
                  <a:srgbClr val="0000A3"/>
                </a:solidFill>
                <a:latin typeface="Calibri"/>
              </a:rPr>
              <a:t>Пример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endParaRPr lang="ru-RU" sz="2000">
              <a:cs typeface="Calibri"/>
            </a:endParaRPr>
          </a:p>
          <a:p>
            <a:pPr marL="233045" indent="-233045">
              <a:spcBef>
                <a:spcPts val="600"/>
              </a:spcBef>
              <a:buFont typeface="Wingdings" charset="2"/>
              <a:buChar char="§"/>
              <a:defRPr/>
            </a:pPr>
            <a:r>
              <a:rPr lang="en-US" sz="2000" dirty="0" err="1">
                <a:ea typeface="+mn-lt"/>
                <a:cs typeface="+mn-lt"/>
              </a:rPr>
              <a:t>Сьюзан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использует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браузер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ноутбуке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впервые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посещает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конкретный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сайт</a:t>
            </a:r>
            <a:r>
              <a:rPr lang="en-US" sz="2000" dirty="0">
                <a:ea typeface="+mn-lt"/>
                <a:cs typeface="+mn-lt"/>
              </a:rPr>
              <a:t> э-</a:t>
            </a:r>
            <a:r>
              <a:rPr lang="en-US" sz="2000" dirty="0" err="1">
                <a:ea typeface="+mn-lt"/>
                <a:cs typeface="+mn-lt"/>
              </a:rPr>
              <a:t>коммерции</a:t>
            </a:r>
            <a:r>
              <a:rPr lang="en-US" sz="2000" dirty="0">
                <a:ea typeface="+mn-lt"/>
                <a:cs typeface="+mn-lt"/>
              </a:rPr>
              <a:t> </a:t>
            </a:r>
            <a:endParaRPr lang="en-US" sz="2000">
              <a:cs typeface="Calibri"/>
            </a:endParaRPr>
          </a:p>
          <a:p>
            <a:pPr marL="233045" indent="-233045">
              <a:spcBef>
                <a:spcPts val="600"/>
              </a:spcBef>
              <a:buFont typeface="Wingdings" charset="2"/>
              <a:buChar char="§"/>
              <a:defRPr/>
            </a:pPr>
            <a:r>
              <a:rPr lang="en-US" sz="2000" dirty="0" err="1">
                <a:ea typeface="+mn-lt"/>
                <a:cs typeface="+mn-lt"/>
              </a:rPr>
              <a:t>когда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сайт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поступают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первоначальные</a:t>
            </a:r>
            <a:r>
              <a:rPr lang="en-US" sz="2000" dirty="0">
                <a:ea typeface="+mn-lt"/>
                <a:cs typeface="+mn-lt"/>
              </a:rPr>
              <a:t> HTTP-</a:t>
            </a:r>
            <a:r>
              <a:rPr lang="en-US" sz="2000" dirty="0" err="1">
                <a:ea typeface="+mn-lt"/>
                <a:cs typeface="+mn-lt"/>
              </a:rPr>
              <a:t>запросы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сайт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создает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lang="en-US" sz="2000" dirty="0">
                <a:latin typeface="Calibri"/>
              </a:rPr>
              <a:t> </a:t>
            </a:r>
            <a:endParaRPr lang="en-US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A8"/>
              </a:buClr>
              <a:buSzTx/>
              <a:buFont typeface="Arial"/>
              <a:buChar char="•"/>
              <a:tabLst/>
              <a:defRPr/>
            </a:pPr>
            <a:r>
              <a:rPr lang="en-US" sz="2000" dirty="0" err="1">
                <a:latin typeface="Calibri"/>
              </a:rPr>
              <a:t>уникальный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ID (aka “cookie”)</a:t>
            </a:r>
            <a:endParaRPr lang="en-US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  <a:p>
            <a:pPr marL="685800" lvl="1" indent="-228600">
              <a:spcBef>
                <a:spcPts val="600"/>
              </a:spcBef>
              <a:buFont typeface="Arial"/>
              <a:buChar char="•"/>
              <a:defRPr/>
            </a:pPr>
            <a:r>
              <a:rPr lang="en-US" sz="2000" err="1">
                <a:ea typeface="+mn-lt"/>
                <a:cs typeface="+mn-lt"/>
              </a:rPr>
              <a:t>запись</a:t>
            </a:r>
            <a:r>
              <a:rPr lang="en-US" sz="2000" dirty="0">
                <a:ea typeface="+mn-lt"/>
                <a:cs typeface="+mn-lt"/>
              </a:rPr>
              <a:t> в </a:t>
            </a:r>
            <a:r>
              <a:rPr lang="en-US" sz="2000" err="1">
                <a:ea typeface="+mn-lt"/>
                <a:cs typeface="+mn-lt"/>
              </a:rPr>
              <a:t>серверной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базе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данных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для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идентификатора</a:t>
            </a:r>
            <a:r>
              <a:rPr lang="en-US" sz="2000" dirty="0">
                <a:ea typeface="+mn-lt"/>
                <a:cs typeface="+mn-lt"/>
              </a:rPr>
              <a:t> </a:t>
            </a:r>
          </a:p>
          <a:p>
            <a:pPr marL="685800" lvl="1" indent="-228600">
              <a:spcBef>
                <a:spcPts val="600"/>
              </a:spcBef>
              <a:buFont typeface="Arial"/>
              <a:buChar char="•"/>
              <a:defRPr/>
            </a:pPr>
            <a:r>
              <a:rPr lang="en-US" sz="2000" err="1">
                <a:ea typeface="+mn-lt"/>
                <a:cs typeface="+mn-lt"/>
              </a:rPr>
              <a:t>последующие</a:t>
            </a:r>
            <a:r>
              <a:rPr lang="en-US" sz="2000" dirty="0">
                <a:ea typeface="+mn-lt"/>
                <a:cs typeface="+mn-lt"/>
              </a:rPr>
              <a:t> HTTP-</a:t>
            </a:r>
            <a:r>
              <a:rPr lang="en-US" sz="2000" err="1">
                <a:ea typeface="+mn-lt"/>
                <a:cs typeface="+mn-lt"/>
              </a:rPr>
              <a:t>запросы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от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Сьюзан</a:t>
            </a:r>
            <a:r>
              <a:rPr lang="en-US" sz="2000" dirty="0">
                <a:ea typeface="+mn-lt"/>
                <a:cs typeface="+mn-lt"/>
              </a:rPr>
              <a:t> к </a:t>
            </a:r>
            <a:r>
              <a:rPr lang="en-US" sz="2000" err="1">
                <a:ea typeface="+mn-lt"/>
                <a:cs typeface="+mn-lt"/>
              </a:rPr>
              <a:t>этому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сайту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будут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содержать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значение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идентификатора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файла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cookie, </a:t>
            </a:r>
            <a:r>
              <a:rPr lang="en-US" sz="2000" err="1">
                <a:ea typeface="+mn-lt"/>
                <a:cs typeface="+mn-lt"/>
              </a:rPr>
              <a:t>что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позволит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сайту</a:t>
            </a:r>
            <a:r>
              <a:rPr lang="en-US" sz="2000" dirty="0">
                <a:ea typeface="+mn-lt"/>
                <a:cs typeface="+mn-lt"/>
              </a:rPr>
              <a:t> «</a:t>
            </a:r>
            <a:r>
              <a:rPr lang="en-US" sz="2000" err="1">
                <a:ea typeface="+mn-lt"/>
                <a:cs typeface="+mn-lt"/>
              </a:rPr>
              <a:t>идентифицировать</a:t>
            </a:r>
            <a:r>
              <a:rPr lang="en-US" sz="2000" dirty="0">
                <a:ea typeface="+mn-lt"/>
                <a:cs typeface="+mn-lt"/>
              </a:rPr>
              <a:t>» </a:t>
            </a:r>
            <a:r>
              <a:rPr lang="en-US" sz="2000" err="1">
                <a:ea typeface="+mn-lt"/>
                <a:cs typeface="+mn-lt"/>
              </a:rPr>
              <a:t>Сьюзен</a:t>
            </a:r>
            <a:r>
              <a:rPr lang="en-US" sz="2000" dirty="0">
                <a:ea typeface="+mn-lt"/>
                <a:cs typeface="+mn-lt"/>
              </a:rPr>
              <a:t> </a:t>
            </a:r>
            <a:endParaRPr lang="en-US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81FBA2-19EB-5659-F43D-72EC34D933A1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58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 fontScale="90000"/>
          </a:bodyPr>
          <a:lstStyle/>
          <a:p>
            <a:r>
              <a:rPr lang="ru-RU" dirty="0">
                <a:ea typeface="ＭＳ Ｐゴシック" panose="020B0600070205080204" pitchFamily="34" charset="-128"/>
              </a:rPr>
              <a:t>Состояние сеанса пользователь</a:t>
            </a:r>
            <a:r>
              <a:rPr lang="en-US" sz="4400" dirty="0">
                <a:ea typeface="ＭＳ Ｐゴシック" panose="020B0600070205080204" pitchFamily="34" charset="-128"/>
              </a:rPr>
              <a:t>/</a:t>
            </a:r>
            <a:r>
              <a:rPr lang="ru-RU" dirty="0">
                <a:ea typeface="ＭＳ Ｐゴシック" panose="020B0600070205080204" pitchFamily="34" charset="-128"/>
              </a:rPr>
              <a:t>сервер</a:t>
            </a:r>
            <a:r>
              <a:rPr lang="en-US" sz="4400" dirty="0">
                <a:ea typeface="ＭＳ Ｐゴシック" panose="020B0600070205080204" pitchFamily="34" charset="-128"/>
              </a:rPr>
              <a:t>: cookies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96" name="Text Box 5">
            <a:extLst>
              <a:ext uri="{FF2B5EF4-FFF2-40B4-BE49-F238E27FC236}">
                <a16:creationId xmlns:a16="http://schemas.microsoft.com/office/drawing/2014/main" id="{BDD58876-57D5-6242-A5A0-1F4F57BBD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273" y="1200398"/>
            <a:ext cx="1088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/>
            </a:pPr>
            <a:r>
              <a:rPr lang="en-US" altLang="en-US" sz="2400" kern="0" dirty="0" err="1">
                <a:solidFill>
                  <a:srgbClr val="CC0000"/>
                </a:solidFill>
                <a:latin typeface="Calibri"/>
                <a:ea typeface="ＭＳ Ｐゴシック"/>
              </a:rPr>
              <a:t>клиент</a:t>
            </a:r>
            <a:endParaRPr lang="ru-RU" dirty="0" err="1">
              <a:cs typeface="+mn-cs"/>
            </a:endParaRPr>
          </a:p>
        </p:txBody>
      </p:sp>
      <p:sp>
        <p:nvSpPr>
          <p:cNvPr id="97" name="Text Box 6">
            <a:extLst>
              <a:ext uri="{FF2B5EF4-FFF2-40B4-BE49-F238E27FC236}">
                <a16:creationId xmlns:a16="http://schemas.microsoft.com/office/drawing/2014/main" id="{2C7DB634-32FD-8242-867E-9B9E0867E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376" y="1202140"/>
            <a:ext cx="1093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kern="0" dirty="0" err="1">
                <a:solidFill>
                  <a:srgbClr val="CC0000"/>
                </a:solidFill>
                <a:latin typeface="Calibri"/>
                <a:ea typeface="ＭＳ Ｐゴシック"/>
              </a:rPr>
              <a:t>сервер</a:t>
            </a:r>
            <a:endParaRPr kumimoji="0" lang="en-US" altLang="en-US" sz="2400" b="0" i="0" u="none" strike="noStrike" kern="0" cap="none" spc="0" normalizeH="0" baseline="0" noProof="0" dirty="0" err="1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98" name="Group 90">
            <a:extLst>
              <a:ext uri="{FF2B5EF4-FFF2-40B4-BE49-F238E27FC236}">
                <a16:creationId xmlns:a16="http://schemas.microsoft.com/office/drawing/2014/main" id="{94011BFB-FD4F-E449-8218-8F0FBC795682}"/>
              </a:ext>
            </a:extLst>
          </p:cNvPr>
          <p:cNvGrpSpPr>
            <a:grpSpLocks/>
          </p:cNvGrpSpPr>
          <p:nvPr/>
        </p:nvGrpSpPr>
        <p:grpSpPr bwMode="auto">
          <a:xfrm>
            <a:off x="2996806" y="4057653"/>
            <a:ext cx="3873500" cy="458788"/>
            <a:chOff x="1414" y="2657"/>
            <a:chExt cx="2440" cy="289"/>
          </a:xfrm>
        </p:grpSpPr>
        <p:sp>
          <p:nvSpPr>
            <p:cNvPr id="99" name="Line 16">
              <a:extLst>
                <a:ext uri="{FF2B5EF4-FFF2-40B4-BE49-F238E27FC236}">
                  <a16:creationId xmlns:a16="http://schemas.microsoft.com/office/drawing/2014/main" id="{88BDB1BC-CF22-D740-8FD0-3286D32A2A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4" y="2657"/>
              <a:ext cx="2440" cy="24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0" name="Group 17">
              <a:extLst>
                <a:ext uri="{FF2B5EF4-FFF2-40B4-BE49-F238E27FC236}">
                  <a16:creationId xmlns:a16="http://schemas.microsoft.com/office/drawing/2014/main" id="{1663D802-36E9-1C4C-BFE3-BD3D003350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3" y="2694"/>
              <a:ext cx="1897" cy="252"/>
              <a:chOff x="3268" y="2846"/>
              <a:chExt cx="1897" cy="252"/>
            </a:xfrm>
          </p:grpSpPr>
          <p:sp>
            <p:nvSpPr>
              <p:cNvPr id="101" name="Rectangle 18">
                <a:extLst>
                  <a:ext uri="{FF2B5EF4-FFF2-40B4-BE49-F238E27FC236}">
                    <a16:creationId xmlns:a16="http://schemas.microsoft.com/office/drawing/2014/main" id="{F3795387-184E-6040-B5E5-4A94444CF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2" y="2856"/>
                <a:ext cx="1692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2" name="Text Box 19">
                <a:extLst>
                  <a:ext uri="{FF2B5EF4-FFF2-40B4-BE49-F238E27FC236}">
                    <a16:creationId xmlns:a16="http://schemas.microsoft.com/office/drawing/2014/main" id="{1E8E6531-8FF1-1C40-8C70-630F4E1475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8" y="2846"/>
                <a:ext cx="1897" cy="25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square" lIns="91440" tIns="45720" rIns="91440" bIns="45720" anchor="t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kern="0" dirty="0" err="1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обычный</a:t>
                </a:r>
                <a:r>
                  <a:rPr lang="en-US" kern="0" dirty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 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ＭＳ Ｐゴシック"/>
                    <a:cs typeface="+mn-cs"/>
                  </a:rPr>
                  <a:t>HTTP</a:t>
                </a:r>
                <a:r>
                  <a:rPr lang="en-US" kern="0" dirty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 </a:t>
                </a:r>
                <a:r>
                  <a:rPr lang="en-US" kern="0" dirty="0" err="1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ответ</a:t>
                </a:r>
                <a:endParaRPr lang="ru-RU" dirty="0" err="1">
                  <a:ea typeface="ＭＳ Ｐゴシック"/>
                  <a:cs typeface="+mn-cs"/>
                </a:endParaRPr>
              </a:p>
            </p:txBody>
          </p:sp>
        </p:grpSp>
      </p:grpSp>
      <p:grpSp>
        <p:nvGrpSpPr>
          <p:cNvPr id="103" name="Group 94">
            <a:extLst>
              <a:ext uri="{FF2B5EF4-FFF2-40B4-BE49-F238E27FC236}">
                <a16:creationId xmlns:a16="http://schemas.microsoft.com/office/drawing/2014/main" id="{A02DFDF0-ACF5-0944-BB01-BEA857B2408F}"/>
              </a:ext>
            </a:extLst>
          </p:cNvPr>
          <p:cNvGrpSpPr>
            <a:grpSpLocks/>
          </p:cNvGrpSpPr>
          <p:nvPr/>
        </p:nvGrpSpPr>
        <p:grpSpPr bwMode="auto">
          <a:xfrm>
            <a:off x="3002432" y="5867498"/>
            <a:ext cx="3859213" cy="463549"/>
            <a:chOff x="1392" y="3579"/>
            <a:chExt cx="2431" cy="292"/>
          </a:xfrm>
        </p:grpSpPr>
        <p:sp>
          <p:nvSpPr>
            <p:cNvPr id="104" name="Line 24">
              <a:extLst>
                <a:ext uri="{FF2B5EF4-FFF2-40B4-BE49-F238E27FC236}">
                  <a16:creationId xmlns:a16="http://schemas.microsoft.com/office/drawing/2014/main" id="{EEB16C5E-89E3-9248-A0E9-068D3F51C4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3579"/>
              <a:ext cx="2431" cy="2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7" name="Text Box 27">
              <a:extLst>
                <a:ext uri="{FF2B5EF4-FFF2-40B4-BE49-F238E27FC236}">
                  <a16:creationId xmlns:a16="http://schemas.microsoft.com/office/drawing/2014/main" id="{474B7C25-022E-B449-BFB7-79520686A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8" y="3619"/>
              <a:ext cx="1852" cy="2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kern="0" dirty="0" err="1">
                  <a:solidFill>
                    <a:srgbClr val="000000"/>
                  </a:solidFill>
                  <a:latin typeface="Calibri"/>
                </a:rPr>
                <a:t>обычный</a:t>
              </a:r>
              <a:r>
                <a:rPr lang="en-US" kern="0" dirty="0">
                  <a:solidFill>
                    <a:srgbClr val="000000"/>
                  </a:solidFill>
                  <a:latin typeface="Calibri"/>
                </a:rPr>
                <a:t> </a:t>
              </a: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+mn-cs"/>
                </a:rPr>
                <a:t>HTTP</a:t>
              </a:r>
              <a:r>
                <a:rPr lang="en-US" kern="0" dirty="0">
                  <a:solidFill>
                    <a:srgbClr val="000000"/>
                  </a:solidFill>
                  <a:latin typeface="Calibri"/>
                </a:rPr>
                <a:t> </a:t>
              </a:r>
              <a:r>
                <a:rPr lang="en-US" kern="0" dirty="0" err="1">
                  <a:solidFill>
                    <a:srgbClr val="000000"/>
                  </a:solidFill>
                  <a:latin typeface="Calibri"/>
                </a:rPr>
                <a:t>ответ</a:t>
              </a:r>
              <a:endParaRPr lang="ru-RU" dirty="0" err="1">
                <a:cs typeface="+mn-cs"/>
              </a:endParaRPr>
            </a:p>
          </p:txBody>
        </p:sp>
      </p:grpSp>
      <p:sp>
        <p:nvSpPr>
          <p:cNvPr id="108" name="Text Box 59">
            <a:extLst>
              <a:ext uri="{FF2B5EF4-FFF2-40B4-BE49-F238E27FC236}">
                <a16:creationId xmlns:a16="http://schemas.microsoft.com/office/drawing/2014/main" id="{8FCE1392-BEBB-7649-A72C-5DBA31761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156" y="2293935"/>
            <a:ext cx="17875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cookie </a:t>
            </a:r>
            <a:r>
              <a:rPr lang="en-US" altLang="en-US" sz="1800" kern="0" dirty="0" err="1">
                <a:solidFill>
                  <a:srgbClr val="000000"/>
                </a:solidFill>
                <a:latin typeface="Calibri"/>
                <a:ea typeface="ＭＳ Ｐゴシック"/>
              </a:rPr>
              <a:t>файл</a:t>
            </a:r>
            <a:endParaRPr kumimoji="0" lang="en-US" alt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9" name="Text Box 66">
            <a:extLst>
              <a:ext uri="{FF2B5EF4-FFF2-40B4-BE49-F238E27FC236}">
                <a16:creationId xmlns:a16="http://schemas.microsoft.com/office/drawing/2014/main" id="{0A6A1E02-F6BE-5D46-AD20-D1F7027FB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946" y="4616838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i="1" kern="0" dirty="0" err="1">
                <a:solidFill>
                  <a:srgbClr val="000000"/>
                </a:solidFill>
                <a:latin typeface="Calibri"/>
                <a:ea typeface="ＭＳ Ｐゴシック"/>
              </a:rPr>
              <a:t>Через</a:t>
            </a:r>
            <a:r>
              <a:rPr lang="en-US" altLang="en-US" i="1" kern="0" dirty="0">
                <a:solidFill>
                  <a:srgbClr val="000000"/>
                </a:solidFill>
                <a:latin typeface="Calibri"/>
                <a:ea typeface="ＭＳ Ｐゴシック"/>
              </a:rPr>
              <a:t> </a:t>
            </a:r>
            <a:r>
              <a:rPr lang="en-US" altLang="en-US" i="1" kern="0" dirty="0" err="1">
                <a:solidFill>
                  <a:srgbClr val="000000"/>
                </a:solidFill>
                <a:latin typeface="Calibri"/>
                <a:ea typeface="ＭＳ Ｐゴシック"/>
              </a:rPr>
              <a:t>неделю</a:t>
            </a:r>
            <a:r>
              <a:rPr kumimoji="0" lang="en-US" alt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</a:p>
        </p:txBody>
      </p:sp>
      <p:grpSp>
        <p:nvGrpSpPr>
          <p:cNvPr id="110" name="Group 89">
            <a:extLst>
              <a:ext uri="{FF2B5EF4-FFF2-40B4-BE49-F238E27FC236}">
                <a16:creationId xmlns:a16="http://schemas.microsoft.com/office/drawing/2014/main" id="{40D8E44C-8C6C-D542-9BE7-10406B51CDF5}"/>
              </a:ext>
            </a:extLst>
          </p:cNvPr>
          <p:cNvGrpSpPr>
            <a:grpSpLocks/>
          </p:cNvGrpSpPr>
          <p:nvPr/>
        </p:nvGrpSpPr>
        <p:grpSpPr bwMode="auto">
          <a:xfrm>
            <a:off x="2998327" y="3429000"/>
            <a:ext cx="6777024" cy="1128713"/>
            <a:chOff x="1411" y="2261"/>
            <a:chExt cx="3533" cy="711"/>
          </a:xfrm>
        </p:grpSpPr>
        <p:sp>
          <p:nvSpPr>
            <p:cNvPr id="111" name="Line 12">
              <a:extLst>
                <a:ext uri="{FF2B5EF4-FFF2-40B4-BE49-F238E27FC236}">
                  <a16:creationId xmlns:a16="http://schemas.microsoft.com/office/drawing/2014/main" id="{153DBCD9-AEFE-0D4C-84B4-A29E1AAACC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1" y="2361"/>
              <a:ext cx="2016" cy="2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2" name="Text Box 15">
              <a:extLst>
                <a:ext uri="{FF2B5EF4-FFF2-40B4-BE49-F238E27FC236}">
                  <a16:creationId xmlns:a16="http://schemas.microsoft.com/office/drawing/2014/main" id="{B4EE3ACA-27BC-0046-99A0-E10CEAF86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8" y="2261"/>
              <a:ext cx="1689" cy="3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sz="1800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обычный</a:t>
              </a:r>
              <a:r>
                <a:rPr lang="en-US" sz="1800" kern="0" dirty="0">
                  <a:solidFill>
                    <a:srgbClr val="000000"/>
                  </a:solidFill>
                  <a:latin typeface="Calibri"/>
                  <a:ea typeface="ＭＳ Ｐゴシック"/>
                </a:rPr>
                <a:t> 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</a:t>
              </a:r>
              <a:r>
                <a:rPr lang="en-US" sz="1800" kern="0" dirty="0">
                  <a:solidFill>
                    <a:srgbClr val="000000"/>
                  </a:solidFill>
                  <a:latin typeface="Calibri"/>
                  <a:ea typeface="ＭＳ Ｐゴシック"/>
                </a:rPr>
                <a:t> </a:t>
              </a:r>
              <a:r>
                <a:rPr lang="en-US" sz="1800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запрос</a:t>
              </a:r>
              <a:endParaRPr lang="en-US" sz="1800" kern="0" dirty="0" err="1">
                <a:latin typeface="Arial"/>
                <a:ea typeface="ＭＳ Ｐゴシック"/>
                <a:cs typeface="Arial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cookie: 1678</a:t>
              </a:r>
              <a:endParaRPr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endParaRPr>
            </a:p>
          </p:txBody>
        </p:sp>
        <p:sp>
          <p:nvSpPr>
            <p:cNvPr id="113" name="Text Box 28">
              <a:extLst>
                <a:ext uri="{FF2B5EF4-FFF2-40B4-BE49-F238E27FC236}">
                  <a16:creationId xmlns:a16="http://schemas.microsoft.com/office/drawing/2014/main" id="{E0C8E058-016B-9643-8EC4-38404A2A2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0" y="2332"/>
              <a:ext cx="663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действие</a:t>
              </a:r>
              <a:endParaRPr lang="en-US" altLang="en-US" kern="0" dirty="0" err="1">
                <a:solidFill>
                  <a:srgbClr val="000099"/>
                </a:solidFill>
                <a:latin typeface="Calibri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на</a:t>
              </a:r>
              <a:r>
                <a:rPr lang="en-US" altLang="en-US" kern="0" dirty="0">
                  <a:solidFill>
                    <a:srgbClr val="000099"/>
                  </a:solidFill>
                  <a:latin typeface="Calibri"/>
                  <a:ea typeface="ＭＳ Ｐゴシック"/>
                </a:rPr>
                <a:t> </a:t>
              </a:r>
              <a:r>
                <a:rPr lang="en-US" altLang="en-US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основе</a:t>
              </a:r>
              <a:endParaRPr lang="en-US" altLang="en-US" kern="0" dirty="0" err="1">
                <a:solidFill>
                  <a:srgbClr val="000099"/>
                </a:solidFill>
                <a:latin typeface="Calibri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kern="0" dirty="0">
                  <a:solidFill>
                    <a:srgbClr val="000099"/>
                  </a:solidFill>
                  <a:latin typeface="Calibri"/>
                  <a:ea typeface="ＭＳ Ｐゴシック"/>
                </a:rPr>
                <a:t>cookie</a:t>
              </a:r>
              <a:endParaRPr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Calibri"/>
              </a:endParaRPr>
            </a:p>
          </p:txBody>
        </p:sp>
        <p:sp>
          <p:nvSpPr>
            <p:cNvPr id="114" name="Line 42">
              <a:extLst>
                <a:ext uri="{FF2B5EF4-FFF2-40B4-BE49-F238E27FC236}">
                  <a16:creationId xmlns:a16="http://schemas.microsoft.com/office/drawing/2014/main" id="{AEE1E959-6738-514B-BC11-A0C6268B0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2" y="2367"/>
              <a:ext cx="692" cy="2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5" name="Group 83">
              <a:extLst>
                <a:ext uri="{FF2B5EF4-FFF2-40B4-BE49-F238E27FC236}">
                  <a16:creationId xmlns:a16="http://schemas.microsoft.com/office/drawing/2014/main" id="{B7857F88-08E3-E240-A20C-5162D29690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06" y="2363"/>
              <a:ext cx="487" cy="252"/>
              <a:chOff x="4306" y="2273"/>
              <a:chExt cx="487" cy="252"/>
            </a:xfrm>
          </p:grpSpPr>
          <p:sp>
            <p:nvSpPr>
              <p:cNvPr id="116" name="Rectangle 72">
                <a:extLst>
                  <a:ext uri="{FF2B5EF4-FFF2-40B4-BE49-F238E27FC236}">
                    <a16:creationId xmlns:a16="http://schemas.microsoft.com/office/drawing/2014/main" id="{597ACCEC-4FF2-6B40-8454-C2F1F6A7C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9" y="2365"/>
                <a:ext cx="384" cy="9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7" name="Text Box 43">
                <a:extLst>
                  <a:ext uri="{FF2B5EF4-FFF2-40B4-BE49-F238E27FC236}">
                    <a16:creationId xmlns:a16="http://schemas.microsoft.com/office/drawing/2014/main" id="{361D7D30-A4D4-5C44-878A-9FE3CEA441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6" y="2273"/>
                <a:ext cx="47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40" tIns="45720" rIns="91440" bIns="45720" anchor="t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kern="0" dirty="0" err="1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доступ</a:t>
                </a:r>
                <a:endParaRPr kumimoji="0" lang="en-US" altLang="en-US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</p:grpSp>
      <p:grpSp>
        <p:nvGrpSpPr>
          <p:cNvPr id="118" name="Group 81">
            <a:extLst>
              <a:ext uri="{FF2B5EF4-FFF2-40B4-BE49-F238E27FC236}">
                <a16:creationId xmlns:a16="http://schemas.microsoft.com/office/drawing/2014/main" id="{CCEC4E82-EFC9-4646-BCEE-C0B8C7E94B5A}"/>
              </a:ext>
            </a:extLst>
          </p:cNvPr>
          <p:cNvGrpSpPr>
            <a:grpSpLocks/>
          </p:cNvGrpSpPr>
          <p:nvPr/>
        </p:nvGrpSpPr>
        <p:grpSpPr bwMode="auto">
          <a:xfrm>
            <a:off x="1704581" y="1762123"/>
            <a:ext cx="1066800" cy="565150"/>
            <a:chOff x="527" y="1047"/>
            <a:chExt cx="855" cy="486"/>
          </a:xfrm>
        </p:grpSpPr>
        <p:sp>
          <p:nvSpPr>
            <p:cNvPr id="119" name="AutoShape 67">
              <a:extLst>
                <a:ext uri="{FF2B5EF4-FFF2-40B4-BE49-F238E27FC236}">
                  <a16:creationId xmlns:a16="http://schemas.microsoft.com/office/drawing/2014/main" id="{3FF0F743-E4ED-2B41-96D3-06A33C244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" y="1047"/>
              <a:ext cx="855" cy="486"/>
            </a:xfrm>
            <a:prstGeom prst="can">
              <a:avLst>
                <a:gd name="adj" fmla="val 25000"/>
              </a:avLst>
            </a:prstGeom>
            <a:solidFill>
              <a:srgbClr val="3333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0" name="Text Box 60">
              <a:extLst>
                <a:ext uri="{FF2B5EF4-FFF2-40B4-BE49-F238E27FC236}">
                  <a16:creationId xmlns:a16="http://schemas.microsoft.com/office/drawing/2014/main" id="{6117DA15-C6DD-B847-B11A-0D6EFDBC1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2" y="1193"/>
              <a:ext cx="805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ebay</a:t>
              </a: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 8734</a:t>
              </a:r>
            </a:p>
          </p:txBody>
        </p:sp>
      </p:grpSp>
      <p:grpSp>
        <p:nvGrpSpPr>
          <p:cNvPr id="121" name="Group 95">
            <a:extLst>
              <a:ext uri="{FF2B5EF4-FFF2-40B4-BE49-F238E27FC236}">
                <a16:creationId xmlns:a16="http://schemas.microsoft.com/office/drawing/2014/main" id="{6419469C-19C4-3947-B461-0398BDE5A56E}"/>
              </a:ext>
            </a:extLst>
          </p:cNvPr>
          <p:cNvGrpSpPr>
            <a:grpSpLocks/>
          </p:cNvGrpSpPr>
          <p:nvPr/>
        </p:nvGrpSpPr>
        <p:grpSpPr bwMode="auto">
          <a:xfrm>
            <a:off x="2952356" y="1946272"/>
            <a:ext cx="6972540" cy="1301749"/>
            <a:chOff x="1386" y="1327"/>
            <a:chExt cx="3730" cy="820"/>
          </a:xfrm>
        </p:grpSpPr>
        <p:sp>
          <p:nvSpPr>
            <p:cNvPr id="122" name="Line 4">
              <a:extLst>
                <a:ext uri="{FF2B5EF4-FFF2-40B4-BE49-F238E27FC236}">
                  <a16:creationId xmlns:a16="http://schemas.microsoft.com/office/drawing/2014/main" id="{53358BBA-04B8-9D40-89A7-C1749138D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6" y="1355"/>
              <a:ext cx="2082" cy="2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23" name="Text Box 8">
              <a:extLst>
                <a:ext uri="{FF2B5EF4-FFF2-40B4-BE49-F238E27FC236}">
                  <a16:creationId xmlns:a16="http://schemas.microsoft.com/office/drawing/2014/main" id="{437463ED-2B74-A04D-85BF-36A6CD1ADB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4" y="1327"/>
              <a:ext cx="1689" cy="2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обычный</a:t>
              </a:r>
              <a:r>
                <a:rPr lang="en-US" altLang="en-US" kern="0" dirty="0">
                  <a:solidFill>
                    <a:srgbClr val="000000"/>
                  </a:solidFill>
                  <a:latin typeface="Calibri"/>
                  <a:ea typeface="ＭＳ Ｐゴシック"/>
                </a:rPr>
                <a:t> </a:t>
              </a: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 HTTP </a:t>
              </a:r>
              <a:r>
                <a:rPr lang="en-US" altLang="en-US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запрос</a:t>
              </a:r>
              <a:endParaRPr lang="en-US" alt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endParaRPr>
            </a:p>
          </p:txBody>
        </p:sp>
        <p:sp>
          <p:nvSpPr>
            <p:cNvPr id="124" name="Text Box 31">
              <a:extLst>
                <a:ext uri="{FF2B5EF4-FFF2-40B4-BE49-F238E27FC236}">
                  <a16:creationId xmlns:a16="http://schemas.microsoft.com/office/drawing/2014/main" id="{8689192D-F56C-1640-861C-3C443D419F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1" y="1390"/>
              <a:ext cx="822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600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Сервер</a:t>
              </a:r>
              <a:r>
                <a:rPr lang="en-US" altLang="en-US" sz="1600" kern="0" dirty="0">
                  <a:solidFill>
                    <a:srgbClr val="000099"/>
                  </a:solidFill>
                  <a:latin typeface="Calibri"/>
                  <a:ea typeface="ＭＳ Ｐゴシック"/>
                </a:rPr>
                <a:t> Amazon</a:t>
              </a:r>
              <a:endParaRPr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Calibri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600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создает</a:t>
              </a: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 </a:t>
              </a: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Calibri"/>
                  <a:ea typeface="ＭＳ Ｐゴシック"/>
                </a:rPr>
                <a:t>ID</a:t>
              </a:r>
              <a:endParaRPr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Calibri"/>
                  <a:ea typeface="ＭＳ Ｐゴシック"/>
                </a:rPr>
                <a:t>1678 </a:t>
              </a:r>
              <a:r>
                <a:rPr lang="en-US" altLang="en-US" sz="1600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для</a:t>
              </a:r>
              <a:r>
                <a:rPr lang="en-US" altLang="en-US" sz="1600" kern="0" dirty="0">
                  <a:solidFill>
                    <a:srgbClr val="000099"/>
                  </a:solidFill>
                  <a:latin typeface="Calibri"/>
                  <a:ea typeface="ＭＳ Ｐゴシック"/>
                </a:rPr>
                <a:t> </a:t>
              </a:r>
              <a:endParaRPr lang="en-US" altLang="en-US" sz="1600" kern="0" dirty="0">
                <a:solidFill>
                  <a:srgbClr val="000099"/>
                </a:solidFill>
                <a:latin typeface="Calibri"/>
                <a:ea typeface="ＭＳ Ｐゴシック"/>
                <a:cs typeface="Calibri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600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пользователя</a:t>
              </a:r>
              <a:endParaRPr lang="en-US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endParaRPr>
            </a:p>
          </p:txBody>
        </p:sp>
        <p:grpSp>
          <p:nvGrpSpPr>
            <p:cNvPr id="125" name="Group 82">
              <a:extLst>
                <a:ext uri="{FF2B5EF4-FFF2-40B4-BE49-F238E27FC236}">
                  <a16:creationId xmlns:a16="http://schemas.microsoft.com/office/drawing/2014/main" id="{03DF1B1A-A9A9-854D-8891-346BB0DBAA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77" y="1730"/>
              <a:ext cx="739" cy="417"/>
              <a:chOff x="4377" y="1640"/>
              <a:chExt cx="739" cy="417"/>
            </a:xfrm>
          </p:grpSpPr>
          <p:sp>
            <p:nvSpPr>
              <p:cNvPr id="126" name="Line 40">
                <a:extLst>
                  <a:ext uri="{FF2B5EF4-FFF2-40B4-BE49-F238E27FC236}">
                    <a16:creationId xmlns:a16="http://schemas.microsoft.com/office/drawing/2014/main" id="{52C051AD-65C2-504B-9A70-F8E72303C4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77" y="1640"/>
                <a:ext cx="659" cy="4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7" name="Rectangle 73">
                <a:extLst>
                  <a:ext uri="{FF2B5EF4-FFF2-40B4-BE49-F238E27FC236}">
                    <a16:creationId xmlns:a16="http://schemas.microsoft.com/office/drawing/2014/main" id="{7F34673E-5298-3241-9317-86EC3DD70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0" y="1729"/>
                <a:ext cx="602" cy="2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28" name="Text Box 41">
                <a:extLst>
                  <a:ext uri="{FF2B5EF4-FFF2-40B4-BE49-F238E27FC236}">
                    <a16:creationId xmlns:a16="http://schemas.microsoft.com/office/drawing/2014/main" id="{F17F9C36-958E-4C47-BE78-4A1A5F0726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81" y="1702"/>
                <a:ext cx="735" cy="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0" tIns="45720" rIns="91440" bIns="45720" anchor="t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  <a:tabLst/>
                  <a:defRPr/>
                </a:pPr>
                <a:r>
                  <a:rPr lang="en-US" altLang="en-US" kern="0" dirty="0" err="1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создание</a:t>
                </a:r>
                <a:endParaRPr lang="ru-RU" dirty="0" err="1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  <a:p>
                <a:pPr algn="ctr">
                  <a:lnSpc>
                    <a:spcPct val="75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kern="0" dirty="0" err="1">
                    <a:latin typeface="Calibri"/>
                    <a:ea typeface="ＭＳ Ｐゴシック"/>
                    <a:cs typeface="Calibri"/>
                  </a:rPr>
                  <a:t>записи</a:t>
                </a:r>
                <a:endParaRPr lang="en-US" altLang="en-US" kern="0" dirty="0" err="1">
                  <a:latin typeface="Calibri"/>
                  <a:cs typeface="Calibri"/>
                </a:endParaRPr>
              </a:p>
            </p:txBody>
          </p:sp>
        </p:grpSp>
      </p:grpSp>
      <p:grpSp>
        <p:nvGrpSpPr>
          <p:cNvPr id="129" name="Group 88">
            <a:extLst>
              <a:ext uri="{FF2B5EF4-FFF2-40B4-BE49-F238E27FC236}">
                <a16:creationId xmlns:a16="http://schemas.microsoft.com/office/drawing/2014/main" id="{7A1CD3F5-FA12-5E48-9AC5-0FFB79FB2A15}"/>
              </a:ext>
            </a:extLst>
          </p:cNvPr>
          <p:cNvGrpSpPr>
            <a:grpSpLocks/>
          </p:cNvGrpSpPr>
          <p:nvPr/>
        </p:nvGrpSpPr>
        <p:grpSpPr bwMode="auto">
          <a:xfrm>
            <a:off x="1675603" y="2474086"/>
            <a:ext cx="5151555" cy="890270"/>
            <a:chOff x="462" y="1603"/>
            <a:chExt cx="3550" cy="719"/>
          </a:xfrm>
        </p:grpSpPr>
        <p:sp>
          <p:nvSpPr>
            <p:cNvPr id="130" name="Line 9">
              <a:extLst>
                <a:ext uri="{FF2B5EF4-FFF2-40B4-BE49-F238E27FC236}">
                  <a16:creationId xmlns:a16="http://schemas.microsoft.com/office/drawing/2014/main" id="{34D0E0B7-0FCE-BB41-80D4-74036A2750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4" y="1603"/>
              <a:ext cx="2608" cy="27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31" name="Text Box 11">
              <a:extLst>
                <a:ext uri="{FF2B5EF4-FFF2-40B4-BE49-F238E27FC236}">
                  <a16:creationId xmlns:a16="http://schemas.microsoft.com/office/drawing/2014/main" id="{C2A582BF-35AD-EC42-8C5E-BCF7C4420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1650"/>
              <a:ext cx="1665" cy="4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800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обычный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 HTTP </a:t>
              </a:r>
              <a:r>
                <a:rPr lang="en-US" altLang="en-US" sz="1800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ответ</a:t>
              </a:r>
              <a:r>
                <a:rPr lang="en-US" altLang="en-US" sz="1800" kern="0" dirty="0">
                  <a:solidFill>
                    <a:srgbClr val="000000"/>
                  </a:solidFill>
                  <a:latin typeface="Calibri"/>
                  <a:ea typeface="ＭＳ Ｐゴシック"/>
                </a:rPr>
                <a:t> </a:t>
              </a:r>
              <a:endParaRPr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Calibri"/>
              </a:endParaRPr>
            </a:p>
            <a:p>
              <a:pPr algn="ct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set-cookie: 1678</a:t>
              </a:r>
              <a:r>
                <a:rPr lang="en-US" altLang="en-US" sz="1800" b="1" kern="0" dirty="0">
                  <a:solidFill>
                    <a:srgbClr val="000000"/>
                  </a:solidFill>
                  <a:latin typeface="Calibri"/>
                  <a:ea typeface="ＭＳ Ｐゴシック"/>
                </a:rPr>
                <a:t> </a:t>
              </a:r>
              <a:endParaRPr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Calibri"/>
              </a:endParaRPr>
            </a:p>
          </p:txBody>
        </p:sp>
        <p:grpSp>
          <p:nvGrpSpPr>
            <p:cNvPr id="132" name="Group 76">
              <a:extLst>
                <a:ext uri="{FF2B5EF4-FFF2-40B4-BE49-F238E27FC236}">
                  <a16:creationId xmlns:a16="http://schemas.microsoft.com/office/drawing/2014/main" id="{9B50E41F-6BE8-5B41-B57A-83E988A059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1836"/>
              <a:ext cx="1004" cy="486"/>
              <a:chOff x="687" y="1746"/>
              <a:chExt cx="1004" cy="486"/>
            </a:xfrm>
          </p:grpSpPr>
          <p:sp>
            <p:nvSpPr>
              <p:cNvPr id="133" name="AutoShape 74">
                <a:extLst>
                  <a:ext uri="{FF2B5EF4-FFF2-40B4-BE49-F238E27FC236}">
                    <a16:creationId xmlns:a16="http://schemas.microsoft.com/office/drawing/2014/main" id="{0B53BA64-2104-564F-AC68-42F70CD18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1746"/>
                <a:ext cx="735" cy="486"/>
              </a:xfrm>
              <a:prstGeom prst="can">
                <a:avLst>
                  <a:gd name="adj" fmla="val 25000"/>
                </a:avLst>
              </a:prstGeom>
              <a:solidFill>
                <a:srgbClr val="3333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34" name="Text Box 75">
                <a:extLst>
                  <a:ext uri="{FF2B5EF4-FFF2-40B4-BE49-F238E27FC236}">
                    <a16:creationId xmlns:a16="http://schemas.microsoft.com/office/drawing/2014/main" id="{40EF6721-60A7-E646-8306-ACE2C580AA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7" y="1836"/>
                <a:ext cx="1004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1" i="0" u="none" strike="noStrike" kern="0" cap="none" spc="0" normalizeH="0" baseline="0" noProof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rPr>
                  <a:t>ebay</a:t>
                </a:r>
                <a:r>
                  <a:rPr kumimoji="0" lang="en-US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rPr>
                  <a:t> 8734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rPr>
                  <a:t>amazon 1678</a:t>
                </a:r>
              </a:p>
            </p:txBody>
          </p:sp>
        </p:grpSp>
      </p:grpSp>
      <p:grpSp>
        <p:nvGrpSpPr>
          <p:cNvPr id="135" name="Group 93">
            <a:extLst>
              <a:ext uri="{FF2B5EF4-FFF2-40B4-BE49-F238E27FC236}">
                <a16:creationId xmlns:a16="http://schemas.microsoft.com/office/drawing/2014/main" id="{3301D1A0-4332-D44D-9339-6985DCD61D45}"/>
              </a:ext>
            </a:extLst>
          </p:cNvPr>
          <p:cNvGrpSpPr>
            <a:grpSpLocks/>
          </p:cNvGrpSpPr>
          <p:nvPr/>
        </p:nvGrpSpPr>
        <p:grpSpPr bwMode="auto">
          <a:xfrm>
            <a:off x="2994226" y="4365354"/>
            <a:ext cx="6781125" cy="2001838"/>
            <a:chOff x="1406" y="2641"/>
            <a:chExt cx="3562" cy="1261"/>
          </a:xfrm>
        </p:grpSpPr>
        <p:sp>
          <p:nvSpPr>
            <p:cNvPr id="136" name="Line 20">
              <a:extLst>
                <a:ext uri="{FF2B5EF4-FFF2-40B4-BE49-F238E27FC236}">
                  <a16:creationId xmlns:a16="http://schemas.microsoft.com/office/drawing/2014/main" id="{27A08B61-84D4-974B-B631-032C83422C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6" y="3293"/>
              <a:ext cx="2032" cy="24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37" name="Text Box 23">
              <a:extLst>
                <a:ext uri="{FF2B5EF4-FFF2-40B4-BE49-F238E27FC236}">
                  <a16:creationId xmlns:a16="http://schemas.microsoft.com/office/drawing/2014/main" id="{C0FE6E20-0831-D147-9963-B3CABC0FF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1" y="3171"/>
              <a:ext cx="1689" cy="3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sz="1800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обычный</a:t>
              </a:r>
              <a:r>
                <a:rPr lang="en-US" sz="1800" kern="0" dirty="0">
                  <a:solidFill>
                    <a:srgbClr val="000000"/>
                  </a:solidFill>
                  <a:latin typeface="Calibri"/>
                  <a:ea typeface="ＭＳ Ｐゴシック"/>
                </a:rPr>
                <a:t> 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</a:t>
              </a:r>
              <a:r>
                <a:rPr lang="en-US" sz="1800" kern="0" dirty="0">
                  <a:solidFill>
                    <a:srgbClr val="000000"/>
                  </a:solidFill>
                  <a:latin typeface="Calibri"/>
                  <a:ea typeface="ＭＳ Ｐゴシック"/>
                </a:rPr>
                <a:t> </a:t>
              </a:r>
              <a:r>
                <a:rPr lang="en-US" sz="1800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запрос</a:t>
              </a:r>
              <a:endParaRPr lang="en-US" sz="1800" kern="0" dirty="0" err="1">
                <a:latin typeface="Arial"/>
                <a:ea typeface="ＭＳ Ｐゴシック"/>
                <a:cs typeface="Arial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cookie: 1678</a:t>
              </a:r>
              <a:endParaRPr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endParaRPr>
            </a:p>
          </p:txBody>
        </p:sp>
        <p:sp>
          <p:nvSpPr>
            <p:cNvPr id="138" name="Text Box 29">
              <a:extLst>
                <a:ext uri="{FF2B5EF4-FFF2-40B4-BE49-F238E27FC236}">
                  <a16:creationId xmlns:a16="http://schemas.microsoft.com/office/drawing/2014/main" id="{8241B379-77A9-114B-8D91-05EAB5E6D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" y="3262"/>
              <a:ext cx="668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tabLst/>
                <a:defRPr/>
              </a:pPr>
              <a:r>
                <a:rPr lang="en-US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действие</a:t>
              </a:r>
              <a:endParaRPr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на</a:t>
              </a:r>
              <a:r>
                <a:rPr lang="en-US" kern="0" dirty="0">
                  <a:solidFill>
                    <a:srgbClr val="000099"/>
                  </a:solidFill>
                  <a:latin typeface="Calibri"/>
                  <a:ea typeface="ＭＳ Ｐゴシック"/>
                </a:rPr>
                <a:t> </a:t>
              </a:r>
              <a:r>
                <a:rPr lang="en-US" kern="0" dirty="0" err="1">
                  <a:solidFill>
                    <a:srgbClr val="000099"/>
                  </a:solidFill>
                  <a:latin typeface="Calibri"/>
                  <a:ea typeface="ＭＳ Ｐゴシック"/>
                </a:rPr>
                <a:t>основе</a:t>
              </a:r>
              <a:endParaRPr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endParaRPr>
            </a:p>
            <a:p>
              <a:pPr marL="0" marR="0" lvl="0" indent="0" algn="ctr" defTabSz="91440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tabLst/>
                <a:defRPr/>
              </a:pPr>
              <a:r>
                <a:rPr lang="en-US" kern="0" dirty="0">
                  <a:solidFill>
                    <a:srgbClr val="000099"/>
                  </a:solidFill>
                  <a:latin typeface="Calibri"/>
                </a:rPr>
                <a:t>cookie</a:t>
              </a:r>
              <a:endParaRPr lang="en-US" dirty="0">
                <a:cs typeface="+mn-cs"/>
              </a:endParaRPr>
            </a:p>
          </p:txBody>
        </p:sp>
        <p:sp>
          <p:nvSpPr>
            <p:cNvPr id="139" name="Line 44">
              <a:extLst>
                <a:ext uri="{FF2B5EF4-FFF2-40B4-BE49-F238E27FC236}">
                  <a16:creationId xmlns:a16="http://schemas.microsoft.com/office/drawing/2014/main" id="{E200A986-F657-7343-BB4C-41C023FA53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81" y="2641"/>
              <a:ext cx="787" cy="8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40" name="Text Box 71">
              <a:extLst>
                <a:ext uri="{FF2B5EF4-FFF2-40B4-BE49-F238E27FC236}">
                  <a16:creationId xmlns:a16="http://schemas.microsoft.com/office/drawing/2014/main" id="{CCBDD99D-1C5A-2749-9C7B-9D0A6E0A3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7" y="2939"/>
              <a:ext cx="483" cy="2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kern="0" dirty="0" err="1">
                  <a:solidFill>
                    <a:srgbClr val="000000"/>
                  </a:solidFill>
                  <a:latin typeface="Calibri"/>
                  <a:ea typeface="ＭＳ Ｐゴシック"/>
                </a:rPr>
                <a:t>доступ</a:t>
              </a:r>
              <a:endParaRPr kumimoji="0" lang="en-US" alt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41" name="Group 77">
            <a:extLst>
              <a:ext uri="{FF2B5EF4-FFF2-40B4-BE49-F238E27FC236}">
                <a16:creationId xmlns:a16="http://schemas.microsoft.com/office/drawing/2014/main" id="{147D74CA-2DA8-1241-A8E8-3EF2E932E88E}"/>
              </a:ext>
            </a:extLst>
          </p:cNvPr>
          <p:cNvGrpSpPr>
            <a:grpSpLocks/>
          </p:cNvGrpSpPr>
          <p:nvPr/>
        </p:nvGrpSpPr>
        <p:grpSpPr bwMode="auto">
          <a:xfrm>
            <a:off x="1655687" y="5113066"/>
            <a:ext cx="1389062" cy="633978"/>
            <a:chOff x="702" y="1746"/>
            <a:chExt cx="1004" cy="486"/>
          </a:xfrm>
        </p:grpSpPr>
        <p:sp>
          <p:nvSpPr>
            <p:cNvPr id="142" name="AutoShape 78">
              <a:extLst>
                <a:ext uri="{FF2B5EF4-FFF2-40B4-BE49-F238E27FC236}">
                  <a16:creationId xmlns:a16="http://schemas.microsoft.com/office/drawing/2014/main" id="{19C72BA2-8506-044E-A290-911BA7AE5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" y="1746"/>
              <a:ext cx="773" cy="486"/>
            </a:xfrm>
            <a:prstGeom prst="can">
              <a:avLst>
                <a:gd name="adj" fmla="val 25000"/>
              </a:avLst>
            </a:prstGeom>
            <a:solidFill>
              <a:srgbClr val="3333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43" name="Text Box 79">
              <a:extLst>
                <a:ext uri="{FF2B5EF4-FFF2-40B4-BE49-F238E27FC236}">
                  <a16:creationId xmlns:a16="http://schemas.microsoft.com/office/drawing/2014/main" id="{DF0A1B9A-EFCF-7042-A14D-D22FE4D35A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" y="1851"/>
              <a:ext cx="100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ebay</a:t>
              </a: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 8734</a:t>
              </a:r>
            </a:p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rPr>
                <a:t>amazon 1678</a:t>
              </a:r>
              <a:endParaRPr kumimoji="0" lang="en-US" alt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44" name="Text Box 80">
            <a:extLst>
              <a:ext uri="{FF2B5EF4-FFF2-40B4-BE49-F238E27FC236}">
                <a16:creationId xmlns:a16="http://schemas.microsoft.com/office/drawing/2014/main" id="{EC583638-A99A-9144-B11A-E459DCDD4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0441" y="2493763"/>
            <a:ext cx="16914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серверная</a:t>
            </a:r>
            <a:r>
              <a:rPr lang="en-US" kern="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 </a:t>
            </a:r>
            <a:endParaRPr lang="ru-RU">
              <a:solidFill>
                <a:srgbClr val="C00000"/>
              </a:solidFill>
              <a:ea typeface="ＭＳ Ｐゴシック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база</a:t>
            </a:r>
            <a:r>
              <a:rPr lang="en-US" kern="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US" kern="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данных</a:t>
            </a:r>
            <a:endParaRPr lang="ru-RU" dirty="0">
              <a:solidFill>
                <a:srgbClr val="C00000"/>
              </a:solidFill>
              <a:ea typeface="ＭＳ Ｐゴシック"/>
              <a:cs typeface="Arial"/>
            </a:endParaRPr>
          </a:p>
        </p:txBody>
      </p:sp>
      <p:sp>
        <p:nvSpPr>
          <p:cNvPr id="145" name="AutoShape 327">
            <a:extLst>
              <a:ext uri="{FF2B5EF4-FFF2-40B4-BE49-F238E27FC236}">
                <a16:creationId xmlns:a16="http://schemas.microsoft.com/office/drawing/2014/main" id="{774E3BE6-BFC9-C849-B588-B56E574DA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4838" y="3202824"/>
            <a:ext cx="592138" cy="908050"/>
          </a:xfrm>
          <a:prstGeom prst="can">
            <a:avLst>
              <a:gd name="adj" fmla="val 31004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146" name="Group 63">
            <a:extLst>
              <a:ext uri="{FF2B5EF4-FFF2-40B4-BE49-F238E27FC236}">
                <a16:creationId xmlns:a16="http://schemas.microsoft.com/office/drawing/2014/main" id="{1D650FE6-EFAF-DA42-B6C3-89E2D30D6710}"/>
              </a:ext>
            </a:extLst>
          </p:cNvPr>
          <p:cNvGrpSpPr>
            <a:grpSpLocks/>
          </p:cNvGrpSpPr>
          <p:nvPr/>
        </p:nvGrpSpPr>
        <p:grpSpPr bwMode="auto">
          <a:xfrm>
            <a:off x="6709231" y="1274501"/>
            <a:ext cx="351110" cy="610396"/>
            <a:chOff x="4140" y="429"/>
            <a:chExt cx="1425" cy="2396"/>
          </a:xfrm>
        </p:grpSpPr>
        <p:sp>
          <p:nvSpPr>
            <p:cNvPr id="147" name="Freeform 64">
              <a:extLst>
                <a:ext uri="{FF2B5EF4-FFF2-40B4-BE49-F238E27FC236}">
                  <a16:creationId xmlns:a16="http://schemas.microsoft.com/office/drawing/2014/main" id="{23F46B7A-88B4-C64E-A298-064AE8ED2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48" name="Rectangle 65">
              <a:extLst>
                <a:ext uri="{FF2B5EF4-FFF2-40B4-BE49-F238E27FC236}">
                  <a16:creationId xmlns:a16="http://schemas.microsoft.com/office/drawing/2014/main" id="{932E7E2F-358A-204B-ACA1-ECA34C748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5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49" name="Freeform 66">
              <a:extLst>
                <a:ext uri="{FF2B5EF4-FFF2-40B4-BE49-F238E27FC236}">
                  <a16:creationId xmlns:a16="http://schemas.microsoft.com/office/drawing/2014/main" id="{5AD2CC4E-2BC1-3742-B273-CCF955749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50" name="Freeform 67">
              <a:extLst>
                <a:ext uri="{FF2B5EF4-FFF2-40B4-BE49-F238E27FC236}">
                  <a16:creationId xmlns:a16="http://schemas.microsoft.com/office/drawing/2014/main" id="{1DBFB074-4990-854E-B454-9FF52C6C4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51" name="Rectangle 68">
              <a:extLst>
                <a:ext uri="{FF2B5EF4-FFF2-40B4-BE49-F238E27FC236}">
                  <a16:creationId xmlns:a16="http://schemas.microsoft.com/office/drawing/2014/main" id="{BE0EBEA8-CD1D-5047-B6F1-2FAA1FF32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5"/>
              <a:ext cx="594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52" name="Group 69">
              <a:extLst>
                <a:ext uri="{FF2B5EF4-FFF2-40B4-BE49-F238E27FC236}">
                  <a16:creationId xmlns:a16="http://schemas.microsoft.com/office/drawing/2014/main" id="{FB3D83DD-33C0-D64F-AEA3-0EDE478970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7" name="AutoShape 70">
                <a:extLst>
                  <a:ext uri="{FF2B5EF4-FFF2-40B4-BE49-F238E27FC236}">
                    <a16:creationId xmlns:a16="http://schemas.microsoft.com/office/drawing/2014/main" id="{9F58D14A-E308-6E43-8765-29117CEB2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78" name="AutoShape 71">
                <a:extLst>
                  <a:ext uri="{FF2B5EF4-FFF2-40B4-BE49-F238E27FC236}">
                    <a16:creationId xmlns:a16="http://schemas.microsoft.com/office/drawing/2014/main" id="{990E0E9A-D7D4-F540-994A-F5A32D42A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0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53" name="Rectangle 72">
              <a:extLst>
                <a:ext uri="{FF2B5EF4-FFF2-40B4-BE49-F238E27FC236}">
                  <a16:creationId xmlns:a16="http://schemas.microsoft.com/office/drawing/2014/main" id="{914BF847-475C-7C47-96A4-CAFCCACEC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21"/>
              <a:ext cx="600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54" name="Group 73">
              <a:extLst>
                <a:ext uri="{FF2B5EF4-FFF2-40B4-BE49-F238E27FC236}">
                  <a16:creationId xmlns:a16="http://schemas.microsoft.com/office/drawing/2014/main" id="{A276F146-AB6A-8C4E-BD8B-856A510CB0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5" name="AutoShape 74">
                <a:extLst>
                  <a:ext uri="{FF2B5EF4-FFF2-40B4-BE49-F238E27FC236}">
                    <a16:creationId xmlns:a16="http://schemas.microsoft.com/office/drawing/2014/main" id="{FB783255-C8AF-CD4E-84DF-1573DF917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8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76" name="AutoShape 75">
                <a:extLst>
                  <a:ext uri="{FF2B5EF4-FFF2-40B4-BE49-F238E27FC236}">
                    <a16:creationId xmlns:a16="http://schemas.microsoft.com/office/drawing/2014/main" id="{46E81119-BF44-D945-96D2-7A6A2F19E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5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55" name="Rectangle 76">
              <a:extLst>
                <a:ext uri="{FF2B5EF4-FFF2-40B4-BE49-F238E27FC236}">
                  <a16:creationId xmlns:a16="http://schemas.microsoft.com/office/drawing/2014/main" id="{823BB60D-416A-0746-BBEF-9DC4528B9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1356"/>
              <a:ext cx="594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56" name="Rectangle 77">
              <a:extLst>
                <a:ext uri="{FF2B5EF4-FFF2-40B4-BE49-F238E27FC236}">
                  <a16:creationId xmlns:a16="http://schemas.microsoft.com/office/drawing/2014/main" id="{500EA440-64F5-FE43-A9CD-EC38855A5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8" y="1657"/>
              <a:ext cx="594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57" name="Group 78">
              <a:extLst>
                <a:ext uri="{FF2B5EF4-FFF2-40B4-BE49-F238E27FC236}">
                  <a16:creationId xmlns:a16="http://schemas.microsoft.com/office/drawing/2014/main" id="{014CE493-B3CF-454F-97A3-BF80992E34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3" name="AutoShape 79">
                <a:extLst>
                  <a:ext uri="{FF2B5EF4-FFF2-40B4-BE49-F238E27FC236}">
                    <a16:creationId xmlns:a16="http://schemas.microsoft.com/office/drawing/2014/main" id="{40259673-2628-3C41-9A32-A9512F4B2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7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74" name="AutoShape 80">
                <a:extLst>
                  <a:ext uri="{FF2B5EF4-FFF2-40B4-BE49-F238E27FC236}">
                    <a16:creationId xmlns:a16="http://schemas.microsoft.com/office/drawing/2014/main" id="{F5B75204-14D3-4949-85E6-E03DC0637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2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58" name="Freeform 81">
              <a:extLst>
                <a:ext uri="{FF2B5EF4-FFF2-40B4-BE49-F238E27FC236}">
                  <a16:creationId xmlns:a16="http://schemas.microsoft.com/office/drawing/2014/main" id="{C088528D-4021-6642-8A80-03351DCF2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59" name="Group 82">
              <a:extLst>
                <a:ext uri="{FF2B5EF4-FFF2-40B4-BE49-F238E27FC236}">
                  <a16:creationId xmlns:a16="http://schemas.microsoft.com/office/drawing/2014/main" id="{1859255F-C0C6-124B-9F92-5E236F8BD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1" name="AutoShape 83">
                <a:extLst>
                  <a:ext uri="{FF2B5EF4-FFF2-40B4-BE49-F238E27FC236}">
                    <a16:creationId xmlns:a16="http://schemas.microsoft.com/office/drawing/2014/main" id="{C035ED52-DDB2-C843-9FFF-5BC45A6C06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72" name="AutoShape 84">
                <a:extLst>
                  <a:ext uri="{FF2B5EF4-FFF2-40B4-BE49-F238E27FC236}">
                    <a16:creationId xmlns:a16="http://schemas.microsoft.com/office/drawing/2014/main" id="{E3C20259-037C-3641-A789-24D0DCCDC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2"/>
                <a:ext cx="69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60" name="Rectangle 85">
              <a:extLst>
                <a:ext uri="{FF2B5EF4-FFF2-40B4-BE49-F238E27FC236}">
                  <a16:creationId xmlns:a16="http://schemas.microsoft.com/office/drawing/2014/main" id="{AAA45EA2-DB28-264A-8894-70368F48D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1" name="Freeform 86">
              <a:extLst>
                <a:ext uri="{FF2B5EF4-FFF2-40B4-BE49-F238E27FC236}">
                  <a16:creationId xmlns:a16="http://schemas.microsoft.com/office/drawing/2014/main" id="{056A9634-8A28-174F-BB52-3C9B4E969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2" name="Freeform 87">
              <a:extLst>
                <a:ext uri="{FF2B5EF4-FFF2-40B4-BE49-F238E27FC236}">
                  <a16:creationId xmlns:a16="http://schemas.microsoft.com/office/drawing/2014/main" id="{28B4EE70-3F36-D84A-BBF7-26FCDCAB2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3" name="Oval 88">
              <a:extLst>
                <a:ext uri="{FF2B5EF4-FFF2-40B4-BE49-F238E27FC236}">
                  <a16:creationId xmlns:a16="http://schemas.microsoft.com/office/drawing/2014/main" id="{AFA23CDD-2C19-364F-8CB6-E34A3A50A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3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4" name="Freeform 89">
              <a:extLst>
                <a:ext uri="{FF2B5EF4-FFF2-40B4-BE49-F238E27FC236}">
                  <a16:creationId xmlns:a16="http://schemas.microsoft.com/office/drawing/2014/main" id="{C80FF08C-B05A-5742-B82B-9D6BFBFA2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5" name="AutoShape 90">
              <a:extLst>
                <a:ext uri="{FF2B5EF4-FFF2-40B4-BE49-F238E27FC236}">
                  <a16:creationId xmlns:a16="http://schemas.microsoft.com/office/drawing/2014/main" id="{D46EF758-7531-924C-8A33-5AC571E08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6" name="AutoShape 91">
              <a:extLst>
                <a:ext uri="{FF2B5EF4-FFF2-40B4-BE49-F238E27FC236}">
                  <a16:creationId xmlns:a16="http://schemas.microsoft.com/office/drawing/2014/main" id="{E252E208-3522-884B-9DE7-7EB157685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2"/>
              <a:ext cx="1067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7" name="Oval 92">
              <a:extLst>
                <a:ext uri="{FF2B5EF4-FFF2-40B4-BE49-F238E27FC236}">
                  <a16:creationId xmlns:a16="http://schemas.microsoft.com/office/drawing/2014/main" id="{957DD520-6280-3E4E-BAD7-651F51413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" y="2381"/>
              <a:ext cx="154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68" name="Oval 93">
              <a:extLst>
                <a:ext uri="{FF2B5EF4-FFF2-40B4-BE49-F238E27FC236}">
                  <a16:creationId xmlns:a16="http://schemas.microsoft.com/office/drawing/2014/main" id="{ECF80637-5F56-1F4E-A6A8-ED0FA8AC5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6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69" name="Oval 94">
              <a:extLst>
                <a:ext uri="{FF2B5EF4-FFF2-40B4-BE49-F238E27FC236}">
                  <a16:creationId xmlns:a16="http://schemas.microsoft.com/office/drawing/2014/main" id="{FFEB5237-B81D-9B45-A444-21BB49902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1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70" name="Rectangle 95">
              <a:extLst>
                <a:ext uri="{FF2B5EF4-FFF2-40B4-BE49-F238E27FC236}">
                  <a16:creationId xmlns:a16="http://schemas.microsoft.com/office/drawing/2014/main" id="{8C2A523A-6ED6-094A-8260-B51956D79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4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79" name="Group 96">
            <a:extLst>
              <a:ext uri="{FF2B5EF4-FFF2-40B4-BE49-F238E27FC236}">
                <a16:creationId xmlns:a16="http://schemas.microsoft.com/office/drawing/2014/main" id="{079DFC6E-4E8A-7B4D-8113-190A0989D0FB}"/>
              </a:ext>
            </a:extLst>
          </p:cNvPr>
          <p:cNvGrpSpPr>
            <a:grpSpLocks/>
          </p:cNvGrpSpPr>
          <p:nvPr/>
        </p:nvGrpSpPr>
        <p:grpSpPr bwMode="auto">
          <a:xfrm>
            <a:off x="2734523" y="1369488"/>
            <a:ext cx="667783" cy="586047"/>
            <a:chOff x="-44" y="1473"/>
            <a:chExt cx="981" cy="1105"/>
          </a:xfrm>
        </p:grpSpPr>
        <p:pic>
          <p:nvPicPr>
            <p:cNvPr id="180" name="Picture 97" descr="desktop_computer_stylized_medium">
              <a:extLst>
                <a:ext uri="{FF2B5EF4-FFF2-40B4-BE49-F238E27FC236}">
                  <a16:creationId xmlns:a16="http://schemas.microsoft.com/office/drawing/2014/main" id="{FB14A9C2-A921-3747-8B81-81EE51820A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1" name="Freeform 98">
              <a:extLst>
                <a:ext uri="{FF2B5EF4-FFF2-40B4-BE49-F238E27FC236}">
                  <a16:creationId xmlns:a16="http://schemas.microsoft.com/office/drawing/2014/main" id="{9C2960BD-B3C9-AE44-9E68-217EF326BFC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88" name="Line 15">
            <a:extLst>
              <a:ext uri="{FF2B5EF4-FFF2-40B4-BE49-F238E27FC236}">
                <a16:creationId xmlns:a16="http://schemas.microsoft.com/office/drawing/2014/main" id="{9030FA43-2615-A74C-949D-871EDD5258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9897" y="1993139"/>
            <a:ext cx="510" cy="4465805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Text Box 37">
            <a:extLst>
              <a:ext uri="{FF2B5EF4-FFF2-40B4-BE49-F238E27FC236}">
                <a16:creationId xmlns:a16="http://schemas.microsoft.com/office/drawing/2014/main" id="{7717F97B-37DE-2442-8F9E-81FB9F33A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707" y="6459827"/>
            <a:ext cx="662361" cy="275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en-US" sz="1400" dirty="0" err="1">
                <a:latin typeface="Calibri"/>
                <a:ea typeface="ＭＳ Ｐゴシック"/>
              </a:rPr>
              <a:t>время</a:t>
            </a:r>
            <a:endParaRPr lang="ru-RU" dirty="0" err="1">
              <a:cs typeface="+mn-cs"/>
            </a:endParaRPr>
          </a:p>
        </p:txBody>
      </p:sp>
      <p:sp>
        <p:nvSpPr>
          <p:cNvPr id="90" name="Line 15">
            <a:extLst>
              <a:ext uri="{FF2B5EF4-FFF2-40B4-BE49-F238E27FC236}">
                <a16:creationId xmlns:a16="http://schemas.microsoft.com/office/drawing/2014/main" id="{6E5A588C-0539-7140-B8E3-80735DCD2D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7352" y="2001551"/>
            <a:ext cx="510" cy="4465805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 Box 37">
            <a:extLst>
              <a:ext uri="{FF2B5EF4-FFF2-40B4-BE49-F238E27FC236}">
                <a16:creationId xmlns:a16="http://schemas.microsoft.com/office/drawing/2014/main" id="{716E4165-7532-204E-993F-D649CD871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162" y="6468239"/>
            <a:ext cx="662361" cy="275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en-US" sz="1400" dirty="0" err="1">
                <a:latin typeface="Calibri"/>
                <a:ea typeface="ＭＳ Ｐゴシック"/>
              </a:rPr>
              <a:t>время</a:t>
            </a:r>
            <a:endParaRPr lang="ru-RU" dirty="0" err="1"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C2D64E-EDEE-6514-CBFE-C7F6AAB7B2B1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033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sz="4400" dirty="0">
                <a:ea typeface="ＭＳ Ｐゴシック"/>
              </a:rPr>
              <a:t>HTTP cookies: </a:t>
            </a:r>
            <a:r>
              <a:rPr lang="en-US" dirty="0" err="1">
                <a:ea typeface="ＭＳ Ｐゴシック"/>
              </a:rPr>
              <a:t>комментарии</a:t>
            </a:r>
            <a:endParaRPr lang="en-US" sz="4400" dirty="0" err="1">
              <a:ea typeface="ＭＳ Ｐゴシック"/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7CD5F1C3-47BC-1645-A288-078B99127C22}"/>
              </a:ext>
            </a:extLst>
          </p:cNvPr>
          <p:cNvSpPr txBox="1">
            <a:spLocks noChangeArrowheads="1"/>
          </p:cNvSpPr>
          <p:nvPr/>
        </p:nvSpPr>
        <p:spPr>
          <a:xfrm>
            <a:off x="648049" y="1567486"/>
            <a:ext cx="6211363" cy="263055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5000"/>
              </a:lnSpc>
              <a:buNone/>
              <a:defRPr/>
            </a:pPr>
            <a:r>
              <a:rPr lang="en-US" i="1" dirty="0" err="1">
                <a:solidFill>
                  <a:srgbClr val="C00000"/>
                </a:solidFill>
                <a:ea typeface="+mn-lt"/>
                <a:cs typeface="+mn-lt"/>
              </a:rPr>
              <a:t>Для</a:t>
            </a:r>
            <a:r>
              <a:rPr lang="en-US" i="1" dirty="0">
                <a:solidFill>
                  <a:srgbClr val="C00000"/>
                </a:solidFill>
                <a:ea typeface="+mn-lt"/>
                <a:cs typeface="+mn-lt"/>
              </a:rPr>
              <a:t> </a:t>
            </a:r>
            <a:r>
              <a:rPr lang="en-US" i="1" dirty="0" err="1">
                <a:solidFill>
                  <a:srgbClr val="C00000"/>
                </a:solidFill>
                <a:ea typeface="+mn-lt"/>
                <a:cs typeface="+mn-lt"/>
              </a:rPr>
              <a:t>чего</a:t>
            </a:r>
            <a:r>
              <a:rPr lang="en-US" i="1" dirty="0">
                <a:solidFill>
                  <a:srgbClr val="C00000"/>
                </a:solidFill>
                <a:ea typeface="+mn-lt"/>
                <a:cs typeface="+mn-lt"/>
              </a:rPr>
              <a:t> </a:t>
            </a:r>
            <a:r>
              <a:rPr lang="en-US" i="1" dirty="0" err="1">
                <a:solidFill>
                  <a:srgbClr val="C00000"/>
                </a:solidFill>
                <a:ea typeface="+mn-lt"/>
                <a:cs typeface="+mn-lt"/>
              </a:rPr>
              <a:t>используются</a:t>
            </a:r>
            <a:r>
              <a:rPr lang="en-US" i="1" dirty="0">
                <a:solidFill>
                  <a:srgbClr val="C00000"/>
                </a:solidFill>
                <a:ea typeface="+mn-lt"/>
                <a:cs typeface="+mn-lt"/>
              </a:rPr>
              <a:t> cookie </a:t>
            </a:r>
            <a:r>
              <a:rPr lang="en-US" i="1" dirty="0" err="1">
                <a:solidFill>
                  <a:srgbClr val="C00000"/>
                </a:solidFill>
                <a:ea typeface="+mn-lt"/>
                <a:cs typeface="+mn-lt"/>
              </a:rPr>
              <a:t>файлы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endParaRPr lang="ru-RU" dirty="0">
              <a:ea typeface="ＭＳ Ｐゴシック"/>
              <a:cs typeface="+mn-cs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altLang="en-US" sz="2400" dirty="0" err="1">
                <a:latin typeface="Calibri"/>
                <a:ea typeface="ＭＳ Ｐゴシック"/>
              </a:rPr>
              <a:t>авторизация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>
              <a:lnSpc>
                <a:spcPct val="75000"/>
              </a:lnSpc>
              <a:defRPr/>
            </a:pPr>
            <a:r>
              <a:rPr lang="en-US" altLang="en-US" sz="2400" dirty="0" err="1">
                <a:latin typeface="Calibri"/>
                <a:ea typeface="ＭＳ Ｐゴシック"/>
              </a:rPr>
              <a:t>корзины</a:t>
            </a:r>
            <a:r>
              <a:rPr lang="en-US" altLang="en-US" sz="2400" dirty="0">
                <a:latin typeface="Calibri"/>
                <a:ea typeface="ＭＳ Ｐゴシック"/>
              </a:rPr>
              <a:t> </a:t>
            </a:r>
            <a:r>
              <a:rPr lang="en-US" altLang="en-US" sz="2400" dirty="0" err="1">
                <a:latin typeface="Calibri"/>
                <a:ea typeface="ＭＳ Ｐゴシック"/>
              </a:rPr>
              <a:t>покупок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altLang="en-US" sz="2400" dirty="0" err="1">
                <a:latin typeface="Calibri"/>
                <a:ea typeface="ＭＳ Ｐゴシック"/>
              </a:rPr>
              <a:t>рекомендации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>
              <a:lnSpc>
                <a:spcPct val="75000"/>
              </a:lnSpc>
              <a:defRPr/>
            </a:pPr>
            <a:r>
              <a:rPr lang="en-US" sz="2400" dirty="0" err="1">
                <a:ea typeface="+mn-lt"/>
                <a:cs typeface="+mn-lt"/>
              </a:rPr>
              <a:t>сохранение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состояния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сеанса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пользователя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(</a:t>
            </a:r>
            <a:r>
              <a:rPr lang="en-US" sz="2400" dirty="0" err="1">
                <a:ea typeface="+mn-lt"/>
                <a:cs typeface="+mn-lt"/>
              </a:rPr>
              <a:t>веб-почта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)</a:t>
            </a:r>
            <a:r>
              <a:rPr lang="en-US" sz="2400" dirty="0">
                <a:ea typeface="+mn-lt"/>
                <a:cs typeface="+mn-lt"/>
              </a:rPr>
              <a:t> 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89" name="Rectangle 13">
            <a:extLst>
              <a:ext uri="{FF2B5EF4-FFF2-40B4-BE49-F238E27FC236}">
                <a16:creationId xmlns:a16="http://schemas.microsoft.com/office/drawing/2014/main" id="{BC2253F6-EA38-7C47-9CAD-4C2EC6BB2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4291" y="1568189"/>
            <a:ext cx="3821043" cy="3542602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1800" i="1" dirty="0">
              <a:solidFill>
                <a:srgbClr val="CC0000"/>
              </a:solidFill>
              <a:latin typeface="Calibri"/>
              <a:ea typeface="ＭＳ Ｐゴシック"/>
            </a:endParaRPr>
          </a:p>
          <a:p>
            <a:pPr>
              <a:defRPr/>
            </a:pP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cookies </a:t>
            </a:r>
            <a:r>
              <a:rPr lang="en-US" altLang="en-US" sz="1800" i="1" dirty="0">
                <a:solidFill>
                  <a:srgbClr val="CC0000"/>
                </a:solidFill>
                <a:latin typeface="Calibri"/>
                <a:ea typeface="ＭＳ Ｐゴシック"/>
              </a:rPr>
              <a:t>и </a:t>
            </a:r>
            <a:r>
              <a:rPr lang="en-US" altLang="en-US" sz="1800" i="1" dirty="0" err="1">
                <a:solidFill>
                  <a:srgbClr val="CC0000"/>
                </a:solidFill>
                <a:latin typeface="Calibri"/>
                <a:ea typeface="ＭＳ Ｐゴシック"/>
              </a:rPr>
              <a:t>конфиденциальность</a:t>
            </a:r>
            <a:r>
              <a:rPr kumimoji="0" lang="en-US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endParaRPr lang="en-US" altLang="en-US" sz="1800" b="0" i="1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>
              <a:lnSpc>
                <a:spcPct val="90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en-US" altLang="en-US" sz="1800" dirty="0">
                <a:latin typeface="Calibri"/>
                <a:ea typeface="ＭＳ Ｐゴシック"/>
              </a:rPr>
              <a:t>cookie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-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файлы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позволяют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сайтам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многое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i="1" dirty="0" err="1">
                <a:latin typeface="Arial"/>
                <a:ea typeface="ＭＳ Ｐゴシック"/>
                <a:cs typeface="Arial"/>
              </a:rPr>
              <a:t>узнать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о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вас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на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их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сайте</a:t>
            </a:r>
            <a:r>
              <a:rPr lang="en-US" altLang="en-US" sz="1800" dirty="0">
                <a:latin typeface="Calibri"/>
                <a:ea typeface="ＭＳ Ｐゴシック"/>
                <a:cs typeface="Calibri"/>
              </a:rPr>
              <a:t>.</a:t>
            </a:r>
            <a:endParaRPr lang="en-US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>
              <a:lnSpc>
                <a:spcPct val="90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1800" dirty="0" err="1">
                <a:latin typeface="Arial"/>
                <a:ea typeface="ＭＳ Ｐゴシック"/>
                <a:cs typeface="Arial"/>
              </a:rPr>
              <a:t>Постоянные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>
                <a:latin typeface="Calibri"/>
                <a:ea typeface="ＭＳ Ｐゴシック"/>
                <a:cs typeface="Calibri"/>
              </a:rPr>
              <a:t>cookie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-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файлы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третьих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сторон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(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отслеживающие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>
                <a:latin typeface="Calibri"/>
                <a:ea typeface="ＭＳ Ｐゴシック"/>
                <a:cs typeface="Calibri"/>
              </a:rPr>
              <a:t>cookie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-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файлы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)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позволяют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отслеживать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общую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идентичность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(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значение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>
                <a:latin typeface="Calibri"/>
                <a:ea typeface="ＭＳ Ｐゴシック"/>
                <a:cs typeface="Calibri"/>
              </a:rPr>
              <a:t>cookie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-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файла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)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на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нескольких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1800" dirty="0" err="1">
                <a:latin typeface="Arial"/>
                <a:ea typeface="ＭＳ Ｐゴシック"/>
                <a:cs typeface="Arial"/>
              </a:rPr>
              <a:t>веб-сайтах</a:t>
            </a:r>
            <a:r>
              <a:rPr lang="en-US" sz="1800" dirty="0">
                <a:latin typeface="Arial"/>
                <a:ea typeface="ＭＳ Ｐゴシック"/>
                <a:cs typeface="Arial"/>
              </a:rPr>
              <a:t> </a:t>
            </a:r>
            <a:endParaRPr lang="en-US" alt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90" name="Text Box 14">
            <a:extLst>
              <a:ext uri="{FF2B5EF4-FFF2-40B4-BE49-F238E27FC236}">
                <a16:creationId xmlns:a16="http://schemas.microsoft.com/office/drawing/2014/main" id="{D023EC46-D7D8-D04C-9048-D7EFE18FF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0264" y="1270393"/>
            <a:ext cx="1810111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 err="1">
                <a:solidFill>
                  <a:srgbClr val="000099"/>
                </a:solidFill>
                <a:latin typeface="Calibri"/>
                <a:ea typeface="ＭＳ Ｐゴシック"/>
              </a:rPr>
              <a:t>отступление</a:t>
            </a:r>
            <a:endParaRPr kumimoji="0" lang="en-US" alt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1" name="Rectangle 15">
            <a:extLst>
              <a:ext uri="{FF2B5EF4-FFF2-40B4-BE49-F238E27FC236}">
                <a16:creationId xmlns:a16="http://schemas.microsoft.com/office/drawing/2014/main" id="{2C2FE22D-B17F-7C44-AE2F-824976586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562" y="4190583"/>
            <a:ext cx="6267067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2200" i="1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как</a:t>
            </a:r>
            <a:r>
              <a:rPr lang="en-US" sz="2200" i="1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US" sz="2200" i="1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сохранять</a:t>
            </a:r>
            <a:r>
              <a:rPr lang="en-US" sz="2200" i="1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US" sz="2200" i="1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состояние</a:t>
            </a:r>
            <a:r>
              <a:rPr kumimoji="0" lang="en-US" altLang="ja-JP" sz="22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?</a:t>
            </a:r>
            <a:endParaRPr lang="ru-RU" sz="2200">
              <a:solidFill>
                <a:srgbClr val="C00000"/>
              </a:solidFill>
              <a:ea typeface="ＭＳ Ｐゴシック"/>
              <a:cs typeface="Arial"/>
            </a:endParaRPr>
          </a:p>
          <a:p>
            <a:pPr>
              <a:lnSpc>
                <a:spcPct val="90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en-US" altLang="en-US" sz="2200" i="1" dirty="0">
                <a:solidFill>
                  <a:srgbClr val="0000A3"/>
                </a:solidFill>
                <a:latin typeface="Calibri"/>
                <a:ea typeface="ＭＳ Ｐゴシック"/>
              </a:rPr>
              <a:t>В </a:t>
            </a:r>
            <a:r>
              <a:rPr lang="en-US" altLang="en-US" sz="2200" i="1" dirty="0" err="1">
                <a:solidFill>
                  <a:srgbClr val="0000A3"/>
                </a:solidFill>
                <a:latin typeface="Calibri"/>
                <a:ea typeface="ＭＳ Ｐゴシック"/>
              </a:rPr>
              <a:t>конечных</a:t>
            </a:r>
            <a:r>
              <a:rPr lang="en-US" altLang="en-US" sz="2200" i="1" dirty="0">
                <a:solidFill>
                  <a:srgbClr val="0000A3"/>
                </a:solidFill>
                <a:latin typeface="Calibri"/>
                <a:ea typeface="ＭＳ Ｐゴシック"/>
              </a:rPr>
              <a:t> </a:t>
            </a:r>
            <a:r>
              <a:rPr lang="en-US" altLang="en-US" sz="2200" i="1" dirty="0" err="1">
                <a:solidFill>
                  <a:srgbClr val="0000A3"/>
                </a:solidFill>
                <a:latin typeface="Calibri"/>
                <a:ea typeface="ＭＳ Ｐゴシック"/>
              </a:rPr>
              <a:t>точках</a:t>
            </a:r>
            <a:r>
              <a:rPr lang="en-US" altLang="en-US" sz="2200" i="1" dirty="0">
                <a:solidFill>
                  <a:srgbClr val="0000A3"/>
                </a:solidFill>
                <a:latin typeface="Calibri"/>
                <a:ea typeface="ＭＳ Ｐゴシック"/>
              </a:rPr>
              <a:t> </a:t>
            </a:r>
            <a:r>
              <a:rPr lang="en-US" altLang="en-US" sz="2200" i="1" dirty="0" err="1">
                <a:solidFill>
                  <a:srgbClr val="0000A3"/>
                </a:solidFill>
                <a:latin typeface="Calibri"/>
                <a:ea typeface="ＭＳ Ｐゴシック"/>
              </a:rPr>
              <a:t>протокола</a:t>
            </a:r>
            <a:r>
              <a:rPr kumimoji="0" lang="en-US" alt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поддерживать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состояние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отправителя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/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получателя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в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течение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нескольких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транзакций</a:t>
            </a:r>
            <a:endParaRPr lang="en-US" altLang="en-US" sz="2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>
              <a:lnSpc>
                <a:spcPct val="90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  <a:defRPr/>
            </a:pPr>
            <a:r>
              <a:rPr lang="en-US" altLang="en-US" sz="2200" i="1" dirty="0">
                <a:solidFill>
                  <a:srgbClr val="0000A3"/>
                </a:solidFill>
                <a:latin typeface="Calibri"/>
                <a:ea typeface="ＭＳ Ｐゴシック"/>
              </a:rPr>
              <a:t>В </a:t>
            </a:r>
            <a:r>
              <a:rPr lang="en-US" altLang="en-US" sz="2200" i="1" dirty="0" err="1">
                <a:solidFill>
                  <a:srgbClr val="0000A3"/>
                </a:solidFill>
                <a:latin typeface="Calibri"/>
                <a:ea typeface="ＭＳ Ｐゴシック"/>
              </a:rPr>
              <a:t>сообщениях</a:t>
            </a:r>
            <a:r>
              <a:rPr kumimoji="0" lang="en-US" alt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0000A3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 </a:t>
            </a:r>
            <a:r>
              <a:rPr lang="en-US" altLang="en-US" sz="2200" dirty="0">
                <a:latin typeface="Calibri"/>
                <a:ea typeface="ＭＳ Ｐゴシック"/>
              </a:rPr>
              <a:t>cookie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-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файлы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в HTTP-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сообщениях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содержат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200" dirty="0" err="1">
                <a:latin typeface="Arial"/>
                <a:ea typeface="ＭＳ Ｐゴシック"/>
                <a:cs typeface="Arial"/>
              </a:rPr>
              <a:t>состояние</a:t>
            </a:r>
            <a:r>
              <a:rPr lang="en-US" sz="2200" dirty="0">
                <a:latin typeface="Arial"/>
                <a:ea typeface="ＭＳ Ｐゴシック"/>
                <a:cs typeface="Arial"/>
              </a:rPr>
              <a:t> </a:t>
            </a:r>
            <a:endParaRPr lang="en-US" altLang="en-US" sz="2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2A1157-BBD1-A590-282F-21AEF883BDF4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649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/>
              </a:rPr>
              <a:t>Web-</a:t>
            </a:r>
            <a:r>
              <a:rPr lang="en-US" dirty="0" err="1">
                <a:ea typeface="ＭＳ Ｐゴシック"/>
              </a:rPr>
              <a:t>кэш</a:t>
            </a:r>
            <a:r>
              <a:rPr lang="en-US" dirty="0">
                <a:ea typeface="ＭＳ Ｐゴシック"/>
              </a:rPr>
              <a:t> (</a:t>
            </a:r>
            <a:r>
              <a:rPr lang="en-US" dirty="0" err="1">
                <a:ea typeface="ＭＳ Ｐゴシック"/>
              </a:rPr>
              <a:t>прокси-сервер</a:t>
            </a:r>
            <a:r>
              <a:rPr lang="en-US" dirty="0">
                <a:ea typeface="ＭＳ Ｐゴシック"/>
              </a:rPr>
              <a:t>)</a:t>
            </a:r>
            <a:endParaRPr lang="en-US" sz="4400" dirty="0" err="1"/>
          </a:p>
        </p:txBody>
      </p:sp>
      <p:grpSp>
        <p:nvGrpSpPr>
          <p:cNvPr id="8" name="Group 171">
            <a:extLst>
              <a:ext uri="{FF2B5EF4-FFF2-40B4-BE49-F238E27FC236}">
                <a16:creationId xmlns:a16="http://schemas.microsoft.com/office/drawing/2014/main" id="{E76E25C6-83D0-304F-B3E3-A37D3DAE7B5C}"/>
              </a:ext>
            </a:extLst>
          </p:cNvPr>
          <p:cNvGrpSpPr>
            <a:grpSpLocks/>
          </p:cNvGrpSpPr>
          <p:nvPr/>
        </p:nvGrpSpPr>
        <p:grpSpPr bwMode="auto">
          <a:xfrm>
            <a:off x="6272213" y="2445088"/>
            <a:ext cx="687387" cy="763588"/>
            <a:chOff x="-44" y="1473"/>
            <a:chExt cx="981" cy="1105"/>
          </a:xfrm>
        </p:grpSpPr>
        <p:pic>
          <p:nvPicPr>
            <p:cNvPr id="10" name="Picture 172" descr="desktop_computer_stylized_medium">
              <a:extLst>
                <a:ext uri="{FF2B5EF4-FFF2-40B4-BE49-F238E27FC236}">
                  <a16:creationId xmlns:a16="http://schemas.microsoft.com/office/drawing/2014/main" id="{CB2AE99F-D134-A74A-947C-5E7B017C1D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Freeform 173">
              <a:extLst>
                <a:ext uri="{FF2B5EF4-FFF2-40B4-BE49-F238E27FC236}">
                  <a16:creationId xmlns:a16="http://schemas.microsoft.com/office/drawing/2014/main" id="{CC3CBC7E-C664-ED4A-8BFE-4C6C0A390F2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" name="Group 102">
            <a:extLst>
              <a:ext uri="{FF2B5EF4-FFF2-40B4-BE49-F238E27FC236}">
                <a16:creationId xmlns:a16="http://schemas.microsoft.com/office/drawing/2014/main" id="{341AE079-CB6E-AE4A-A6CF-6667D0BCC3A6}"/>
              </a:ext>
            </a:extLst>
          </p:cNvPr>
          <p:cNvGrpSpPr>
            <a:grpSpLocks/>
          </p:cNvGrpSpPr>
          <p:nvPr/>
        </p:nvGrpSpPr>
        <p:grpSpPr bwMode="auto">
          <a:xfrm>
            <a:off x="6337300" y="4318338"/>
            <a:ext cx="687388" cy="763588"/>
            <a:chOff x="-44" y="1473"/>
            <a:chExt cx="981" cy="1105"/>
          </a:xfrm>
        </p:grpSpPr>
        <p:pic>
          <p:nvPicPr>
            <p:cNvPr id="13" name="Picture 103" descr="desktop_computer_stylized_medium">
              <a:extLst>
                <a:ext uri="{FF2B5EF4-FFF2-40B4-BE49-F238E27FC236}">
                  <a16:creationId xmlns:a16="http://schemas.microsoft.com/office/drawing/2014/main" id="{0F7D667F-14F5-8947-8466-5A2508D1FF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Freeform 104">
              <a:extLst>
                <a:ext uri="{FF2B5EF4-FFF2-40B4-BE49-F238E27FC236}">
                  <a16:creationId xmlns:a16="http://schemas.microsoft.com/office/drawing/2014/main" id="{1CCE495C-FE29-374C-9BCD-5BFBA55DE77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8" name="Group 105">
            <a:extLst>
              <a:ext uri="{FF2B5EF4-FFF2-40B4-BE49-F238E27FC236}">
                <a16:creationId xmlns:a16="http://schemas.microsoft.com/office/drawing/2014/main" id="{713D2680-FE84-BF45-82AB-42E37E22BD97}"/>
              </a:ext>
            </a:extLst>
          </p:cNvPr>
          <p:cNvGrpSpPr>
            <a:grpSpLocks/>
          </p:cNvGrpSpPr>
          <p:nvPr/>
        </p:nvGrpSpPr>
        <p:grpSpPr bwMode="auto">
          <a:xfrm>
            <a:off x="10423525" y="2586376"/>
            <a:ext cx="433388" cy="715962"/>
            <a:chOff x="4140" y="429"/>
            <a:chExt cx="1425" cy="2396"/>
          </a:xfrm>
        </p:grpSpPr>
        <p:sp>
          <p:nvSpPr>
            <p:cNvPr id="49" name="Freeform 106">
              <a:extLst>
                <a:ext uri="{FF2B5EF4-FFF2-40B4-BE49-F238E27FC236}">
                  <a16:creationId xmlns:a16="http://schemas.microsoft.com/office/drawing/2014/main" id="{F351644B-40EC-1643-B55C-BD6490B42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Rectangle 107">
              <a:extLst>
                <a:ext uri="{FF2B5EF4-FFF2-40B4-BE49-F238E27FC236}">
                  <a16:creationId xmlns:a16="http://schemas.microsoft.com/office/drawing/2014/main" id="{C431E1A6-A308-714C-9DB4-CD66A6C1E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1" name="Freeform 108">
              <a:extLst>
                <a:ext uri="{FF2B5EF4-FFF2-40B4-BE49-F238E27FC236}">
                  <a16:creationId xmlns:a16="http://schemas.microsoft.com/office/drawing/2014/main" id="{31CFCE65-E538-0841-8EF3-0F63DB894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Freeform 109">
              <a:extLst>
                <a:ext uri="{FF2B5EF4-FFF2-40B4-BE49-F238E27FC236}">
                  <a16:creationId xmlns:a16="http://schemas.microsoft.com/office/drawing/2014/main" id="{ECC9C409-7630-F84A-B584-5C94715A6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Rectangle 110">
              <a:extLst>
                <a:ext uri="{FF2B5EF4-FFF2-40B4-BE49-F238E27FC236}">
                  <a16:creationId xmlns:a16="http://schemas.microsoft.com/office/drawing/2014/main" id="{F46717B0-272A-7C4F-B732-92EEC8E77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54" name="Group 111">
              <a:extLst>
                <a:ext uri="{FF2B5EF4-FFF2-40B4-BE49-F238E27FC236}">
                  <a16:creationId xmlns:a16="http://schemas.microsoft.com/office/drawing/2014/main" id="{F4ACB840-83DF-404B-A66F-DEBB071861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" name="AutoShape 112">
                <a:extLst>
                  <a:ext uri="{FF2B5EF4-FFF2-40B4-BE49-F238E27FC236}">
                    <a16:creationId xmlns:a16="http://schemas.microsoft.com/office/drawing/2014/main" id="{A911B0DC-A8C2-124C-9C82-2A735A79B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80" name="AutoShape 113">
                <a:extLst>
                  <a:ext uri="{FF2B5EF4-FFF2-40B4-BE49-F238E27FC236}">
                    <a16:creationId xmlns:a16="http://schemas.microsoft.com/office/drawing/2014/main" id="{9F0B8CE7-288A-EE43-A6E4-C3D97C626F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55" name="Rectangle 114">
              <a:extLst>
                <a:ext uri="{FF2B5EF4-FFF2-40B4-BE49-F238E27FC236}">
                  <a16:creationId xmlns:a16="http://schemas.microsoft.com/office/drawing/2014/main" id="{766D4B94-8E57-804B-B018-819DFD6CD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56" name="Group 115">
              <a:extLst>
                <a:ext uri="{FF2B5EF4-FFF2-40B4-BE49-F238E27FC236}">
                  <a16:creationId xmlns:a16="http://schemas.microsoft.com/office/drawing/2014/main" id="{D994FF4C-7626-D748-A12D-5D1C5FEE1A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7" name="AutoShape 116">
                <a:extLst>
                  <a:ext uri="{FF2B5EF4-FFF2-40B4-BE49-F238E27FC236}">
                    <a16:creationId xmlns:a16="http://schemas.microsoft.com/office/drawing/2014/main" id="{198A1BC7-4B65-BC4C-8A29-B983D8E1F8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8" name="AutoShape 117">
                <a:extLst>
                  <a:ext uri="{FF2B5EF4-FFF2-40B4-BE49-F238E27FC236}">
                    <a16:creationId xmlns:a16="http://schemas.microsoft.com/office/drawing/2014/main" id="{40DD27E4-9779-CF42-BFDD-6696DFFFA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57" name="Rectangle 118">
              <a:extLst>
                <a:ext uri="{FF2B5EF4-FFF2-40B4-BE49-F238E27FC236}">
                  <a16:creationId xmlns:a16="http://schemas.microsoft.com/office/drawing/2014/main" id="{ACA44148-7C10-3C49-BB35-5101746C9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8" name="Rectangle 119">
              <a:extLst>
                <a:ext uri="{FF2B5EF4-FFF2-40B4-BE49-F238E27FC236}">
                  <a16:creationId xmlns:a16="http://schemas.microsoft.com/office/drawing/2014/main" id="{4E7711E0-C3F4-3F44-939E-C5EB99D29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59" name="Group 120">
              <a:extLst>
                <a:ext uri="{FF2B5EF4-FFF2-40B4-BE49-F238E27FC236}">
                  <a16:creationId xmlns:a16="http://schemas.microsoft.com/office/drawing/2014/main" id="{67EE5E5B-A672-4948-A190-6619EF0F40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5" name="AutoShape 121">
                <a:extLst>
                  <a:ext uri="{FF2B5EF4-FFF2-40B4-BE49-F238E27FC236}">
                    <a16:creationId xmlns:a16="http://schemas.microsoft.com/office/drawing/2014/main" id="{05F4D1D6-814A-6E46-A67F-0AB27A8D1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6" name="AutoShape 122">
                <a:extLst>
                  <a:ext uri="{FF2B5EF4-FFF2-40B4-BE49-F238E27FC236}">
                    <a16:creationId xmlns:a16="http://schemas.microsoft.com/office/drawing/2014/main" id="{B26FB4DB-5CE0-0547-A9EF-8F3F889E2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0" name="Freeform 123">
              <a:extLst>
                <a:ext uri="{FF2B5EF4-FFF2-40B4-BE49-F238E27FC236}">
                  <a16:creationId xmlns:a16="http://schemas.microsoft.com/office/drawing/2014/main" id="{06773D0F-8045-BA4B-A438-853ED5C1E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1" name="Group 124">
              <a:extLst>
                <a:ext uri="{FF2B5EF4-FFF2-40B4-BE49-F238E27FC236}">
                  <a16:creationId xmlns:a16="http://schemas.microsoft.com/office/drawing/2014/main" id="{2289418B-58E5-6F41-8BA5-C30F733D8B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3" name="AutoShape 125">
                <a:extLst>
                  <a:ext uri="{FF2B5EF4-FFF2-40B4-BE49-F238E27FC236}">
                    <a16:creationId xmlns:a16="http://schemas.microsoft.com/office/drawing/2014/main" id="{38E6EBDC-7542-364B-BAB0-D30286482B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74" name="AutoShape 126">
                <a:extLst>
                  <a:ext uri="{FF2B5EF4-FFF2-40B4-BE49-F238E27FC236}">
                    <a16:creationId xmlns:a16="http://schemas.microsoft.com/office/drawing/2014/main" id="{54B2EB69-B7C9-EC42-B99F-19CC17D5E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62" name="Rectangle 127">
              <a:extLst>
                <a:ext uri="{FF2B5EF4-FFF2-40B4-BE49-F238E27FC236}">
                  <a16:creationId xmlns:a16="http://schemas.microsoft.com/office/drawing/2014/main" id="{08BCE1F3-76AF-E441-89A0-DA57E700E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3" name="Freeform 128">
              <a:extLst>
                <a:ext uri="{FF2B5EF4-FFF2-40B4-BE49-F238E27FC236}">
                  <a16:creationId xmlns:a16="http://schemas.microsoft.com/office/drawing/2014/main" id="{4B174135-D9EA-854A-9853-AC5CCDD44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" name="Freeform 129">
              <a:extLst>
                <a:ext uri="{FF2B5EF4-FFF2-40B4-BE49-F238E27FC236}">
                  <a16:creationId xmlns:a16="http://schemas.microsoft.com/office/drawing/2014/main" id="{927D55DC-6C82-634A-B79C-B427EAAD4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Oval 130">
              <a:extLst>
                <a:ext uri="{FF2B5EF4-FFF2-40B4-BE49-F238E27FC236}">
                  <a16:creationId xmlns:a16="http://schemas.microsoft.com/office/drawing/2014/main" id="{3BB31101-2EB7-F44D-8AA6-0366039E9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6" name="Freeform 131">
              <a:extLst>
                <a:ext uri="{FF2B5EF4-FFF2-40B4-BE49-F238E27FC236}">
                  <a16:creationId xmlns:a16="http://schemas.microsoft.com/office/drawing/2014/main" id="{79253978-26CE-7249-A74C-F9743D4FB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AutoShape 132">
              <a:extLst>
                <a:ext uri="{FF2B5EF4-FFF2-40B4-BE49-F238E27FC236}">
                  <a16:creationId xmlns:a16="http://schemas.microsoft.com/office/drawing/2014/main" id="{D2E63390-A569-3942-9FC4-1FAF9A9C7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8" name="AutoShape 133">
              <a:extLst>
                <a:ext uri="{FF2B5EF4-FFF2-40B4-BE49-F238E27FC236}">
                  <a16:creationId xmlns:a16="http://schemas.microsoft.com/office/drawing/2014/main" id="{76E84029-5A5D-0B43-A027-68F72A0B1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9" name="Oval 134">
              <a:extLst>
                <a:ext uri="{FF2B5EF4-FFF2-40B4-BE49-F238E27FC236}">
                  <a16:creationId xmlns:a16="http://schemas.microsoft.com/office/drawing/2014/main" id="{3E213C1D-2C02-AD4C-9E3D-D83B7E9B8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0" name="Oval 135">
              <a:extLst>
                <a:ext uri="{FF2B5EF4-FFF2-40B4-BE49-F238E27FC236}">
                  <a16:creationId xmlns:a16="http://schemas.microsoft.com/office/drawing/2014/main" id="{8AAFA532-A081-384C-AB75-218BDC209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71" name="Oval 136">
              <a:extLst>
                <a:ext uri="{FF2B5EF4-FFF2-40B4-BE49-F238E27FC236}">
                  <a16:creationId xmlns:a16="http://schemas.microsoft.com/office/drawing/2014/main" id="{56B5635A-EB88-0440-8FBB-410A578DE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72" name="Rectangle 137">
              <a:extLst>
                <a:ext uri="{FF2B5EF4-FFF2-40B4-BE49-F238E27FC236}">
                  <a16:creationId xmlns:a16="http://schemas.microsoft.com/office/drawing/2014/main" id="{DB35C1A6-F8F8-A34C-83A8-1C5F2BC02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81" name="Rectangle 3">
            <a:extLst>
              <a:ext uri="{FF2B5EF4-FFF2-40B4-BE49-F238E27FC236}">
                <a16:creationId xmlns:a16="http://schemas.microsoft.com/office/drawing/2014/main" id="{0E93D937-D6CD-8B48-B770-F30B1D0D993E}"/>
              </a:ext>
            </a:extLst>
          </p:cNvPr>
          <p:cNvSpPr txBox="1">
            <a:spLocks noChangeArrowheads="1"/>
          </p:cNvSpPr>
          <p:nvPr/>
        </p:nvSpPr>
        <p:spPr>
          <a:xfrm>
            <a:off x="794606" y="2233994"/>
            <a:ext cx="4908362" cy="376237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3045" indent="-233045">
              <a:defRPr/>
            </a:pPr>
            <a:r>
              <a:rPr lang="en-US" sz="2400" dirty="0" err="1">
                <a:ea typeface="+mn-lt"/>
                <a:cs typeface="+mn-lt"/>
              </a:rPr>
              <a:t>пользователь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настраивает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браузер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так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чтобы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он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указывал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на</a:t>
            </a:r>
            <a:r>
              <a:rPr lang="en-US" sz="2400" dirty="0">
                <a:ea typeface="+mn-lt"/>
                <a:cs typeface="+mn-lt"/>
              </a:rPr>
              <a:t> (</a:t>
            </a:r>
            <a:r>
              <a:rPr lang="en-US" sz="2400" dirty="0" err="1">
                <a:ea typeface="+mn-lt"/>
                <a:cs typeface="+mn-lt"/>
              </a:rPr>
              <a:t>локальный</a:t>
            </a:r>
            <a:r>
              <a:rPr lang="en-US" sz="2400" dirty="0">
                <a:ea typeface="+mn-lt"/>
                <a:cs typeface="+mn-lt"/>
              </a:rPr>
              <a:t>)</a:t>
            </a:r>
            <a:r>
              <a:rPr lang="en-US" sz="2400" dirty="0">
                <a:solidFill>
                  <a:srgbClr val="000000"/>
                </a:solidFill>
                <a:ea typeface="ＭＳ Ｐゴシック"/>
                <a:cs typeface="+mn-lt"/>
              </a:rPr>
              <a:t> </a:t>
            </a:r>
            <a:r>
              <a:rPr lang="en-US" altLang="en-US" sz="2400" i="1" dirty="0" err="1">
                <a:solidFill>
                  <a:srgbClr val="C00000"/>
                </a:solidFill>
                <a:ea typeface="ＭＳ Ｐゴシック"/>
                <a:cs typeface="+mn-lt"/>
              </a:rPr>
              <a:t>прокси</a:t>
            </a:r>
            <a:endParaRPr lang="en-US" altLang="en-US" sz="2400" i="1" dirty="0" err="1">
              <a:solidFill>
                <a:srgbClr val="C00000"/>
              </a:solidFill>
              <a:ea typeface="ＭＳ Ｐゴシック"/>
              <a:cs typeface="Calibri"/>
            </a:endParaRPr>
          </a:p>
          <a:p>
            <a:pPr marL="233045" indent="-233045">
              <a:defRPr/>
            </a:pPr>
            <a:r>
              <a:rPr lang="en-US" sz="2400" dirty="0" err="1">
                <a:ea typeface="+mn-lt"/>
                <a:cs typeface="+mn-lt"/>
              </a:rPr>
              <a:t>браузер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отправляет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запрос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прокси-серверу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685800" lvl="1" indent="-228600">
              <a:defRPr/>
            </a:pP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если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объект</a:t>
            </a:r>
            <a:r>
              <a:rPr lang="en-US" dirty="0">
                <a:ea typeface="+mn-lt"/>
                <a:cs typeface="+mn-lt"/>
              </a:rPr>
              <a:t> в </a:t>
            </a:r>
            <a:r>
              <a:rPr lang="en-US" dirty="0" err="1">
                <a:ea typeface="+mn-lt"/>
                <a:cs typeface="+mn-lt"/>
              </a:rPr>
              <a:t>кэше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прокси-сервер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возвращает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объект</a:t>
            </a:r>
            <a:endParaRPr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685800" lvl="1" indent="-228600">
              <a:defRPr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в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противном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случае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прокси-сервер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запрашивает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объект</a:t>
            </a:r>
            <a:r>
              <a:rPr lang="en-US" dirty="0">
                <a:ea typeface="+mn-lt"/>
                <a:cs typeface="+mn-lt"/>
              </a:rPr>
              <a:t> у </a:t>
            </a:r>
            <a:r>
              <a:rPr lang="en-US" dirty="0" err="1">
                <a:ea typeface="+mn-lt"/>
                <a:cs typeface="+mn-lt"/>
              </a:rPr>
              <a:t>исходного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сервера</a:t>
            </a:r>
            <a:r>
              <a:rPr lang="en-US" dirty="0">
                <a:ea typeface="+mn-lt"/>
                <a:cs typeface="+mn-lt"/>
              </a:rPr>
              <a:t> и </a:t>
            </a:r>
            <a:r>
              <a:rPr lang="en-US" dirty="0" err="1">
                <a:ea typeface="+mn-lt"/>
                <a:cs typeface="+mn-lt"/>
              </a:rPr>
              <a:t>возвращает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его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клиенту</a:t>
            </a:r>
            <a:endParaRPr lang="en-US" alt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82" name="Rectangle 4">
            <a:extLst>
              <a:ext uri="{FF2B5EF4-FFF2-40B4-BE49-F238E27FC236}">
                <a16:creationId xmlns:a16="http://schemas.microsoft.com/office/drawing/2014/main" id="{333F1EEA-A155-1C41-80CD-10E94B830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80" y="1333500"/>
            <a:ext cx="10822701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2400" i="1" dirty="0" err="1">
                <a:solidFill>
                  <a:srgbClr val="CC0000"/>
                </a:solidFill>
                <a:latin typeface="Calibri"/>
                <a:ea typeface="ＭＳ Ｐゴシック"/>
              </a:rPr>
              <a:t>Цель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: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  <a:r>
              <a:rPr lang="en-US" sz="2400" dirty="0" err="1">
                <a:latin typeface="Arial"/>
                <a:ea typeface="ＭＳ Ｐゴシック"/>
                <a:cs typeface="Arial"/>
              </a:rPr>
              <a:t>удовлетворять</a:t>
            </a:r>
            <a:r>
              <a:rPr lang="en-US" sz="24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400" dirty="0" err="1">
                <a:latin typeface="Arial"/>
                <a:ea typeface="ＭＳ Ｐゴシック"/>
                <a:cs typeface="Arial"/>
              </a:rPr>
              <a:t>запросы</a:t>
            </a:r>
            <a:r>
              <a:rPr lang="en-US" sz="24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400" dirty="0" err="1">
                <a:latin typeface="Arial"/>
                <a:ea typeface="ＭＳ Ｐゴシック"/>
                <a:cs typeface="Arial"/>
              </a:rPr>
              <a:t>клиента</a:t>
            </a:r>
            <a:r>
              <a:rPr lang="en-US" sz="24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400" dirty="0" err="1">
                <a:latin typeface="Arial"/>
                <a:ea typeface="ＭＳ Ｐゴシック"/>
                <a:cs typeface="Arial"/>
              </a:rPr>
              <a:t>без</a:t>
            </a:r>
            <a:r>
              <a:rPr lang="en-US" sz="24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400" dirty="0" err="1">
                <a:latin typeface="Arial"/>
                <a:ea typeface="ＭＳ Ｐゴシック"/>
                <a:cs typeface="Arial"/>
              </a:rPr>
              <a:t>участия</a:t>
            </a:r>
            <a:r>
              <a:rPr lang="en-US" sz="24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400" dirty="0" err="1">
                <a:latin typeface="Arial"/>
                <a:ea typeface="ＭＳ Ｐゴシック"/>
                <a:cs typeface="Arial"/>
              </a:rPr>
              <a:t>исходного</a:t>
            </a:r>
            <a:r>
              <a:rPr lang="en-US" sz="24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400" dirty="0" err="1">
                <a:latin typeface="Arial"/>
                <a:ea typeface="ＭＳ Ｐゴシック"/>
                <a:cs typeface="Arial"/>
              </a:rPr>
              <a:t>веб-сервера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83" name="Text Box 6">
            <a:extLst>
              <a:ext uri="{FF2B5EF4-FFF2-40B4-BE49-F238E27FC236}">
                <a16:creationId xmlns:a16="http://schemas.microsoft.com/office/drawing/2014/main" id="{70E92C74-86C4-E048-AD53-D4201EAFC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391" y="3118188"/>
            <a:ext cx="7857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en-US" sz="1600" dirty="0" err="1">
                <a:latin typeface="Calibri"/>
                <a:ea typeface="ＭＳ Ｐゴシック"/>
              </a:rPr>
              <a:t>клиент</a:t>
            </a:r>
            <a:endParaRPr lang="ru-RU" dirty="0" err="1"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68D9C3-D40D-D946-AB3E-DA830336DA5D}"/>
              </a:ext>
            </a:extLst>
          </p:cNvPr>
          <p:cNvGrpSpPr/>
          <p:nvPr/>
        </p:nvGrpSpPr>
        <p:grpSpPr>
          <a:xfrm>
            <a:off x="8174364" y="2687749"/>
            <a:ext cx="978153" cy="1235302"/>
            <a:chOff x="8174364" y="2687749"/>
            <a:chExt cx="978153" cy="1235302"/>
          </a:xfrm>
        </p:grpSpPr>
        <p:grpSp>
          <p:nvGrpSpPr>
            <p:cNvPr id="15" name="Group 138">
              <a:extLst>
                <a:ext uri="{FF2B5EF4-FFF2-40B4-BE49-F238E27FC236}">
                  <a16:creationId xmlns:a16="http://schemas.microsoft.com/office/drawing/2014/main" id="{BCAE7764-70F3-6C4D-BAB2-DE0B7C89D8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75663" y="3207088"/>
              <a:ext cx="400050" cy="715963"/>
              <a:chOff x="4140" y="429"/>
              <a:chExt cx="1425" cy="2396"/>
            </a:xfrm>
          </p:grpSpPr>
          <p:sp>
            <p:nvSpPr>
              <p:cNvPr id="16" name="Freeform 139">
                <a:extLst>
                  <a:ext uri="{FF2B5EF4-FFF2-40B4-BE49-F238E27FC236}">
                    <a16:creationId xmlns:a16="http://schemas.microsoft.com/office/drawing/2014/main" id="{F1B2DFA0-F79D-7B41-AEB4-30CE9076E7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Rectangle 140">
                <a:extLst>
                  <a:ext uri="{FF2B5EF4-FFF2-40B4-BE49-F238E27FC236}">
                    <a16:creationId xmlns:a16="http://schemas.microsoft.com/office/drawing/2014/main" id="{C5E2EFBB-BBC5-9A42-BB0E-E6D6D2C22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8" name="Freeform 141">
                <a:extLst>
                  <a:ext uri="{FF2B5EF4-FFF2-40B4-BE49-F238E27FC236}">
                    <a16:creationId xmlns:a16="http://schemas.microsoft.com/office/drawing/2014/main" id="{55529617-AF40-4A4A-B8BE-0A1D9AFF98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Freeform 142">
                <a:extLst>
                  <a:ext uri="{FF2B5EF4-FFF2-40B4-BE49-F238E27FC236}">
                    <a16:creationId xmlns:a16="http://schemas.microsoft.com/office/drawing/2014/main" id="{CD96A818-3AB4-9749-B364-C94B61E393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Rectangle 143">
                <a:extLst>
                  <a:ext uri="{FF2B5EF4-FFF2-40B4-BE49-F238E27FC236}">
                    <a16:creationId xmlns:a16="http://schemas.microsoft.com/office/drawing/2014/main" id="{6CB7A8CB-28B7-454A-B6FA-0B497C6EA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4" y="695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21" name="Group 144">
                <a:extLst>
                  <a:ext uri="{FF2B5EF4-FFF2-40B4-BE49-F238E27FC236}">
                    <a16:creationId xmlns:a16="http://schemas.microsoft.com/office/drawing/2014/main" id="{B151228D-C4D6-FC47-B4C4-E4FEAAC8EB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" name="AutoShape 145">
                  <a:extLst>
                    <a:ext uri="{FF2B5EF4-FFF2-40B4-BE49-F238E27FC236}">
                      <a16:creationId xmlns:a16="http://schemas.microsoft.com/office/drawing/2014/main" id="{581E8E47-6DB1-F54B-9476-01B6F2E300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7" name="AutoShape 146">
                  <a:extLst>
                    <a:ext uri="{FF2B5EF4-FFF2-40B4-BE49-F238E27FC236}">
                      <a16:creationId xmlns:a16="http://schemas.microsoft.com/office/drawing/2014/main" id="{7F2D9B2C-626D-344A-83E2-C990F8415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70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2" name="Rectangle 147">
                <a:extLst>
                  <a:ext uri="{FF2B5EF4-FFF2-40B4-BE49-F238E27FC236}">
                    <a16:creationId xmlns:a16="http://schemas.microsoft.com/office/drawing/2014/main" id="{06A6E158-AA9B-7643-9927-3F063660D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23" name="Group 148">
                <a:extLst>
                  <a:ext uri="{FF2B5EF4-FFF2-40B4-BE49-F238E27FC236}">
                    <a16:creationId xmlns:a16="http://schemas.microsoft.com/office/drawing/2014/main" id="{24564C8A-097F-5447-B760-9CD6285FD6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" name="AutoShape 149">
                  <a:extLst>
                    <a:ext uri="{FF2B5EF4-FFF2-40B4-BE49-F238E27FC236}">
                      <a16:creationId xmlns:a16="http://schemas.microsoft.com/office/drawing/2014/main" id="{04C4FA5A-4748-2D42-BA0D-06AFE4DAEE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5" name="AutoShape 150">
                  <a:extLst>
                    <a:ext uri="{FF2B5EF4-FFF2-40B4-BE49-F238E27FC236}">
                      <a16:creationId xmlns:a16="http://schemas.microsoft.com/office/drawing/2014/main" id="{84E1D8C6-7DEE-484B-99EE-B608D1AEB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6" y="2583"/>
                  <a:ext cx="692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4" name="Rectangle 151">
                <a:extLst>
                  <a:ext uri="{FF2B5EF4-FFF2-40B4-BE49-F238E27FC236}">
                    <a16:creationId xmlns:a16="http://schemas.microsoft.com/office/drawing/2014/main" id="{454AD9D8-054B-E244-8A65-C00DC300D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9" y="1359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25" name="Rectangle 152">
                <a:extLst>
                  <a:ext uri="{FF2B5EF4-FFF2-40B4-BE49-F238E27FC236}">
                    <a16:creationId xmlns:a16="http://schemas.microsoft.com/office/drawing/2014/main" id="{40C54BAB-9592-ED4B-80E1-874156D7B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4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grpSp>
            <p:nvGrpSpPr>
              <p:cNvPr id="26" name="Group 153">
                <a:extLst>
                  <a:ext uri="{FF2B5EF4-FFF2-40B4-BE49-F238E27FC236}">
                    <a16:creationId xmlns:a16="http://schemas.microsoft.com/office/drawing/2014/main" id="{64CB2613-6494-6C4A-AC96-EDE0548984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2" name="AutoShape 154">
                  <a:extLst>
                    <a:ext uri="{FF2B5EF4-FFF2-40B4-BE49-F238E27FC236}">
                      <a16:creationId xmlns:a16="http://schemas.microsoft.com/office/drawing/2014/main" id="{A27D1399-0ADF-5D43-8B09-BCD5BD0CD0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70"/>
                  <a:ext cx="726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3" name="AutoShape 155">
                  <a:extLst>
                    <a:ext uri="{FF2B5EF4-FFF2-40B4-BE49-F238E27FC236}">
                      <a16:creationId xmlns:a16="http://schemas.microsoft.com/office/drawing/2014/main" id="{20A4C850-89B5-6B44-820C-B66073B752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7" name="Freeform 156">
                <a:extLst>
                  <a:ext uri="{FF2B5EF4-FFF2-40B4-BE49-F238E27FC236}">
                    <a16:creationId xmlns:a16="http://schemas.microsoft.com/office/drawing/2014/main" id="{69CA70FC-8D55-3C40-9230-BB1B319F02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8" name="Group 157">
                <a:extLst>
                  <a:ext uri="{FF2B5EF4-FFF2-40B4-BE49-F238E27FC236}">
                    <a16:creationId xmlns:a16="http://schemas.microsoft.com/office/drawing/2014/main" id="{592B4F87-8FD7-004F-9CBD-2E07936D76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" name="AutoShape 158">
                  <a:extLst>
                    <a:ext uri="{FF2B5EF4-FFF2-40B4-BE49-F238E27FC236}">
                      <a16:creationId xmlns:a16="http://schemas.microsoft.com/office/drawing/2014/main" id="{52452D42-BA3E-B548-9F26-4F10DEBFFC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1" name="AutoShape 159">
                  <a:extLst>
                    <a:ext uri="{FF2B5EF4-FFF2-40B4-BE49-F238E27FC236}">
                      <a16:creationId xmlns:a16="http://schemas.microsoft.com/office/drawing/2014/main" id="{2E496C07-9C8C-B34F-8201-DBF2AB09E8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84"/>
                  <a:ext cx="69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29" name="Rectangle 160">
                <a:extLst>
                  <a:ext uri="{FF2B5EF4-FFF2-40B4-BE49-F238E27FC236}">
                    <a16:creationId xmlns:a16="http://schemas.microsoft.com/office/drawing/2014/main" id="{507783BC-460D-F943-9047-6C6F897FE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0" name="Freeform 161">
                <a:extLst>
                  <a:ext uri="{FF2B5EF4-FFF2-40B4-BE49-F238E27FC236}">
                    <a16:creationId xmlns:a16="http://schemas.microsoft.com/office/drawing/2014/main" id="{88257E4A-4830-E644-BAF7-847C2053BC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" name="Freeform 162">
                <a:extLst>
                  <a:ext uri="{FF2B5EF4-FFF2-40B4-BE49-F238E27FC236}">
                    <a16:creationId xmlns:a16="http://schemas.microsoft.com/office/drawing/2014/main" id="{24A3F621-17CD-4645-A51D-7042FE22E5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" name="Oval 163">
                <a:extLst>
                  <a:ext uri="{FF2B5EF4-FFF2-40B4-BE49-F238E27FC236}">
                    <a16:creationId xmlns:a16="http://schemas.microsoft.com/office/drawing/2014/main" id="{EA7A271B-C672-7748-BB6C-4320F9AE91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3" name="Freeform 164">
                <a:extLst>
                  <a:ext uri="{FF2B5EF4-FFF2-40B4-BE49-F238E27FC236}">
                    <a16:creationId xmlns:a16="http://schemas.microsoft.com/office/drawing/2014/main" id="{BF246A84-BFE7-3049-922B-DD8B6EA2E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AutoShape 165">
                <a:extLst>
                  <a:ext uri="{FF2B5EF4-FFF2-40B4-BE49-F238E27FC236}">
                    <a16:creationId xmlns:a16="http://schemas.microsoft.com/office/drawing/2014/main" id="{A85BFA7C-936F-3A41-9B80-F269D0D81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9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5" name="AutoShape 166">
                <a:extLst>
                  <a:ext uri="{FF2B5EF4-FFF2-40B4-BE49-F238E27FC236}">
                    <a16:creationId xmlns:a16="http://schemas.microsoft.com/office/drawing/2014/main" id="{143F5A2C-3FCC-214E-B1DD-37354850C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9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6" name="Oval 167">
                <a:extLst>
                  <a:ext uri="{FF2B5EF4-FFF2-40B4-BE49-F238E27FC236}">
                    <a16:creationId xmlns:a16="http://schemas.microsoft.com/office/drawing/2014/main" id="{9F154E92-095E-194F-B02E-9A00467A04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8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7" name="Oval 168">
                <a:extLst>
                  <a:ext uri="{FF2B5EF4-FFF2-40B4-BE49-F238E27FC236}">
                    <a16:creationId xmlns:a16="http://schemas.microsoft.com/office/drawing/2014/main" id="{9D1FEADC-3D9C-A84B-8B87-2D971178E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5" y="2384"/>
                <a:ext cx="158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8" name="Oval 169">
                <a:extLst>
                  <a:ext uri="{FF2B5EF4-FFF2-40B4-BE49-F238E27FC236}">
                    <a16:creationId xmlns:a16="http://schemas.microsoft.com/office/drawing/2014/main" id="{4E9E3512-C0DF-9C4B-84D2-8F5465E6D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0" y="2379"/>
                <a:ext cx="158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39" name="Rectangle 170">
                <a:extLst>
                  <a:ext uri="{FF2B5EF4-FFF2-40B4-BE49-F238E27FC236}">
                    <a16:creationId xmlns:a16="http://schemas.microsoft.com/office/drawing/2014/main" id="{4D132F38-B955-6A4E-A501-5DB6D9BF9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2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84" name="Text Box 8">
              <a:extLst>
                <a:ext uri="{FF2B5EF4-FFF2-40B4-BE49-F238E27FC236}">
                  <a16:creationId xmlns:a16="http://schemas.microsoft.com/office/drawing/2014/main" id="{5DE1E660-E2FD-8848-B0BB-84A037DCC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74364" y="2687749"/>
              <a:ext cx="978153" cy="59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dirty="0" err="1">
                  <a:latin typeface="Calibri"/>
                  <a:ea typeface="ＭＳ Ｐゴシック"/>
                  <a:cs typeface="Calibri"/>
                </a:rPr>
                <a:t>Прокси</a:t>
              </a:r>
              <a:endParaRPr lang="en-US" altLang="en-US" dirty="0" err="1">
                <a:latin typeface="Calibri"/>
                <a:cs typeface="Calibri"/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defRPr/>
              </a:pPr>
              <a:r>
                <a:rPr lang="en-US" altLang="en-US" dirty="0" err="1">
                  <a:latin typeface="Calibri"/>
                  <a:ea typeface="ＭＳ Ｐゴシック"/>
                  <a:cs typeface="Calibri"/>
                </a:rPr>
                <a:t>сервер</a:t>
              </a:r>
              <a:endParaRPr lang="en-US" altLang="en-US" dirty="0" err="1">
                <a:latin typeface="Calibri"/>
                <a:cs typeface="Calibri"/>
              </a:endParaRPr>
            </a:p>
          </p:txBody>
        </p:sp>
      </p:grpSp>
      <p:sp>
        <p:nvSpPr>
          <p:cNvPr id="85" name="Text Box 21">
            <a:extLst>
              <a:ext uri="{FF2B5EF4-FFF2-40B4-BE49-F238E27FC236}">
                <a16:creationId xmlns:a16="http://schemas.microsoft.com/office/drawing/2014/main" id="{E15405A8-0743-624D-A374-AA89B476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629" y="5089863"/>
            <a:ext cx="7857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err="1">
                <a:latin typeface="Calibri"/>
                <a:ea typeface="ＭＳ Ｐゴシック"/>
              </a:rPr>
              <a:t>клиент</a:t>
            </a:r>
            <a:endParaRPr kumimoji="0" lang="en-US" altLang="en-US" sz="240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86" name="Group 53">
            <a:extLst>
              <a:ext uri="{FF2B5EF4-FFF2-40B4-BE49-F238E27FC236}">
                <a16:creationId xmlns:a16="http://schemas.microsoft.com/office/drawing/2014/main" id="{006A4F95-0B3D-AC43-A627-71A7FD2195DC}"/>
              </a:ext>
            </a:extLst>
          </p:cNvPr>
          <p:cNvGrpSpPr>
            <a:grpSpLocks/>
          </p:cNvGrpSpPr>
          <p:nvPr/>
        </p:nvGrpSpPr>
        <p:grpSpPr bwMode="auto">
          <a:xfrm>
            <a:off x="6938964" y="3845263"/>
            <a:ext cx="1466851" cy="760413"/>
            <a:chOff x="2957" y="2580"/>
            <a:chExt cx="924" cy="479"/>
          </a:xfrm>
        </p:grpSpPr>
        <p:sp>
          <p:nvSpPr>
            <p:cNvPr id="87" name="Line 19">
              <a:extLst>
                <a:ext uri="{FF2B5EF4-FFF2-40B4-BE49-F238E27FC236}">
                  <a16:creationId xmlns:a16="http://schemas.microsoft.com/office/drawing/2014/main" id="{C4FCDE12-2844-E249-88D6-1248CC2CE8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" name="Text Box 23">
              <a:extLst>
                <a:ext uri="{FF2B5EF4-FFF2-40B4-BE49-F238E27FC236}">
                  <a16:creationId xmlns:a16="http://schemas.microsoft.com/office/drawing/2014/main" id="{BDF0B946-2F1F-B54D-8334-894004430B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907361">
              <a:off x="2957" y="2645"/>
              <a:ext cx="79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 </a:t>
              </a:r>
              <a:r>
                <a:rPr lang="en-US" altLang="en-US" sz="1600" dirty="0" err="1">
                  <a:solidFill>
                    <a:srgbClr val="CC0000"/>
                  </a:solidFill>
                  <a:latin typeface="Calibri"/>
                  <a:ea typeface="ＭＳ Ｐゴシック"/>
                </a:rPr>
                <a:t>запрос</a:t>
              </a:r>
              <a:endPara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93" name="Group 54">
            <a:extLst>
              <a:ext uri="{FF2B5EF4-FFF2-40B4-BE49-F238E27FC236}">
                <a16:creationId xmlns:a16="http://schemas.microsoft.com/office/drawing/2014/main" id="{0430DB37-F13E-FB4C-8461-73427AD15541}"/>
              </a:ext>
            </a:extLst>
          </p:cNvPr>
          <p:cNvGrpSpPr>
            <a:grpSpLocks/>
          </p:cNvGrpSpPr>
          <p:nvPr/>
        </p:nvGrpSpPr>
        <p:grpSpPr bwMode="auto">
          <a:xfrm>
            <a:off x="7054848" y="3932576"/>
            <a:ext cx="1403350" cy="785812"/>
            <a:chOff x="3030" y="2635"/>
            <a:chExt cx="884" cy="495"/>
          </a:xfrm>
        </p:grpSpPr>
        <p:sp>
          <p:nvSpPr>
            <p:cNvPr id="94" name="Line 20">
              <a:extLst>
                <a:ext uri="{FF2B5EF4-FFF2-40B4-BE49-F238E27FC236}">
                  <a16:creationId xmlns:a16="http://schemas.microsoft.com/office/drawing/2014/main" id="{68522646-1C6E-6141-85AF-6F21328BDB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" name="Text Box 25">
              <a:extLst>
                <a:ext uri="{FF2B5EF4-FFF2-40B4-BE49-F238E27FC236}">
                  <a16:creationId xmlns:a16="http://schemas.microsoft.com/office/drawing/2014/main" id="{497C49B3-B78E-EF40-9F30-9D168B831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862217">
              <a:off x="3162" y="2846"/>
              <a:ext cx="71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 </a:t>
              </a:r>
              <a:r>
                <a:rPr lang="en-US" altLang="en-US" sz="1600" dirty="0" err="1">
                  <a:solidFill>
                    <a:srgbClr val="CC0000"/>
                  </a:solidFill>
                  <a:latin typeface="Calibri"/>
                  <a:ea typeface="ＭＳ Ｐゴシック"/>
                </a:rPr>
                <a:t>ответ</a:t>
              </a:r>
              <a:endPara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96" name="Group 49">
            <a:extLst>
              <a:ext uri="{FF2B5EF4-FFF2-40B4-BE49-F238E27FC236}">
                <a16:creationId xmlns:a16="http://schemas.microsoft.com/office/drawing/2014/main" id="{8EC23EE2-3572-4749-B83B-56A3E22AF760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2873713"/>
            <a:ext cx="3251200" cy="730250"/>
            <a:chOff x="3002" y="1979"/>
            <a:chExt cx="2048" cy="460"/>
          </a:xfrm>
        </p:grpSpPr>
        <p:sp>
          <p:nvSpPr>
            <p:cNvPr id="97" name="Freeform 18">
              <a:extLst>
                <a:ext uri="{FF2B5EF4-FFF2-40B4-BE49-F238E27FC236}">
                  <a16:creationId xmlns:a16="http://schemas.microsoft.com/office/drawing/2014/main" id="{B3BFA12B-AF52-444A-9C8D-FD235EBCD1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" name="Text Box 22">
              <a:extLst>
                <a:ext uri="{FF2B5EF4-FFF2-40B4-BE49-F238E27FC236}">
                  <a16:creationId xmlns:a16="http://schemas.microsoft.com/office/drawing/2014/main" id="{5DC9736F-EB13-904A-A584-847C86859C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22049">
              <a:off x="3143" y="2005"/>
              <a:ext cx="79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 </a:t>
              </a:r>
              <a:r>
                <a:rPr lang="en-US" altLang="en-US" sz="1600" dirty="0" err="1">
                  <a:solidFill>
                    <a:srgbClr val="CC0000"/>
                  </a:solidFill>
                  <a:latin typeface="Calibri"/>
                  <a:ea typeface="ＭＳ Ｐゴシック"/>
                </a:rPr>
                <a:t>запрос</a:t>
              </a:r>
              <a:endPara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99" name="Text Box 45">
              <a:extLst>
                <a:ext uri="{FF2B5EF4-FFF2-40B4-BE49-F238E27FC236}">
                  <a16:creationId xmlns:a16="http://schemas.microsoft.com/office/drawing/2014/main" id="{5F201396-3496-B54A-87C0-83E69A7B8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0032">
              <a:off x="4175" y="2015"/>
              <a:ext cx="79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 </a:t>
              </a:r>
              <a:r>
                <a:rPr lang="en-US" altLang="en-US" sz="1600" dirty="0" err="1">
                  <a:solidFill>
                    <a:srgbClr val="CC0000"/>
                  </a:solidFill>
                  <a:latin typeface="Calibri"/>
                  <a:ea typeface="ＭＳ Ｐゴシック"/>
                </a:rPr>
                <a:t>запрос</a:t>
              </a:r>
              <a:endPara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01" name="Text Box 48">
            <a:extLst>
              <a:ext uri="{FF2B5EF4-FFF2-40B4-BE49-F238E27FC236}">
                <a16:creationId xmlns:a16="http://schemas.microsoft.com/office/drawing/2014/main" id="{53C0E2C7-E328-094F-86C2-7FF28BDF9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1488" y="3292132"/>
            <a:ext cx="1069525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en-US" sz="1600" dirty="0" err="1">
                <a:latin typeface="Calibri"/>
                <a:ea typeface="ＭＳ Ｐゴシック"/>
              </a:rPr>
              <a:t>Исходный</a:t>
            </a:r>
            <a:endParaRPr lang="ru-RU" dirty="0" err="1"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600" dirty="0" err="1">
                <a:latin typeface="Calibri"/>
                <a:ea typeface="ＭＳ Ｐゴシック"/>
                <a:cs typeface="Calibri"/>
              </a:rPr>
              <a:t>сервер</a:t>
            </a:r>
            <a:endParaRPr lang="en-US" altLang="en-US" sz="1600" dirty="0" err="1">
              <a:latin typeface="Calibri"/>
              <a:cs typeface="Calibri"/>
            </a:endParaRPr>
          </a:p>
        </p:txBody>
      </p:sp>
      <p:pic>
        <p:nvPicPr>
          <p:cNvPr id="103" name="Picture 56">
            <a:extLst>
              <a:ext uri="{FF2B5EF4-FFF2-40B4-BE49-F238E27FC236}">
                <a16:creationId xmlns:a16="http://schemas.microsoft.com/office/drawing/2014/main" id="{D1860A46-FB8D-2145-A291-FDFCD300B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588" y="2381588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4" name="Group 60">
            <a:extLst>
              <a:ext uri="{FF2B5EF4-FFF2-40B4-BE49-F238E27FC236}">
                <a16:creationId xmlns:a16="http://schemas.microsoft.com/office/drawing/2014/main" id="{1E55489F-3411-D147-A30E-37C79E67D16D}"/>
              </a:ext>
            </a:extLst>
          </p:cNvPr>
          <p:cNvGrpSpPr>
            <a:grpSpLocks/>
          </p:cNvGrpSpPr>
          <p:nvPr/>
        </p:nvGrpSpPr>
        <p:grpSpPr bwMode="auto">
          <a:xfrm>
            <a:off x="6237288" y="2421276"/>
            <a:ext cx="4110038" cy="1814512"/>
            <a:chOff x="2515" y="1687"/>
            <a:chExt cx="2589" cy="1143"/>
          </a:xfrm>
        </p:grpSpPr>
        <p:sp>
          <p:nvSpPr>
            <p:cNvPr id="105" name="Freeform 44">
              <a:extLst>
                <a:ext uri="{FF2B5EF4-FFF2-40B4-BE49-F238E27FC236}">
                  <a16:creationId xmlns:a16="http://schemas.microsoft.com/office/drawing/2014/main" id="{AD023CD7-2DF4-0047-A0A8-EE7C8FDF2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6" name="Text Box 24">
              <a:extLst>
                <a:ext uri="{FF2B5EF4-FFF2-40B4-BE49-F238E27FC236}">
                  <a16:creationId xmlns:a16="http://schemas.microsoft.com/office/drawing/2014/main" id="{3A73F75B-5403-E34F-8197-7456A76E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11598">
              <a:off x="3056" y="2243"/>
              <a:ext cx="71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 </a:t>
              </a:r>
              <a:r>
                <a:rPr lang="en-US" altLang="en-US" sz="1600" dirty="0" err="1">
                  <a:solidFill>
                    <a:srgbClr val="CC0000"/>
                  </a:solidFill>
                  <a:latin typeface="Calibri"/>
                  <a:ea typeface="ＭＳ Ｐゴシック"/>
                </a:rPr>
                <a:t>ответ</a:t>
              </a:r>
              <a:endPara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7" name="Text Box 46">
              <a:extLst>
                <a:ext uri="{FF2B5EF4-FFF2-40B4-BE49-F238E27FC236}">
                  <a16:creationId xmlns:a16="http://schemas.microsoft.com/office/drawing/2014/main" id="{84D34D31-F002-7644-A66C-387CC45D7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4211">
              <a:off x="4286" y="2231"/>
              <a:ext cx="71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HTTP </a:t>
              </a:r>
              <a:r>
                <a:rPr lang="en-US" altLang="en-US" sz="1600" dirty="0" err="1">
                  <a:solidFill>
                    <a:srgbClr val="CC0000"/>
                  </a:solidFill>
                  <a:latin typeface="Calibri"/>
                  <a:ea typeface="ＭＳ Ｐゴシック"/>
                </a:rPr>
                <a:t>ответ</a:t>
              </a:r>
              <a:endPara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endParaRPr>
            </a:p>
          </p:txBody>
        </p:sp>
        <p:pic>
          <p:nvPicPr>
            <p:cNvPr id="108" name="Picture 57">
              <a:extLst>
                <a:ext uri="{FF2B5EF4-FFF2-40B4-BE49-F238E27FC236}">
                  <a16:creationId xmlns:a16="http://schemas.microsoft.com/office/drawing/2014/main" id="{AAE983CF-984C-9D4D-815F-5073893D27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" name="Picture 59">
              <a:extLst>
                <a:ext uri="{FF2B5EF4-FFF2-40B4-BE49-F238E27FC236}">
                  <a16:creationId xmlns:a16="http://schemas.microsoft.com/office/drawing/2014/main" id="{24961BA7-6903-124E-955A-AEDC5B6FBE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0" name="Picture 61">
            <a:extLst>
              <a:ext uri="{FF2B5EF4-FFF2-40B4-BE49-F238E27FC236}">
                <a16:creationId xmlns:a16="http://schemas.microsoft.com/office/drawing/2014/main" id="{DB808EFC-F790-0C46-B5F2-BCC2B49C4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913" y="4362788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036814A9-CD10-7360-9282-C825FA7F9C90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479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379879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/>
              </a:rPr>
              <a:t>Web-</a:t>
            </a:r>
            <a:r>
              <a:rPr lang="en-US" dirty="0" err="1">
                <a:ea typeface="ＭＳ Ｐゴシック"/>
              </a:rPr>
              <a:t>кэш</a:t>
            </a:r>
            <a:r>
              <a:rPr lang="en-US" dirty="0">
                <a:ea typeface="ＭＳ Ｐゴシック"/>
              </a:rPr>
              <a:t> </a:t>
            </a:r>
            <a:r>
              <a:rPr lang="en-US" sz="4400" dirty="0">
                <a:ea typeface="ＭＳ Ｐゴシック"/>
              </a:rPr>
              <a:t>(</a:t>
            </a:r>
            <a:r>
              <a:rPr lang="en-US" dirty="0" err="1">
                <a:ea typeface="ＭＳ Ｐゴシック"/>
              </a:rPr>
              <a:t>прокси-сервер</a:t>
            </a:r>
            <a:r>
              <a:rPr lang="en-US" sz="4400" dirty="0">
                <a:ea typeface="ＭＳ Ｐゴシック"/>
              </a:rPr>
              <a:t>)</a:t>
            </a:r>
            <a:endParaRPr lang="ru-RU" dirty="0">
              <a:ea typeface="ＭＳ Ｐゴシック"/>
            </a:endParaRPr>
          </a:p>
        </p:txBody>
      </p:sp>
      <p:sp>
        <p:nvSpPr>
          <p:cNvPr id="144" name="Rectangle 3">
            <a:extLst>
              <a:ext uri="{FF2B5EF4-FFF2-40B4-BE49-F238E27FC236}">
                <a16:creationId xmlns:a16="http://schemas.microsoft.com/office/drawing/2014/main" id="{7B8521C1-7DCD-9344-8BCE-E617E0E93A48}"/>
              </a:ext>
            </a:extLst>
          </p:cNvPr>
          <p:cNvSpPr txBox="1">
            <a:spLocks noChangeArrowheads="1"/>
          </p:cNvSpPr>
          <p:nvPr/>
        </p:nvSpPr>
        <p:spPr>
          <a:xfrm>
            <a:off x="600308" y="1534695"/>
            <a:ext cx="4752277" cy="213493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7670" indent="-277495">
              <a:defRPr/>
            </a:pPr>
            <a:r>
              <a:rPr lang="en-US" altLang="en-US" sz="2400" dirty="0">
                <a:latin typeface="Calibri"/>
                <a:ea typeface="ＭＳ Ｐゴシック"/>
              </a:rPr>
              <a:t>Web-</a:t>
            </a:r>
            <a:r>
              <a:rPr lang="en-US" sz="2400" dirty="0" err="1">
                <a:latin typeface="Calibri"/>
                <a:ea typeface="ＭＳ Ｐゴシック"/>
              </a:rPr>
              <a:t>кэш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выполняет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роль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клиента</a:t>
            </a:r>
            <a:r>
              <a:rPr lang="en-US" sz="2400" dirty="0">
                <a:ea typeface="+mn-lt"/>
                <a:cs typeface="+mn-lt"/>
              </a:rPr>
              <a:t> и </a:t>
            </a:r>
            <a:r>
              <a:rPr lang="en-US" sz="2400" dirty="0" err="1">
                <a:ea typeface="+mn-lt"/>
                <a:cs typeface="+mn-lt"/>
              </a:rPr>
              <a:t>сервера</a:t>
            </a:r>
            <a:endParaRPr lang="ru-RU" sz="2400">
              <a:cs typeface="Calibri"/>
            </a:endParaRPr>
          </a:p>
          <a:p>
            <a:pPr lvl="1">
              <a:defRPr/>
            </a:pPr>
            <a:r>
              <a:rPr lang="en-US" dirty="0" err="1">
                <a:ea typeface="+mn-lt"/>
                <a:cs typeface="+mn-lt"/>
              </a:rPr>
              <a:t>сервер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для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клиента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выполняющего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запрос</a:t>
            </a:r>
            <a:endParaRPr lang="en-US" altLang="en-US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dirty="0" err="1">
                <a:ea typeface="+mn-lt"/>
                <a:cs typeface="+mn-lt"/>
              </a:rPr>
              <a:t>клиент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для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исходного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сервера</a:t>
            </a:r>
            <a:endParaRPr lang="en-US" altLang="en-US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</p:txBody>
      </p:sp>
      <p:sp>
        <p:nvSpPr>
          <p:cNvPr id="145" name="Rectangle 4">
            <a:extLst>
              <a:ext uri="{FF2B5EF4-FFF2-40B4-BE49-F238E27FC236}">
                <a16:creationId xmlns:a16="http://schemas.microsoft.com/office/drawing/2014/main" id="{F6AE5A0B-A69D-B948-BD0F-B69E446252C4}"/>
              </a:ext>
            </a:extLst>
          </p:cNvPr>
          <p:cNvSpPr txBox="1">
            <a:spLocks noChangeArrowheads="1"/>
          </p:cNvSpPr>
          <p:nvPr/>
        </p:nvSpPr>
        <p:spPr>
          <a:xfrm>
            <a:off x="5720711" y="1534695"/>
            <a:ext cx="6047678" cy="464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altLang="en-US" sz="2400" i="1" dirty="0" err="1">
                <a:solidFill>
                  <a:srgbClr val="CC0000"/>
                </a:solidFill>
                <a:latin typeface="Calibri"/>
                <a:ea typeface="ＭＳ Ｐゴシック"/>
              </a:rPr>
              <a:t>Зачем</a:t>
            </a:r>
            <a:r>
              <a:rPr lang="en-US" altLang="en-US" sz="2400" i="1" dirty="0">
                <a:solidFill>
                  <a:srgbClr val="CC0000"/>
                </a:solidFill>
                <a:latin typeface="Calibri"/>
                <a:ea typeface="ＭＳ Ｐゴシック"/>
              </a:rPr>
              <a:t> </a:t>
            </a:r>
            <a:r>
              <a:rPr lang="en-US" altLang="en-US" sz="2400" i="1" dirty="0" err="1">
                <a:solidFill>
                  <a:srgbClr val="CC0000"/>
                </a:solidFill>
                <a:latin typeface="Calibri"/>
                <a:ea typeface="ＭＳ Ｐゴシック"/>
              </a:rPr>
              <a:t>нужно</a:t>
            </a:r>
            <a:r>
              <a:rPr lang="en-US" altLang="en-US" sz="2400" i="1" dirty="0">
                <a:solidFill>
                  <a:srgbClr val="CC0000"/>
                </a:solidFill>
                <a:latin typeface="Calibri"/>
                <a:ea typeface="ＭＳ Ｐゴシック"/>
              </a:rPr>
              <a:t> </a:t>
            </a:r>
            <a:r>
              <a:rPr lang="en-US" altLang="en-US" sz="2400" dirty="0">
                <a:latin typeface="Calibri"/>
                <a:ea typeface="ＭＳ Ｐゴシック"/>
              </a:rPr>
              <a:t>Web-</a:t>
            </a:r>
            <a:r>
              <a:rPr lang="en-US" altLang="en-US" sz="2400" dirty="0" err="1">
                <a:latin typeface="Calibri"/>
                <a:ea typeface="ＭＳ Ｐゴシック"/>
              </a:rPr>
              <a:t>кэширование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/>
                <a:cs typeface="+mn-cs"/>
              </a:rPr>
              <a:t>?</a:t>
            </a:r>
            <a:endParaRPr lang="en-US" altLang="en-US" sz="2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407670" indent="-287020">
              <a:defRPr/>
            </a:pPr>
            <a:r>
              <a:rPr lang="en-US" sz="2400" dirty="0" err="1">
                <a:ea typeface="+mn-lt"/>
                <a:cs typeface="+mn-lt"/>
              </a:rPr>
              <a:t>уменьшить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время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отклика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на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запросы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клиентов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altLang="en-US" sz="2400" dirty="0">
                <a:latin typeface="Calibri"/>
                <a:ea typeface="ＭＳ Ｐゴシック"/>
              </a:rPr>
              <a:t> </a:t>
            </a:r>
            <a:endParaRPr lang="en-US" altLang="en-US" sz="2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ＭＳ Ｐゴシック" panose="020B0600070205080204" pitchFamily="34" charset="-128"/>
              <a:cs typeface="Calibri"/>
            </a:endParaRPr>
          </a:p>
          <a:p>
            <a:pPr marL="750570" lvl="1" indent="-287020">
              <a:defRPr/>
            </a:pPr>
            <a:r>
              <a:rPr lang="en-US" altLang="en-US" dirty="0" err="1">
                <a:ea typeface="ＭＳ Ｐゴシック"/>
                <a:cs typeface="+mn-lt"/>
              </a:rPr>
              <a:t>кэш</a:t>
            </a:r>
            <a:r>
              <a:rPr lang="en-US" altLang="en-US" dirty="0">
                <a:ea typeface="ＭＳ Ｐゴシック"/>
                <a:cs typeface="+mn-lt"/>
              </a:rPr>
              <a:t> </a:t>
            </a:r>
            <a:r>
              <a:rPr lang="en-US" altLang="en-US" dirty="0" err="1">
                <a:ea typeface="ＭＳ Ｐゴシック"/>
                <a:cs typeface="+mn-lt"/>
              </a:rPr>
              <a:t>ближе</a:t>
            </a:r>
            <a:r>
              <a:rPr lang="en-US" altLang="en-US" dirty="0">
                <a:ea typeface="ＭＳ Ｐゴシック"/>
                <a:cs typeface="+mn-lt"/>
              </a:rPr>
              <a:t> к </a:t>
            </a:r>
            <a:r>
              <a:rPr lang="en-US" altLang="en-US" dirty="0" err="1">
                <a:ea typeface="ＭＳ Ｐゴシック"/>
                <a:cs typeface="+mn-lt"/>
              </a:rPr>
              <a:t>клиенту</a:t>
            </a:r>
            <a:endParaRPr lang="en-US" altLang="en-US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407670" indent="-287020">
              <a:defRPr/>
            </a:pPr>
            <a:r>
              <a:rPr lang="en-US" sz="2400" dirty="0" err="1">
                <a:ea typeface="+mn-lt"/>
                <a:cs typeface="+mn-lt"/>
              </a:rPr>
              <a:t>уменьшить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трафик</a:t>
            </a:r>
            <a:r>
              <a:rPr lang="en-US" sz="2400" dirty="0">
                <a:ea typeface="+mn-lt"/>
                <a:cs typeface="+mn-lt"/>
              </a:rPr>
              <a:t> в </a:t>
            </a:r>
            <a:r>
              <a:rPr lang="en-US" sz="2400" dirty="0" err="1">
                <a:ea typeface="+mn-lt"/>
                <a:cs typeface="+mn-lt"/>
              </a:rPr>
              <a:t>сети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организации</a:t>
            </a:r>
            <a:endParaRPr lang="en-US" altLang="ja-JP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/>
              <a:ea typeface="ＭＳ Ｐゴシック"/>
              <a:cs typeface="Calibri"/>
            </a:endParaRPr>
          </a:p>
          <a:p>
            <a:pPr marL="407670" indent="-287020">
              <a:defRPr/>
            </a:pPr>
            <a:r>
              <a:rPr lang="en-US" sz="2400" dirty="0" err="1">
                <a:ea typeface="+mn-lt"/>
                <a:cs typeface="+mn-lt"/>
              </a:rPr>
              <a:t>позволяет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провайдерам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эффективнее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доставлять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контент</a:t>
            </a:r>
            <a:r>
              <a:rPr lang="en-US" sz="2400" dirty="0">
                <a:ea typeface="+mn-lt"/>
                <a:cs typeface="+mn-lt"/>
              </a:rPr>
              <a:t> (</a:t>
            </a:r>
            <a:r>
              <a:rPr lang="en-US" sz="2400" dirty="0" err="1">
                <a:ea typeface="+mn-lt"/>
                <a:cs typeface="+mn-lt"/>
              </a:rPr>
              <a:t>как</a:t>
            </a:r>
            <a:r>
              <a:rPr lang="en-US" sz="2400" dirty="0">
                <a:ea typeface="+mn-lt"/>
                <a:cs typeface="+mn-lt"/>
              </a:rPr>
              <a:t> и </a:t>
            </a:r>
            <a:r>
              <a:rPr lang="en-US" sz="2400" dirty="0" err="1">
                <a:ea typeface="+mn-lt"/>
                <a:cs typeface="+mn-lt"/>
              </a:rPr>
              <a:t>одноранговый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файлообмен</a:t>
            </a:r>
            <a:r>
              <a:rPr lang="en-US" sz="2400" dirty="0">
                <a:ea typeface="+mn-lt"/>
                <a:cs typeface="+mn-lt"/>
              </a:rPr>
              <a:t>)</a:t>
            </a:r>
            <a:endParaRPr lang="en-US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ＭＳ Ｐゴシック" panose="020B0600070205080204" pitchFamily="34" charset="-128"/>
              <a:cs typeface="Calibri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078A0BA-EA92-E84B-9D25-74AB5B584F39}"/>
              </a:ext>
            </a:extLst>
          </p:cNvPr>
          <p:cNvGrpSpPr/>
          <p:nvPr/>
        </p:nvGrpSpPr>
        <p:grpSpPr>
          <a:xfrm>
            <a:off x="632391" y="3887304"/>
            <a:ext cx="4798594" cy="2140517"/>
            <a:chOff x="632391" y="3887304"/>
            <a:chExt cx="4798594" cy="214051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367C1AB-A47E-5446-99C0-0905B5F05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5462" y="5015497"/>
              <a:ext cx="4324685" cy="452126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CCF5707-C36A-2B44-B3DE-6F31EEC70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6130" y="5587331"/>
              <a:ext cx="4364855" cy="440490"/>
            </a:xfrm>
            <a:prstGeom prst="rect">
              <a:avLst/>
            </a:prstGeom>
          </p:spPr>
        </p:pic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9E701FCD-5285-BE4B-BD4D-92A5F9D53E04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632391" y="3887304"/>
              <a:ext cx="4757756" cy="1327484"/>
            </a:xfrm>
            <a:prstGeom prst="rect">
              <a:avLst/>
            </a:prstGeom>
          </p:spPr>
          <p:txBody>
            <a:bodyPr lIns="91440" tIns="45720" rIns="91440" bIns="45720" anchor="t"/>
            <a:lstStyle>
              <a:lvl1pPr marL="352425" indent="-22225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rgbClr val="0000A3"/>
                </a:buClr>
                <a:buFont typeface="Wingdings" pitchFamily="2" charset="2"/>
                <a:buChar char="§"/>
                <a:tabLst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95325" indent="-231775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0000A8"/>
                </a:buClr>
                <a:buFont typeface="Arial" panose="020B0604020202020204" pitchFamily="34" charset="0"/>
                <a:buChar char="•"/>
                <a:tabLst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07670" indent="-277495">
                <a:defRPr/>
              </a:pPr>
              <a:r>
                <a:rPr lang="en-US" sz="2400" dirty="0" err="1">
                  <a:ea typeface="+mn-lt"/>
                  <a:cs typeface="+mn-lt"/>
                </a:rPr>
                <a:t>сервер</a:t>
              </a:r>
              <a:r>
                <a:rPr lang="en-US" sz="2400" dirty="0">
                  <a:ea typeface="+mn-lt"/>
                  <a:cs typeface="+mn-lt"/>
                </a:rPr>
                <a:t> </a:t>
              </a:r>
              <a:r>
                <a:rPr lang="en-US" sz="2400" dirty="0" err="1">
                  <a:ea typeface="+mn-lt"/>
                  <a:cs typeface="+mn-lt"/>
                </a:rPr>
                <a:t>сообщает</a:t>
              </a:r>
              <a:r>
                <a:rPr lang="en-US" sz="2400" dirty="0">
                  <a:ea typeface="+mn-lt"/>
                  <a:cs typeface="+mn-lt"/>
                </a:rPr>
                <a:t> </a:t>
              </a:r>
              <a:r>
                <a:rPr lang="en-US" sz="2400" dirty="0" err="1">
                  <a:ea typeface="+mn-lt"/>
                  <a:cs typeface="+mn-lt"/>
                </a:rPr>
                <a:t>кешу</a:t>
              </a:r>
              <a:r>
                <a:rPr lang="en-US" sz="2400" dirty="0">
                  <a:ea typeface="+mn-lt"/>
                  <a:cs typeface="+mn-lt"/>
                </a:rPr>
                <a:t> о </a:t>
              </a:r>
              <a:r>
                <a:rPr lang="en-US" sz="2400" dirty="0" err="1">
                  <a:ea typeface="+mn-lt"/>
                  <a:cs typeface="+mn-lt"/>
                </a:rPr>
                <a:t>допустимом</a:t>
              </a:r>
              <a:r>
                <a:rPr lang="en-US" sz="2400" dirty="0">
                  <a:ea typeface="+mn-lt"/>
                  <a:cs typeface="+mn-lt"/>
                </a:rPr>
                <a:t> </a:t>
              </a:r>
              <a:r>
                <a:rPr lang="en-US" sz="2400" dirty="0" err="1">
                  <a:ea typeface="+mn-lt"/>
                  <a:cs typeface="+mn-lt"/>
                </a:rPr>
                <a:t>кешировании</a:t>
              </a:r>
              <a:r>
                <a:rPr lang="en-US" sz="2400" dirty="0">
                  <a:ea typeface="+mn-lt"/>
                  <a:cs typeface="+mn-lt"/>
                </a:rPr>
                <a:t> </a:t>
              </a:r>
              <a:r>
                <a:rPr lang="en-US" sz="2400" dirty="0" err="1">
                  <a:ea typeface="+mn-lt"/>
                  <a:cs typeface="+mn-lt"/>
                </a:rPr>
                <a:t>объекта</a:t>
              </a:r>
              <a:r>
                <a:rPr lang="en-US" sz="2400" dirty="0">
                  <a:ea typeface="+mn-lt"/>
                  <a:cs typeface="+mn-lt"/>
                </a:rPr>
                <a:t> в </a:t>
              </a:r>
              <a:r>
                <a:rPr lang="en-US" sz="2400" dirty="0" err="1">
                  <a:ea typeface="+mn-lt"/>
                  <a:cs typeface="+mn-lt"/>
                </a:rPr>
                <a:t>заголовке</a:t>
              </a:r>
              <a:r>
                <a:rPr lang="en-US" sz="2400" dirty="0">
                  <a:ea typeface="+mn-lt"/>
                  <a:cs typeface="+mn-lt"/>
                </a:rPr>
                <a:t> </a:t>
              </a:r>
              <a:r>
                <a:rPr lang="en-US" sz="2400" dirty="0" err="1">
                  <a:ea typeface="+mn-lt"/>
                  <a:cs typeface="+mn-lt"/>
                </a:rPr>
                <a:t>ответа</a:t>
              </a: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ＭＳ Ｐゴシック"/>
                  <a:cs typeface="+mn-cs"/>
                </a:rPr>
                <a:t>:</a:t>
              </a:r>
              <a:endParaRPr lang="ru-RU" sz="2400" dirty="0">
                <a:ea typeface="ＭＳ Ｐゴシック"/>
                <a:cs typeface="Calibri"/>
              </a:endParaRPr>
            </a:p>
          </p:txBody>
        </p:sp>
      </p:grp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AE0F268-3E8C-A71E-5530-7CBF77C49E0C}"/>
              </a:ext>
            </a:extLst>
          </p:cNvPr>
          <p:cNvSpPr txBox="1">
            <a:spLocks/>
          </p:cNvSpPr>
          <p:nvPr/>
        </p:nvSpPr>
        <p:spPr>
          <a:xfrm>
            <a:off x="3681008" y="6535478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400" dirty="0" err="1">
                <a:solidFill>
                  <a:schemeClr val="tx1"/>
                </a:solidFill>
              </a:rPr>
              <a:t>Джеймс</a:t>
            </a:r>
            <a:r>
              <a:rPr lang="ru-RU" sz="1400" dirty="0">
                <a:solidFill>
                  <a:schemeClr val="tx1"/>
                </a:solidFill>
              </a:rPr>
              <a:t> Ф. </a:t>
            </a:r>
            <a:r>
              <a:rPr lang="ru-RU" sz="1400" dirty="0" err="1">
                <a:solidFill>
                  <a:schemeClr val="tx1"/>
                </a:solidFill>
              </a:rPr>
              <a:t>Куроуз</a:t>
            </a:r>
            <a:r>
              <a:rPr lang="ru-RU" sz="14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124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D8C0D8-779C-A7DC-1455-5CE24E0E0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2533894"/>
            <a:ext cx="10515600" cy="1325563"/>
          </a:xfrm>
        </p:spPr>
        <p:txBody>
          <a:bodyPr/>
          <a:lstStyle/>
          <a:p>
            <a:r>
              <a:rPr lang="ru-RU" dirty="0">
                <a:cs typeface="Calibri Light"/>
              </a:rPr>
              <a:t>3. электронная почта, SMTP, IMAP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65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7255</TotalTime>
  <Words>6781</Words>
  <Application>Microsoft Office PowerPoint</Application>
  <PresentationFormat>Широкоэкранный</PresentationFormat>
  <Paragraphs>627</Paragraphs>
  <Slides>33</Slides>
  <Notes>32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Office Theme</vt:lpstr>
      <vt:lpstr>Office Theme</vt:lpstr>
      <vt:lpstr> Лекция 5  Прикладной уровень продолжение...</vt:lpstr>
      <vt:lpstr>План</vt:lpstr>
      <vt:lpstr>Состояние сеанса пользователь/сервер: cookies</vt:lpstr>
      <vt:lpstr>Состояние сеанса пользователь/сервер: cookies</vt:lpstr>
      <vt:lpstr>Состояние сеанса пользователь/сервер: cookies</vt:lpstr>
      <vt:lpstr>HTTP cookies: комментарии</vt:lpstr>
      <vt:lpstr>Web-кэш (прокси-сервер)</vt:lpstr>
      <vt:lpstr>Web-кэш (прокси-сервер)</vt:lpstr>
      <vt:lpstr>3. электронная почта, SMTP, IMAP</vt:lpstr>
      <vt:lpstr>Электронная почта (E-mail)</vt:lpstr>
      <vt:lpstr>Электронная почта: почтовые серверы</vt:lpstr>
      <vt:lpstr>Протокол SMTP RFC (5321)</vt:lpstr>
      <vt:lpstr>Сценарий: Алиса отправляет сообщение Бобу</vt:lpstr>
      <vt:lpstr>Пример сеанса SMTP </vt:lpstr>
      <vt:lpstr>Протокол SMTP </vt:lpstr>
      <vt:lpstr>Формат сообщения электронной почты</vt:lpstr>
      <vt:lpstr>Получение электронной почты: протоколы доступа к почте</vt:lpstr>
      <vt:lpstr>4. DNS</vt:lpstr>
      <vt:lpstr>DNS: система доменных имен</vt:lpstr>
      <vt:lpstr>DNS: службы, структура</vt:lpstr>
      <vt:lpstr>DNS: распределенная, иерархическая база данных</vt:lpstr>
      <vt:lpstr>DNS: корневые серверы</vt:lpstr>
      <vt:lpstr>Серверы верхнего уровня и авторитетные DNS-серверы </vt:lpstr>
      <vt:lpstr>Локальный DNS-сервер </vt:lpstr>
      <vt:lpstr>DNS трансляция имени в адрес: итеративный запрос</vt:lpstr>
      <vt:lpstr>DNS трансляция имени в адрес: рекурсивный запрос</vt:lpstr>
      <vt:lpstr>Кэширование DNS записей</vt:lpstr>
      <vt:lpstr>Записи DNS</vt:lpstr>
      <vt:lpstr>Сообщения протокола DNS</vt:lpstr>
      <vt:lpstr>Сообщения протокола DNS</vt:lpstr>
      <vt:lpstr>Добавление DNS-записей</vt:lpstr>
      <vt:lpstr>Безопасность DNS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 Введение и терминология</dc:title>
  <dc:creator>Aizhan Kassymova</dc:creator>
  <cp:lastModifiedBy>Aizhan Kassymova</cp:lastModifiedBy>
  <cp:revision>760</cp:revision>
  <dcterms:created xsi:type="dcterms:W3CDTF">2022-07-08T18:48:32Z</dcterms:created>
  <dcterms:modified xsi:type="dcterms:W3CDTF">2022-07-27T11:12:05Z</dcterms:modified>
</cp:coreProperties>
</file>