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6"/>
  </p:notesMasterIdLst>
  <p:sldIdLst>
    <p:sldId id="256" r:id="rId3"/>
    <p:sldId id="973" r:id="rId4"/>
    <p:sldId id="1096" r:id="rId5"/>
    <p:sldId id="1203" r:id="rId6"/>
    <p:sldId id="1098" r:id="rId7"/>
    <p:sldId id="1099" r:id="rId8"/>
    <p:sldId id="1104" r:id="rId9"/>
    <p:sldId id="1106" r:id="rId10"/>
    <p:sldId id="1107" r:id="rId11"/>
    <p:sldId id="1110" r:id="rId12"/>
    <p:sldId id="1223" r:id="rId13"/>
    <p:sldId id="1112" r:id="rId14"/>
    <p:sldId id="1220" r:id="rId15"/>
    <p:sldId id="1221" r:id="rId16"/>
    <p:sldId id="1222" r:id="rId17"/>
    <p:sldId id="1113" r:id="rId18"/>
    <p:sldId id="1199" r:id="rId19"/>
    <p:sldId id="1224" r:id="rId20"/>
    <p:sldId id="1114" r:id="rId21"/>
    <p:sldId id="1117" r:id="rId22"/>
    <p:sldId id="1202" r:id="rId23"/>
    <p:sldId id="1119" r:id="rId24"/>
    <p:sldId id="962" r:id="rId25"/>
  </p:sldIdLst>
  <p:sldSz cx="12192000" cy="6858000"/>
  <p:notesSz cx="6858000" cy="9144000"/>
  <p:defaultTextStyle>
    <a:defPPr>
      <a:defRPr lang="en-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CCF"/>
    <a:srgbClr val="1E6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1CBEC-88DC-F640-BDB6-7F5E376169E4}" v="10" dt="2022-10-10T18:49:05.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76"/>
    <p:restoredTop sz="66464"/>
  </p:normalViewPr>
  <p:slideViewPr>
    <p:cSldViewPr snapToGrid="0">
      <p:cViewPr varScale="1">
        <p:scale>
          <a:sx n="63" d="100"/>
          <a:sy n="63" d="100"/>
        </p:scale>
        <p:origin x="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zhan Kassymova" userId="S::a.kassymova@satbayev.university::116eda05-19b7-4ab1-b111-75ad639c04ed" providerId="AD" clId="Web-{CEEC78B0-37F5-FDF8-A605-6B175FC53979}"/>
    <pc:docChg chg="addSld delSld modSld addMainMaster">
      <pc:chgData name="Aizhan Kassymova" userId="S::a.kassymova@satbayev.university::116eda05-19b7-4ab1-b111-75ad639c04ed" providerId="AD" clId="Web-{CEEC78B0-37F5-FDF8-A605-6B175FC53979}" dt="2022-07-21T08:46:55.085" v="304" actId="20577"/>
      <pc:docMkLst>
        <pc:docMk/>
      </pc:docMkLst>
      <pc:sldChg chg="modSp">
        <pc:chgData name="Aizhan Kassymova" userId="S::a.kassymova@satbayev.university::116eda05-19b7-4ab1-b111-75ad639c04ed" providerId="AD" clId="Web-{CEEC78B0-37F5-FDF8-A605-6B175FC53979}" dt="2022-07-21T08:32:13.737" v="8" actId="20577"/>
        <pc:sldMkLst>
          <pc:docMk/>
          <pc:sldMk cId="618695574" sldId="256"/>
        </pc:sldMkLst>
        <pc:spChg chg="mod">
          <ac:chgData name="Aizhan Kassymova" userId="S::a.kassymova@satbayev.university::116eda05-19b7-4ab1-b111-75ad639c04ed" providerId="AD" clId="Web-{CEEC78B0-37F5-FDF8-A605-6B175FC53979}" dt="2022-07-21T08:32:13.737" v="8" actId="20577"/>
          <ac:spMkLst>
            <pc:docMk/>
            <pc:sldMk cId="618695574" sldId="256"/>
            <ac:spMk id="2" creationId="{DE9F32F8-75B0-5A0E-5B02-750E4F25B5F1}"/>
          </ac:spMkLst>
        </pc:spChg>
      </pc:sldChg>
      <pc:sldChg chg="modSp">
        <pc:chgData name="Aizhan Kassymova" userId="S::a.kassymova@satbayev.university::116eda05-19b7-4ab1-b111-75ad639c04ed" providerId="AD" clId="Web-{CEEC78B0-37F5-FDF8-A605-6B175FC53979}" dt="2022-07-21T08:32:44.769" v="31" actId="20577"/>
        <pc:sldMkLst>
          <pc:docMk/>
          <pc:sldMk cId="3896205319" sldId="973"/>
        </pc:sldMkLst>
        <pc:spChg chg="mod">
          <ac:chgData name="Aizhan Kassymova" userId="S::a.kassymova@satbayev.university::116eda05-19b7-4ab1-b111-75ad639c04ed" providerId="AD" clId="Web-{CEEC78B0-37F5-FDF8-A605-6B175FC53979}" dt="2022-07-21T08:32:44.769" v="31" actId="20577"/>
          <ac:spMkLst>
            <pc:docMk/>
            <pc:sldMk cId="3896205319" sldId="973"/>
            <ac:spMk id="3" creationId="{3442F0EB-D236-E592-A42B-8E35B6662FAD}"/>
          </ac:spMkLst>
        </pc:spChg>
      </pc:sldChg>
      <pc:sldChg chg="del">
        <pc:chgData name="Aizhan Kassymova" userId="S::a.kassymova@satbayev.university::116eda05-19b7-4ab1-b111-75ad639c04ed" providerId="AD" clId="Web-{CEEC78B0-37F5-FDF8-A605-6B175FC53979}" dt="2022-07-21T08:32:56.254" v="44"/>
        <pc:sldMkLst>
          <pc:docMk/>
          <pc:sldMk cId="4280837052" sldId="1042"/>
        </pc:sldMkLst>
      </pc:sldChg>
      <pc:sldChg chg="del">
        <pc:chgData name="Aizhan Kassymova" userId="S::a.kassymova@satbayev.university::116eda05-19b7-4ab1-b111-75ad639c04ed" providerId="AD" clId="Web-{CEEC78B0-37F5-FDF8-A605-6B175FC53979}" dt="2022-07-21T08:32:58.364" v="46"/>
        <pc:sldMkLst>
          <pc:docMk/>
          <pc:sldMk cId="636725116" sldId="1068"/>
        </pc:sldMkLst>
      </pc:sldChg>
      <pc:sldChg chg="del">
        <pc:chgData name="Aizhan Kassymova" userId="S::a.kassymova@satbayev.university::116eda05-19b7-4ab1-b111-75ad639c04ed" providerId="AD" clId="Web-{CEEC78B0-37F5-FDF8-A605-6B175FC53979}" dt="2022-07-21T08:32:59.004" v="47"/>
        <pc:sldMkLst>
          <pc:docMk/>
          <pc:sldMk cId="3754433943" sldId="1069"/>
        </pc:sldMkLst>
      </pc:sldChg>
      <pc:sldChg chg="del">
        <pc:chgData name="Aizhan Kassymova" userId="S::a.kassymova@satbayev.university::116eda05-19b7-4ab1-b111-75ad639c04ed" providerId="AD" clId="Web-{CEEC78B0-37F5-FDF8-A605-6B175FC53979}" dt="2022-07-21T08:33:00.551" v="48"/>
        <pc:sldMkLst>
          <pc:docMk/>
          <pc:sldMk cId="826131497" sldId="1070"/>
        </pc:sldMkLst>
      </pc:sldChg>
      <pc:sldChg chg="del">
        <pc:chgData name="Aizhan Kassymova" userId="S::a.kassymova@satbayev.university::116eda05-19b7-4ab1-b111-75ad639c04ed" providerId="AD" clId="Web-{CEEC78B0-37F5-FDF8-A605-6B175FC53979}" dt="2022-07-21T08:33:01.426" v="49"/>
        <pc:sldMkLst>
          <pc:docMk/>
          <pc:sldMk cId="1141566410" sldId="1072"/>
        </pc:sldMkLst>
      </pc:sldChg>
      <pc:sldChg chg="del">
        <pc:chgData name="Aizhan Kassymova" userId="S::a.kassymova@satbayev.university::116eda05-19b7-4ab1-b111-75ad639c04ed" providerId="AD" clId="Web-{CEEC78B0-37F5-FDF8-A605-6B175FC53979}" dt="2022-07-21T08:33:02.301" v="50"/>
        <pc:sldMkLst>
          <pc:docMk/>
          <pc:sldMk cId="3805243786" sldId="1073"/>
        </pc:sldMkLst>
      </pc:sldChg>
      <pc:sldChg chg="del">
        <pc:chgData name="Aizhan Kassymova" userId="S::a.kassymova@satbayev.university::116eda05-19b7-4ab1-b111-75ad639c04ed" providerId="AD" clId="Web-{CEEC78B0-37F5-FDF8-A605-6B175FC53979}" dt="2022-07-21T08:33:03.551" v="51"/>
        <pc:sldMkLst>
          <pc:docMk/>
          <pc:sldMk cId="2163266440" sldId="1074"/>
        </pc:sldMkLst>
      </pc:sldChg>
      <pc:sldChg chg="del">
        <pc:chgData name="Aizhan Kassymova" userId="S::a.kassymova@satbayev.university::116eda05-19b7-4ab1-b111-75ad639c04ed" providerId="AD" clId="Web-{CEEC78B0-37F5-FDF8-A605-6B175FC53979}" dt="2022-07-21T08:33:04.661" v="52"/>
        <pc:sldMkLst>
          <pc:docMk/>
          <pc:sldMk cId="2874712059" sldId="1075"/>
        </pc:sldMkLst>
      </pc:sldChg>
      <pc:sldChg chg="del">
        <pc:chgData name="Aizhan Kassymova" userId="S::a.kassymova@satbayev.university::116eda05-19b7-4ab1-b111-75ad639c04ed" providerId="AD" clId="Web-{CEEC78B0-37F5-FDF8-A605-6B175FC53979}" dt="2022-07-21T08:33:06.067" v="53"/>
        <pc:sldMkLst>
          <pc:docMk/>
          <pc:sldMk cId="4262596577" sldId="1076"/>
        </pc:sldMkLst>
      </pc:sldChg>
      <pc:sldChg chg="del">
        <pc:chgData name="Aizhan Kassymova" userId="S::a.kassymova@satbayev.university::116eda05-19b7-4ab1-b111-75ad639c04ed" providerId="AD" clId="Web-{CEEC78B0-37F5-FDF8-A605-6B175FC53979}" dt="2022-07-21T08:33:06.973" v="54"/>
        <pc:sldMkLst>
          <pc:docMk/>
          <pc:sldMk cId="1958584799" sldId="1077"/>
        </pc:sldMkLst>
      </pc:sldChg>
      <pc:sldChg chg="del">
        <pc:chgData name="Aizhan Kassymova" userId="S::a.kassymova@satbayev.university::116eda05-19b7-4ab1-b111-75ad639c04ed" providerId="AD" clId="Web-{CEEC78B0-37F5-FDF8-A605-6B175FC53979}" dt="2022-07-21T08:33:07.927" v="55"/>
        <pc:sldMkLst>
          <pc:docMk/>
          <pc:sldMk cId="3719365902" sldId="1078"/>
        </pc:sldMkLst>
      </pc:sldChg>
      <pc:sldChg chg="del">
        <pc:chgData name="Aizhan Kassymova" userId="S::a.kassymova@satbayev.university::116eda05-19b7-4ab1-b111-75ad639c04ed" providerId="AD" clId="Web-{CEEC78B0-37F5-FDF8-A605-6B175FC53979}" dt="2022-07-21T08:33:08.458" v="56"/>
        <pc:sldMkLst>
          <pc:docMk/>
          <pc:sldMk cId="3691248169" sldId="1079"/>
        </pc:sldMkLst>
      </pc:sldChg>
      <pc:sldChg chg="del">
        <pc:chgData name="Aizhan Kassymova" userId="S::a.kassymova@satbayev.university::116eda05-19b7-4ab1-b111-75ad639c04ed" providerId="AD" clId="Web-{CEEC78B0-37F5-FDF8-A605-6B175FC53979}" dt="2022-07-21T08:33:09.489" v="57"/>
        <pc:sldMkLst>
          <pc:docMk/>
          <pc:sldMk cId="716890011" sldId="1080"/>
        </pc:sldMkLst>
      </pc:sldChg>
      <pc:sldChg chg="add del">
        <pc:chgData name="Aizhan Kassymova" userId="S::a.kassymova@satbayev.university::116eda05-19b7-4ab1-b111-75ad639c04ed" providerId="AD" clId="Web-{CEEC78B0-37F5-FDF8-A605-6B175FC53979}" dt="2022-07-21T08:33:23.818" v="62"/>
        <pc:sldMkLst>
          <pc:docMk/>
          <pc:sldMk cId="4206515814" sldId="1081"/>
        </pc:sldMkLst>
      </pc:sldChg>
      <pc:sldChg chg="add del">
        <pc:chgData name="Aizhan Kassymova" userId="S::a.kassymova@satbayev.university::116eda05-19b7-4ab1-b111-75ad639c04ed" providerId="AD" clId="Web-{CEEC78B0-37F5-FDF8-A605-6B175FC53979}" dt="2022-07-21T08:33:14.771" v="60"/>
        <pc:sldMkLst>
          <pc:docMk/>
          <pc:sldMk cId="2645911935" sldId="1083"/>
        </pc:sldMkLst>
      </pc:sldChg>
      <pc:sldChg chg="add">
        <pc:chgData name="Aizhan Kassymova" userId="S::a.kassymova@satbayev.university::116eda05-19b7-4ab1-b111-75ad639c04ed" providerId="AD" clId="Web-{CEEC78B0-37F5-FDF8-A605-6B175FC53979}" dt="2022-07-21T08:34:36.633" v="63"/>
        <pc:sldMkLst>
          <pc:docMk/>
          <pc:sldMk cId="2715500193" sldId="1089"/>
        </pc:sldMkLst>
      </pc:sldChg>
      <pc:sldChg chg="add">
        <pc:chgData name="Aizhan Kassymova" userId="S::a.kassymova@satbayev.university::116eda05-19b7-4ab1-b111-75ad639c04ed" providerId="AD" clId="Web-{CEEC78B0-37F5-FDF8-A605-6B175FC53979}" dt="2022-07-21T08:34:36.696" v="64"/>
        <pc:sldMkLst>
          <pc:docMk/>
          <pc:sldMk cId="1578363486" sldId="1090"/>
        </pc:sldMkLst>
      </pc:sldChg>
      <pc:sldChg chg="add">
        <pc:chgData name="Aizhan Kassymova" userId="S::a.kassymova@satbayev.university::116eda05-19b7-4ab1-b111-75ad639c04ed" providerId="AD" clId="Web-{CEEC78B0-37F5-FDF8-A605-6B175FC53979}" dt="2022-07-21T08:34:36.930" v="65"/>
        <pc:sldMkLst>
          <pc:docMk/>
          <pc:sldMk cId="3079061231" sldId="1091"/>
        </pc:sldMkLst>
      </pc:sldChg>
      <pc:sldChg chg="add">
        <pc:chgData name="Aizhan Kassymova" userId="S::a.kassymova@satbayev.university::116eda05-19b7-4ab1-b111-75ad639c04ed" providerId="AD" clId="Web-{CEEC78B0-37F5-FDF8-A605-6B175FC53979}" dt="2022-07-21T08:34:37.086" v="66"/>
        <pc:sldMkLst>
          <pc:docMk/>
          <pc:sldMk cId="4203070697" sldId="1092"/>
        </pc:sldMkLst>
      </pc:sldChg>
      <pc:sldChg chg="add">
        <pc:chgData name="Aizhan Kassymova" userId="S::a.kassymova@satbayev.university::116eda05-19b7-4ab1-b111-75ad639c04ed" providerId="AD" clId="Web-{CEEC78B0-37F5-FDF8-A605-6B175FC53979}" dt="2022-07-21T08:34:37.180" v="67"/>
        <pc:sldMkLst>
          <pc:docMk/>
          <pc:sldMk cId="837600892" sldId="1093"/>
        </pc:sldMkLst>
      </pc:sldChg>
      <pc:sldChg chg="add">
        <pc:chgData name="Aizhan Kassymova" userId="S::a.kassymova@satbayev.university::116eda05-19b7-4ab1-b111-75ad639c04ed" providerId="AD" clId="Web-{CEEC78B0-37F5-FDF8-A605-6B175FC53979}" dt="2022-07-21T08:34:37.243" v="68"/>
        <pc:sldMkLst>
          <pc:docMk/>
          <pc:sldMk cId="866720516" sldId="1094"/>
        </pc:sldMkLst>
      </pc:sldChg>
      <pc:sldChg chg="add">
        <pc:chgData name="Aizhan Kassymova" userId="S::a.kassymova@satbayev.university::116eda05-19b7-4ab1-b111-75ad639c04ed" providerId="AD" clId="Web-{CEEC78B0-37F5-FDF8-A605-6B175FC53979}" dt="2022-07-21T08:34:37.993" v="69"/>
        <pc:sldMkLst>
          <pc:docMk/>
          <pc:sldMk cId="2230740000" sldId="1095"/>
        </pc:sldMkLst>
      </pc:sldChg>
      <pc:sldChg chg="add">
        <pc:chgData name="Aizhan Kassymova" userId="S::a.kassymova@satbayev.university::116eda05-19b7-4ab1-b111-75ad639c04ed" providerId="AD" clId="Web-{CEEC78B0-37F5-FDF8-A605-6B175FC53979}" dt="2022-07-21T08:34:38.711" v="70"/>
        <pc:sldMkLst>
          <pc:docMk/>
          <pc:sldMk cId="4289245598" sldId="1096"/>
        </pc:sldMkLst>
      </pc:sldChg>
      <pc:sldChg chg="add">
        <pc:chgData name="Aizhan Kassymova" userId="S::a.kassymova@satbayev.university::116eda05-19b7-4ab1-b111-75ad639c04ed" providerId="AD" clId="Web-{CEEC78B0-37F5-FDF8-A605-6B175FC53979}" dt="2022-07-21T08:34:38.774" v="71"/>
        <pc:sldMkLst>
          <pc:docMk/>
          <pc:sldMk cId="523262241" sldId="1097"/>
        </pc:sldMkLst>
      </pc:sldChg>
      <pc:sldChg chg="add">
        <pc:chgData name="Aizhan Kassymova" userId="S::a.kassymova@satbayev.university::116eda05-19b7-4ab1-b111-75ad639c04ed" providerId="AD" clId="Web-{CEEC78B0-37F5-FDF8-A605-6B175FC53979}" dt="2022-07-21T08:34:38.852" v="72"/>
        <pc:sldMkLst>
          <pc:docMk/>
          <pc:sldMk cId="1808159661" sldId="1098"/>
        </pc:sldMkLst>
      </pc:sldChg>
      <pc:sldChg chg="add">
        <pc:chgData name="Aizhan Kassymova" userId="S::a.kassymova@satbayev.university::116eda05-19b7-4ab1-b111-75ad639c04ed" providerId="AD" clId="Web-{CEEC78B0-37F5-FDF8-A605-6B175FC53979}" dt="2022-07-21T08:34:38.930" v="73"/>
        <pc:sldMkLst>
          <pc:docMk/>
          <pc:sldMk cId="3976628212" sldId="1099"/>
        </pc:sldMkLst>
      </pc:sldChg>
      <pc:sldChg chg="add">
        <pc:chgData name="Aizhan Kassymova" userId="S::a.kassymova@satbayev.university::116eda05-19b7-4ab1-b111-75ad639c04ed" providerId="AD" clId="Web-{CEEC78B0-37F5-FDF8-A605-6B175FC53979}" dt="2022-07-21T08:34:38.993" v="74"/>
        <pc:sldMkLst>
          <pc:docMk/>
          <pc:sldMk cId="913863411" sldId="1100"/>
        </pc:sldMkLst>
      </pc:sldChg>
      <pc:sldChg chg="add">
        <pc:chgData name="Aizhan Kassymova" userId="S::a.kassymova@satbayev.university::116eda05-19b7-4ab1-b111-75ad639c04ed" providerId="AD" clId="Web-{CEEC78B0-37F5-FDF8-A605-6B175FC53979}" dt="2022-07-21T08:34:39.118" v="75"/>
        <pc:sldMkLst>
          <pc:docMk/>
          <pc:sldMk cId="3284910864" sldId="1101"/>
        </pc:sldMkLst>
      </pc:sldChg>
      <pc:sldChg chg="add">
        <pc:chgData name="Aizhan Kassymova" userId="S::a.kassymova@satbayev.university::116eda05-19b7-4ab1-b111-75ad639c04ed" providerId="AD" clId="Web-{CEEC78B0-37F5-FDF8-A605-6B175FC53979}" dt="2022-07-21T08:34:39.180" v="76"/>
        <pc:sldMkLst>
          <pc:docMk/>
          <pc:sldMk cId="1349607504" sldId="1102"/>
        </pc:sldMkLst>
      </pc:sldChg>
      <pc:sldChg chg="add">
        <pc:chgData name="Aizhan Kassymova" userId="S::a.kassymova@satbayev.university::116eda05-19b7-4ab1-b111-75ad639c04ed" providerId="AD" clId="Web-{CEEC78B0-37F5-FDF8-A605-6B175FC53979}" dt="2022-07-21T08:34:39.243" v="77"/>
        <pc:sldMkLst>
          <pc:docMk/>
          <pc:sldMk cId="772980835" sldId="1103"/>
        </pc:sldMkLst>
      </pc:sldChg>
      <pc:sldChg chg="add">
        <pc:chgData name="Aizhan Kassymova" userId="S::a.kassymova@satbayev.university::116eda05-19b7-4ab1-b111-75ad639c04ed" providerId="AD" clId="Web-{CEEC78B0-37F5-FDF8-A605-6B175FC53979}" dt="2022-07-21T08:34:39.305" v="78"/>
        <pc:sldMkLst>
          <pc:docMk/>
          <pc:sldMk cId="3778346125" sldId="1104"/>
        </pc:sldMkLst>
      </pc:sldChg>
      <pc:sldChg chg="add">
        <pc:chgData name="Aizhan Kassymova" userId="S::a.kassymova@satbayev.university::116eda05-19b7-4ab1-b111-75ad639c04ed" providerId="AD" clId="Web-{CEEC78B0-37F5-FDF8-A605-6B175FC53979}" dt="2022-07-21T08:34:39.368" v="79"/>
        <pc:sldMkLst>
          <pc:docMk/>
          <pc:sldMk cId="322001587" sldId="1105"/>
        </pc:sldMkLst>
      </pc:sldChg>
      <pc:sldChg chg="add">
        <pc:chgData name="Aizhan Kassymova" userId="S::a.kassymova@satbayev.university::116eda05-19b7-4ab1-b111-75ad639c04ed" providerId="AD" clId="Web-{CEEC78B0-37F5-FDF8-A605-6B175FC53979}" dt="2022-07-21T08:34:39.836" v="80"/>
        <pc:sldMkLst>
          <pc:docMk/>
          <pc:sldMk cId="2182359231" sldId="1106"/>
        </pc:sldMkLst>
      </pc:sldChg>
      <pc:sldChg chg="add">
        <pc:chgData name="Aizhan Kassymova" userId="S::a.kassymova@satbayev.university::116eda05-19b7-4ab1-b111-75ad639c04ed" providerId="AD" clId="Web-{CEEC78B0-37F5-FDF8-A605-6B175FC53979}" dt="2022-07-21T08:34:39.915" v="81"/>
        <pc:sldMkLst>
          <pc:docMk/>
          <pc:sldMk cId="2115363033" sldId="1107"/>
        </pc:sldMkLst>
      </pc:sldChg>
      <pc:sldChg chg="add">
        <pc:chgData name="Aizhan Kassymova" userId="S::a.kassymova@satbayev.university::116eda05-19b7-4ab1-b111-75ad639c04ed" providerId="AD" clId="Web-{CEEC78B0-37F5-FDF8-A605-6B175FC53979}" dt="2022-07-21T08:34:39.961" v="82"/>
        <pc:sldMkLst>
          <pc:docMk/>
          <pc:sldMk cId="2297664663" sldId="1108"/>
        </pc:sldMkLst>
      </pc:sldChg>
      <pc:sldChg chg="add">
        <pc:chgData name="Aizhan Kassymova" userId="S::a.kassymova@satbayev.university::116eda05-19b7-4ab1-b111-75ad639c04ed" providerId="AD" clId="Web-{CEEC78B0-37F5-FDF8-A605-6B175FC53979}" dt="2022-07-21T08:34:40.040" v="83"/>
        <pc:sldMkLst>
          <pc:docMk/>
          <pc:sldMk cId="1209334988" sldId="1109"/>
        </pc:sldMkLst>
      </pc:sldChg>
      <pc:sldChg chg="add">
        <pc:chgData name="Aizhan Kassymova" userId="S::a.kassymova@satbayev.university::116eda05-19b7-4ab1-b111-75ad639c04ed" providerId="AD" clId="Web-{CEEC78B0-37F5-FDF8-A605-6B175FC53979}" dt="2022-07-21T08:34:40.555" v="84"/>
        <pc:sldMkLst>
          <pc:docMk/>
          <pc:sldMk cId="596309804" sldId="1110"/>
        </pc:sldMkLst>
      </pc:sldChg>
      <pc:sldChg chg="add">
        <pc:chgData name="Aizhan Kassymova" userId="S::a.kassymova@satbayev.university::116eda05-19b7-4ab1-b111-75ad639c04ed" providerId="AD" clId="Web-{CEEC78B0-37F5-FDF8-A605-6B175FC53979}" dt="2022-07-21T08:34:40.977" v="85"/>
        <pc:sldMkLst>
          <pc:docMk/>
          <pc:sldMk cId="3381831678" sldId="1111"/>
        </pc:sldMkLst>
      </pc:sldChg>
      <pc:sldChg chg="modSp add">
        <pc:chgData name="Aizhan Kassymova" userId="S::a.kassymova@satbayev.university::116eda05-19b7-4ab1-b111-75ad639c04ed" providerId="AD" clId="Web-{CEEC78B0-37F5-FDF8-A605-6B175FC53979}" dt="2022-07-21T08:46:55.085" v="304" actId="20577"/>
        <pc:sldMkLst>
          <pc:docMk/>
          <pc:sldMk cId="2720633737" sldId="1112"/>
        </pc:sldMkLst>
        <pc:spChg chg="mod">
          <ac:chgData name="Aizhan Kassymova" userId="S::a.kassymova@satbayev.university::116eda05-19b7-4ab1-b111-75ad639c04ed" providerId="AD" clId="Web-{CEEC78B0-37F5-FDF8-A605-6B175FC53979}" dt="2022-07-21T08:46:55.085" v="304" actId="20577"/>
          <ac:spMkLst>
            <pc:docMk/>
            <pc:sldMk cId="2720633737" sldId="1112"/>
            <ac:spMk id="9" creationId="{247BCAC2-4B0D-C24F-A1AA-5CFB26132E0B}"/>
          </ac:spMkLst>
        </pc:spChg>
      </pc:sldChg>
      <pc:sldChg chg="addSp delSp modSp add">
        <pc:chgData name="Aizhan Kassymova" userId="S::a.kassymova@satbayev.university::116eda05-19b7-4ab1-b111-75ad639c04ed" providerId="AD" clId="Web-{CEEC78B0-37F5-FDF8-A605-6B175FC53979}" dt="2022-07-21T08:46:23.975" v="303"/>
        <pc:sldMkLst>
          <pc:docMk/>
          <pc:sldMk cId="3491443387" sldId="1113"/>
        </pc:sldMkLst>
        <pc:spChg chg="add mod">
          <ac:chgData name="Aizhan Kassymova" userId="S::a.kassymova@satbayev.university::116eda05-19b7-4ab1-b111-75ad639c04ed" providerId="AD" clId="Web-{CEEC78B0-37F5-FDF8-A605-6B175FC53979}" dt="2022-07-21T08:42:17.605" v="232" actId="1076"/>
          <ac:spMkLst>
            <pc:docMk/>
            <pc:sldMk cId="3491443387" sldId="1113"/>
            <ac:spMk id="3" creationId="{432BD8CF-0446-A6BF-B341-D4A1838BAB0D}"/>
          </ac:spMkLst>
        </pc:spChg>
        <pc:spChg chg="add mod">
          <ac:chgData name="Aizhan Kassymova" userId="S::a.kassymova@satbayev.university::116eda05-19b7-4ab1-b111-75ad639c04ed" providerId="AD" clId="Web-{CEEC78B0-37F5-FDF8-A605-6B175FC53979}" dt="2022-07-21T08:42:25.856" v="235" actId="1076"/>
          <ac:spMkLst>
            <pc:docMk/>
            <pc:sldMk cId="3491443387" sldId="1113"/>
            <ac:spMk id="5" creationId="{460C832F-F7E5-CBB9-4B23-05348ACB1A3B}"/>
          </ac:spMkLst>
        </pc:spChg>
        <pc:spChg chg="add mod">
          <ac:chgData name="Aizhan Kassymova" userId="S::a.kassymova@satbayev.university::116eda05-19b7-4ab1-b111-75ad639c04ed" providerId="AD" clId="Web-{CEEC78B0-37F5-FDF8-A605-6B175FC53979}" dt="2022-07-21T08:42:34.872" v="238" actId="1076"/>
          <ac:spMkLst>
            <pc:docMk/>
            <pc:sldMk cId="3491443387" sldId="1113"/>
            <ac:spMk id="7" creationId="{B0741B81-9B79-ECC6-60B2-85DB80673436}"/>
          </ac:spMkLst>
        </pc:spChg>
        <pc:spChg chg="mod">
          <ac:chgData name="Aizhan Kassymova" userId="S::a.kassymova@satbayev.university::116eda05-19b7-4ab1-b111-75ad639c04ed" providerId="AD" clId="Web-{CEEC78B0-37F5-FDF8-A605-6B175FC53979}" dt="2022-07-21T08:41:48.385" v="201" actId="20577"/>
          <ac:spMkLst>
            <pc:docMk/>
            <pc:sldMk cId="3491443387" sldId="1113"/>
            <ac:spMk id="8" creationId="{21810D1F-B21D-4B49-9104-1DDE54C093AE}"/>
          </ac:spMkLst>
        </pc:spChg>
        <pc:spChg chg="mod">
          <ac:chgData name="Aizhan Kassymova" userId="S::a.kassymova@satbayev.university::116eda05-19b7-4ab1-b111-75ad639c04ed" providerId="AD" clId="Web-{CEEC78B0-37F5-FDF8-A605-6B175FC53979}" dt="2022-07-21T08:39:18.973" v="134" actId="20577"/>
          <ac:spMkLst>
            <pc:docMk/>
            <pc:sldMk cId="3491443387" sldId="1113"/>
            <ac:spMk id="9" creationId="{247BCAC2-4B0D-C24F-A1AA-5CFB26132E0B}"/>
          </ac:spMkLst>
        </pc:spChg>
        <pc:spChg chg="add mod">
          <ac:chgData name="Aizhan Kassymova" userId="S::a.kassymova@satbayev.university::116eda05-19b7-4ab1-b111-75ad639c04ed" providerId="AD" clId="Web-{CEEC78B0-37F5-FDF8-A605-6B175FC53979}" dt="2022-07-21T08:43:31.905" v="241" actId="1076"/>
          <ac:spMkLst>
            <pc:docMk/>
            <pc:sldMk cId="3491443387" sldId="1113"/>
            <ac:spMk id="11" creationId="{94897698-D9C5-B076-611B-3CF49DC6AB98}"/>
          </ac:spMkLst>
        </pc:spChg>
        <pc:spChg chg="add mod">
          <ac:chgData name="Aizhan Kassymova" userId="S::a.kassymova@satbayev.university::116eda05-19b7-4ab1-b111-75ad639c04ed" providerId="AD" clId="Web-{CEEC78B0-37F5-FDF8-A605-6B175FC53979}" dt="2022-07-21T08:43:41.359" v="244" actId="1076"/>
          <ac:spMkLst>
            <pc:docMk/>
            <pc:sldMk cId="3491443387" sldId="1113"/>
            <ac:spMk id="13" creationId="{387FCD22-A9D1-3C28-F6F0-FBA4B1B0325C}"/>
          </ac:spMkLst>
        </pc:spChg>
        <pc:spChg chg="add mod">
          <ac:chgData name="Aizhan Kassymova" userId="S::a.kassymova@satbayev.university::116eda05-19b7-4ab1-b111-75ad639c04ed" providerId="AD" clId="Web-{CEEC78B0-37F5-FDF8-A605-6B175FC53979}" dt="2022-07-21T08:44:58.206" v="280" actId="1076"/>
          <ac:spMkLst>
            <pc:docMk/>
            <pc:sldMk cId="3491443387" sldId="1113"/>
            <ac:spMk id="24" creationId="{762738DB-E539-7C8B-C956-785A8E8D20C8}"/>
          </ac:spMkLst>
        </pc:spChg>
        <pc:spChg chg="add mod">
          <ac:chgData name="Aizhan Kassymova" userId="S::a.kassymova@satbayev.university::116eda05-19b7-4ab1-b111-75ad639c04ed" providerId="AD" clId="Web-{CEEC78B0-37F5-FDF8-A605-6B175FC53979}" dt="2022-07-21T08:45:09.847" v="283" actId="1076"/>
          <ac:spMkLst>
            <pc:docMk/>
            <pc:sldMk cId="3491443387" sldId="1113"/>
            <ac:spMk id="26" creationId="{A4211B46-21F8-0B0B-8BB2-3871192F3E3A}"/>
          </ac:spMkLst>
        </pc:spChg>
        <pc:spChg chg="add">
          <ac:chgData name="Aizhan Kassymova" userId="S::a.kassymova@satbayev.university::116eda05-19b7-4ab1-b111-75ad639c04ed" providerId="AD" clId="Web-{CEEC78B0-37F5-FDF8-A605-6B175FC53979}" dt="2022-07-21T08:46:23.975" v="303"/>
          <ac:spMkLst>
            <pc:docMk/>
            <pc:sldMk cId="3491443387" sldId="1113"/>
            <ac:spMk id="28" creationId="{CDDF623D-D428-B7B9-2E05-D2F9EBCF2D7C}"/>
          </ac:spMkLst>
        </pc:spChg>
        <pc:spChg chg="del">
          <ac:chgData name="Aizhan Kassymova" userId="S::a.kassymova@satbayev.university::116eda05-19b7-4ab1-b111-75ad639c04ed" providerId="AD" clId="Web-{CEEC78B0-37F5-FDF8-A605-6B175FC53979}" dt="2022-07-21T08:46:22.975" v="302"/>
          <ac:spMkLst>
            <pc:docMk/>
            <pc:sldMk cId="3491443387" sldId="1113"/>
            <ac:spMk id="221" creationId="{949759AD-1D73-0346-A427-7818B3333AA2}"/>
          </ac:spMkLst>
        </pc:spChg>
        <pc:spChg chg="mod">
          <ac:chgData name="Aizhan Kassymova" userId="S::a.kassymova@satbayev.university::116eda05-19b7-4ab1-b111-75ad639c04ed" providerId="AD" clId="Web-{CEEC78B0-37F5-FDF8-A605-6B175FC53979}" dt="2022-07-21T08:46:11.959" v="301" actId="20577"/>
          <ac:spMkLst>
            <pc:docMk/>
            <pc:sldMk cId="3491443387" sldId="1113"/>
            <ac:spMk id="434" creationId="{41250870-CE47-A94F-91C6-42B94321E1E7}"/>
          </ac:spMkLst>
        </pc:spChg>
        <pc:spChg chg="mod">
          <ac:chgData name="Aizhan Kassymova" userId="S::a.kassymova@satbayev.university::116eda05-19b7-4ab1-b111-75ad639c04ed" providerId="AD" clId="Web-{CEEC78B0-37F5-FDF8-A605-6B175FC53979}" dt="2022-07-21T08:45:52.645" v="295" actId="1076"/>
          <ac:spMkLst>
            <pc:docMk/>
            <pc:sldMk cId="3491443387" sldId="1113"/>
            <ac:spMk id="437" creationId="{F20D1BFA-9817-D84B-AAED-9E047761E91E}"/>
          </ac:spMkLst>
        </pc:spChg>
        <pc:spChg chg="del">
          <ac:chgData name="Aizhan Kassymova" userId="S::a.kassymova@satbayev.university::116eda05-19b7-4ab1-b111-75ad639c04ed" providerId="AD" clId="Web-{CEEC78B0-37F5-FDF8-A605-6B175FC53979}" dt="2022-07-21T08:43:25.499" v="239"/>
          <ac:spMkLst>
            <pc:docMk/>
            <pc:sldMk cId="3491443387" sldId="1113"/>
            <ac:spMk id="467" creationId="{3C6A79A8-1567-FD40-9962-83B61094D5B0}"/>
          </ac:spMkLst>
        </pc:spChg>
        <pc:spChg chg="del">
          <ac:chgData name="Aizhan Kassymova" userId="S::a.kassymova@satbayev.university::116eda05-19b7-4ab1-b111-75ad639c04ed" providerId="AD" clId="Web-{CEEC78B0-37F5-FDF8-A605-6B175FC53979}" dt="2022-07-21T08:43:34.749" v="242"/>
          <ac:spMkLst>
            <pc:docMk/>
            <pc:sldMk cId="3491443387" sldId="1113"/>
            <ac:spMk id="472" creationId="{4630A927-61B1-794F-B5F8-8FE57CCE3DDD}"/>
          </ac:spMkLst>
        </pc:spChg>
        <pc:spChg chg="del">
          <ac:chgData name="Aizhan Kassymova" userId="S::a.kassymova@satbayev.university::116eda05-19b7-4ab1-b111-75ad639c04ed" providerId="AD" clId="Web-{CEEC78B0-37F5-FDF8-A605-6B175FC53979}" dt="2022-07-21T08:42:28.418" v="236"/>
          <ac:spMkLst>
            <pc:docMk/>
            <pc:sldMk cId="3491443387" sldId="1113"/>
            <ac:spMk id="477" creationId="{DDD55D7A-2C9E-A146-81FE-681A98F3F801}"/>
          </ac:spMkLst>
        </pc:spChg>
        <pc:spChg chg="del">
          <ac:chgData name="Aizhan Kassymova" userId="S::a.kassymova@satbayev.university::116eda05-19b7-4ab1-b111-75ad639c04ed" providerId="AD" clId="Web-{CEEC78B0-37F5-FDF8-A605-6B175FC53979}" dt="2022-07-21T08:42:19.605" v="233"/>
          <ac:spMkLst>
            <pc:docMk/>
            <pc:sldMk cId="3491443387" sldId="1113"/>
            <ac:spMk id="482" creationId="{941C260D-0416-B942-8EC7-39E82157676F}"/>
          </ac:spMkLst>
        </pc:spChg>
        <pc:spChg chg="del">
          <ac:chgData name="Aizhan Kassymova" userId="S::a.kassymova@satbayev.university::116eda05-19b7-4ab1-b111-75ad639c04ed" providerId="AD" clId="Web-{CEEC78B0-37F5-FDF8-A605-6B175FC53979}" dt="2022-07-21T08:42:12.293" v="230"/>
          <ac:spMkLst>
            <pc:docMk/>
            <pc:sldMk cId="3491443387" sldId="1113"/>
            <ac:spMk id="487" creationId="{F3AA3464-AD31-9B4B-A076-587DC96DE069}"/>
          </ac:spMkLst>
        </pc:spChg>
        <pc:spChg chg="mod">
          <ac:chgData name="Aizhan Kassymova" userId="S::a.kassymova@satbayev.university::116eda05-19b7-4ab1-b111-75ad639c04ed" providerId="AD" clId="Web-{CEEC78B0-37F5-FDF8-A605-6B175FC53979}" dt="2022-07-21T08:42:08.589" v="229" actId="1076"/>
          <ac:spMkLst>
            <pc:docMk/>
            <pc:sldMk cId="3491443387" sldId="1113"/>
            <ac:spMk id="492" creationId="{05F0290A-395C-4C46-87E1-FADC8794D671}"/>
          </ac:spMkLst>
        </pc:spChg>
        <pc:spChg chg="mod">
          <ac:chgData name="Aizhan Kassymova" userId="S::a.kassymova@satbayev.university::116eda05-19b7-4ab1-b111-75ad639c04ed" providerId="AD" clId="Web-{CEEC78B0-37F5-FDF8-A605-6B175FC53979}" dt="2022-07-21T08:44:45.002" v="277" actId="1076"/>
          <ac:spMkLst>
            <pc:docMk/>
            <pc:sldMk cId="3491443387" sldId="1113"/>
            <ac:spMk id="502" creationId="{6724E005-ABDA-2D4B-8176-871B891BA5F6}"/>
          </ac:spMkLst>
        </pc:spChg>
        <pc:spChg chg="del">
          <ac:chgData name="Aizhan Kassymova" userId="S::a.kassymova@satbayev.university::116eda05-19b7-4ab1-b111-75ad639c04ed" providerId="AD" clId="Web-{CEEC78B0-37F5-FDF8-A605-6B175FC53979}" dt="2022-07-21T08:44:53.331" v="279"/>
          <ac:spMkLst>
            <pc:docMk/>
            <pc:sldMk cId="3491443387" sldId="1113"/>
            <ac:spMk id="517" creationId="{D2A4573A-250B-6A45-8C10-896845686927}"/>
          </ac:spMkLst>
        </pc:spChg>
        <pc:spChg chg="del">
          <ac:chgData name="Aizhan Kassymova" userId="S::a.kassymova@satbayev.university::116eda05-19b7-4ab1-b111-75ad639c04ed" providerId="AD" clId="Web-{CEEC78B0-37F5-FDF8-A605-6B175FC53979}" dt="2022-07-21T08:45:02.284" v="281"/>
          <ac:spMkLst>
            <pc:docMk/>
            <pc:sldMk cId="3491443387" sldId="1113"/>
            <ac:spMk id="532" creationId="{0F59B7E1-B7F5-BB4A-BBE3-B5F7809DD247}"/>
          </ac:spMkLst>
        </pc:spChg>
      </pc:sldChg>
      <pc:sldChg chg="add del">
        <pc:chgData name="Aizhan Kassymova" userId="S::a.kassymova@satbayev.university::116eda05-19b7-4ab1-b111-75ad639c04ed" providerId="AD" clId="Web-{CEEC78B0-37F5-FDF8-A605-6B175FC53979}" dt="2022-07-21T08:35:45.777" v="105"/>
        <pc:sldMkLst>
          <pc:docMk/>
          <pc:sldMk cId="2228117109" sldId="1114"/>
        </pc:sldMkLst>
      </pc:sldChg>
      <pc:sldChg chg="modSp new">
        <pc:chgData name="Aizhan Kassymova" userId="S::a.kassymova@satbayev.university::116eda05-19b7-4ab1-b111-75ad639c04ed" providerId="AD" clId="Web-{CEEC78B0-37F5-FDF8-A605-6B175FC53979}" dt="2022-07-21T08:35:54.652" v="109" actId="20577"/>
        <pc:sldMkLst>
          <pc:docMk/>
          <pc:sldMk cId="2307654960" sldId="1115"/>
        </pc:sldMkLst>
        <pc:spChg chg="mod">
          <ac:chgData name="Aizhan Kassymova" userId="S::a.kassymova@satbayev.university::116eda05-19b7-4ab1-b111-75ad639c04ed" providerId="AD" clId="Web-{CEEC78B0-37F5-FDF8-A605-6B175FC53979}" dt="2022-07-21T08:35:54.652" v="109" actId="20577"/>
          <ac:spMkLst>
            <pc:docMk/>
            <pc:sldMk cId="2307654960" sldId="1115"/>
            <ac:spMk id="2" creationId="{E1D8C0D8-779C-A7DC-1455-5CE24E0E00C9}"/>
          </ac:spMkLst>
        </pc:spChg>
      </pc:sldChg>
      <pc:sldChg chg="del">
        <pc:chgData name="Aizhan Kassymova" userId="S::a.kassymova@satbayev.university::116eda05-19b7-4ab1-b111-75ad639c04ed" providerId="AD" clId="Web-{CEEC78B0-37F5-FDF8-A605-6B175FC53979}" dt="2022-07-21T08:32:45.691" v="32"/>
        <pc:sldMkLst>
          <pc:docMk/>
          <pc:sldMk cId="3328518594" sldId="1162"/>
        </pc:sldMkLst>
      </pc:sldChg>
      <pc:sldChg chg="del">
        <pc:chgData name="Aizhan Kassymova" userId="S::a.kassymova@satbayev.university::116eda05-19b7-4ab1-b111-75ad639c04ed" providerId="AD" clId="Web-{CEEC78B0-37F5-FDF8-A605-6B175FC53979}" dt="2022-07-21T08:32:46.754" v="33"/>
        <pc:sldMkLst>
          <pc:docMk/>
          <pc:sldMk cId="3081174506" sldId="1163"/>
        </pc:sldMkLst>
      </pc:sldChg>
      <pc:sldChg chg="del">
        <pc:chgData name="Aizhan Kassymova" userId="S::a.kassymova@satbayev.university::116eda05-19b7-4ab1-b111-75ad639c04ed" providerId="AD" clId="Web-{CEEC78B0-37F5-FDF8-A605-6B175FC53979}" dt="2022-07-21T08:32:48.160" v="34"/>
        <pc:sldMkLst>
          <pc:docMk/>
          <pc:sldMk cId="3055900667" sldId="1164"/>
        </pc:sldMkLst>
      </pc:sldChg>
      <pc:sldChg chg="del">
        <pc:chgData name="Aizhan Kassymova" userId="S::a.kassymova@satbayev.university::116eda05-19b7-4ab1-b111-75ad639c04ed" providerId="AD" clId="Web-{CEEC78B0-37F5-FDF8-A605-6B175FC53979}" dt="2022-07-21T08:32:48.769" v="35"/>
        <pc:sldMkLst>
          <pc:docMk/>
          <pc:sldMk cId="1821891346" sldId="1165"/>
        </pc:sldMkLst>
      </pc:sldChg>
      <pc:sldChg chg="del">
        <pc:chgData name="Aizhan Kassymova" userId="S::a.kassymova@satbayev.university::116eda05-19b7-4ab1-b111-75ad639c04ed" providerId="AD" clId="Web-{CEEC78B0-37F5-FDF8-A605-6B175FC53979}" dt="2022-07-21T08:32:49.691" v="36"/>
        <pc:sldMkLst>
          <pc:docMk/>
          <pc:sldMk cId="1692208329" sldId="1166"/>
        </pc:sldMkLst>
      </pc:sldChg>
      <pc:sldChg chg="del">
        <pc:chgData name="Aizhan Kassymova" userId="S::a.kassymova@satbayev.university::116eda05-19b7-4ab1-b111-75ad639c04ed" providerId="AD" clId="Web-{CEEC78B0-37F5-FDF8-A605-6B175FC53979}" dt="2022-07-21T08:32:51.191" v="37"/>
        <pc:sldMkLst>
          <pc:docMk/>
          <pc:sldMk cId="397073794" sldId="1167"/>
        </pc:sldMkLst>
      </pc:sldChg>
      <pc:sldChg chg="del">
        <pc:chgData name="Aizhan Kassymova" userId="S::a.kassymova@satbayev.university::116eda05-19b7-4ab1-b111-75ad639c04ed" providerId="AD" clId="Web-{CEEC78B0-37F5-FDF8-A605-6B175FC53979}" dt="2022-07-21T08:32:51.973" v="38"/>
        <pc:sldMkLst>
          <pc:docMk/>
          <pc:sldMk cId="2306501715" sldId="1168"/>
        </pc:sldMkLst>
      </pc:sldChg>
      <pc:sldChg chg="del">
        <pc:chgData name="Aizhan Kassymova" userId="S::a.kassymova@satbayev.university::116eda05-19b7-4ab1-b111-75ad639c04ed" providerId="AD" clId="Web-{CEEC78B0-37F5-FDF8-A605-6B175FC53979}" dt="2022-07-21T08:32:52.973" v="39"/>
        <pc:sldMkLst>
          <pc:docMk/>
          <pc:sldMk cId="811476487" sldId="1169"/>
        </pc:sldMkLst>
      </pc:sldChg>
      <pc:sldChg chg="del">
        <pc:chgData name="Aizhan Kassymova" userId="S::a.kassymova@satbayev.university::116eda05-19b7-4ab1-b111-75ad639c04ed" providerId="AD" clId="Web-{CEEC78B0-37F5-FDF8-A605-6B175FC53979}" dt="2022-07-21T08:32:56.754" v="45"/>
        <pc:sldMkLst>
          <pc:docMk/>
          <pc:sldMk cId="511336183" sldId="1170"/>
        </pc:sldMkLst>
      </pc:sldChg>
      <pc:sldChg chg="del">
        <pc:chgData name="Aizhan Kassymova" userId="S::a.kassymova@satbayev.university::116eda05-19b7-4ab1-b111-75ad639c04ed" providerId="AD" clId="Web-{CEEC78B0-37F5-FDF8-A605-6B175FC53979}" dt="2022-07-21T08:32:52.988" v="40"/>
        <pc:sldMkLst>
          <pc:docMk/>
          <pc:sldMk cId="3814211440" sldId="1171"/>
        </pc:sldMkLst>
      </pc:sldChg>
      <pc:sldChg chg="del">
        <pc:chgData name="Aizhan Kassymova" userId="S::a.kassymova@satbayev.university::116eda05-19b7-4ab1-b111-75ad639c04ed" providerId="AD" clId="Web-{CEEC78B0-37F5-FDF8-A605-6B175FC53979}" dt="2022-07-21T08:32:53.817" v="41"/>
        <pc:sldMkLst>
          <pc:docMk/>
          <pc:sldMk cId="2885702084" sldId="1172"/>
        </pc:sldMkLst>
      </pc:sldChg>
      <pc:sldChg chg="del">
        <pc:chgData name="Aizhan Kassymova" userId="S::a.kassymova@satbayev.university::116eda05-19b7-4ab1-b111-75ad639c04ed" providerId="AD" clId="Web-{CEEC78B0-37F5-FDF8-A605-6B175FC53979}" dt="2022-07-21T08:32:54.473" v="42"/>
        <pc:sldMkLst>
          <pc:docMk/>
          <pc:sldMk cId="1781887903" sldId="1173"/>
        </pc:sldMkLst>
      </pc:sldChg>
      <pc:sldChg chg="del">
        <pc:chgData name="Aizhan Kassymova" userId="S::a.kassymova@satbayev.university::116eda05-19b7-4ab1-b111-75ad639c04ed" providerId="AD" clId="Web-{CEEC78B0-37F5-FDF8-A605-6B175FC53979}" dt="2022-07-21T08:32:55.504" v="43"/>
        <pc:sldMkLst>
          <pc:docMk/>
          <pc:sldMk cId="524292350" sldId="1174"/>
        </pc:sldMkLst>
      </pc:sldChg>
      <pc:sldMasterChg chg="add addSldLayout">
        <pc:chgData name="Aizhan Kassymova" userId="S::a.kassymova@satbayev.university::116eda05-19b7-4ab1-b111-75ad639c04ed" providerId="AD" clId="Web-{CEEC78B0-37F5-FDF8-A605-6B175FC53979}" dt="2022-07-21T08:34:36.633" v="63"/>
        <pc:sldMasterMkLst>
          <pc:docMk/>
          <pc:sldMasterMk cId="2775165307" sldId="2147483648"/>
        </pc:sldMasterMkLst>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33936558" sldId="2147483649"/>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1878446113" sldId="2147483650"/>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1273958200" sldId="2147483652"/>
          </pc:sldLayoutMkLst>
        </pc:sldLayoutChg>
        <pc:sldLayoutChg chg="add">
          <pc:chgData name="Aizhan Kassymova" userId="S::a.kassymova@satbayev.university::116eda05-19b7-4ab1-b111-75ad639c04ed" providerId="AD" clId="Web-{CEEC78B0-37F5-FDF8-A605-6B175FC53979}" dt="2022-07-21T08:34:36.633" v="63"/>
          <pc:sldLayoutMkLst>
            <pc:docMk/>
            <pc:sldMasterMk cId="2775165307" sldId="2147483648"/>
            <pc:sldLayoutMk cId="3762131626" sldId="2147483654"/>
          </pc:sldLayoutMkLst>
        </pc:sldLayoutChg>
      </pc:sldMasterChg>
    </pc:docChg>
  </pc:docChgLst>
  <pc:docChgLst>
    <pc:chgData name="Aizhan Kassymova" userId="S::a.kassymova@satbayev.university::116eda05-19b7-4ab1-b111-75ad639c04ed" providerId="AD" clId="Web-{8783A1DE-67DB-C25E-D720-28FC8224A05A}"/>
    <pc:docChg chg="modSld">
      <pc:chgData name="Aizhan Kassymova" userId="S::a.kassymova@satbayev.university::116eda05-19b7-4ab1-b111-75ad639c04ed" providerId="AD" clId="Web-{8783A1DE-67DB-C25E-D720-28FC8224A05A}" dt="2022-07-21T13:47:15.449" v="157" actId="20577"/>
      <pc:docMkLst>
        <pc:docMk/>
      </pc:docMkLst>
      <pc:sldChg chg="addSp delSp modSp delAnim">
        <pc:chgData name="Aizhan Kassymova" userId="S::a.kassymova@satbayev.university::116eda05-19b7-4ab1-b111-75ad639c04ed" providerId="AD" clId="Web-{8783A1DE-67DB-C25E-D720-28FC8224A05A}" dt="2022-07-21T13:47:15.449" v="157" actId="20577"/>
        <pc:sldMkLst>
          <pc:docMk/>
          <pc:sldMk cId="2720633737" sldId="1112"/>
        </pc:sldMkLst>
        <pc:spChg chg="add mod">
          <ac:chgData name="Aizhan Kassymova" userId="S::a.kassymova@satbayev.university::116eda05-19b7-4ab1-b111-75ad639c04ed" providerId="AD" clId="Web-{8783A1DE-67DB-C25E-D720-28FC8224A05A}" dt="2022-07-21T13:44:09.474" v="121" actId="1076"/>
          <ac:spMkLst>
            <pc:docMk/>
            <pc:sldMk cId="2720633737" sldId="1112"/>
            <ac:spMk id="3" creationId="{57F91A2B-BE6A-0936-4A6C-5EA6CB623D8B}"/>
          </ac:spMkLst>
        </pc:spChg>
        <pc:spChg chg="add mod">
          <ac:chgData name="Aizhan Kassymova" userId="S::a.kassymova@satbayev.university::116eda05-19b7-4ab1-b111-75ad639c04ed" providerId="AD" clId="Web-{8783A1DE-67DB-C25E-D720-28FC8224A05A}" dt="2022-07-21T13:44:21.506" v="124" actId="1076"/>
          <ac:spMkLst>
            <pc:docMk/>
            <pc:sldMk cId="2720633737" sldId="1112"/>
            <ac:spMk id="10" creationId="{68EBC668-1A66-C3DB-1B3F-5682ACC967E8}"/>
          </ac:spMkLst>
        </pc:spChg>
        <pc:spChg chg="add mod">
          <ac:chgData name="Aizhan Kassymova" userId="S::a.kassymova@satbayev.university::116eda05-19b7-4ab1-b111-75ad639c04ed" providerId="AD" clId="Web-{8783A1DE-67DB-C25E-D720-28FC8224A05A}" dt="2022-07-21T13:44:35.178" v="128" actId="1076"/>
          <ac:spMkLst>
            <pc:docMk/>
            <pc:sldMk cId="2720633737" sldId="1112"/>
            <ac:spMk id="12" creationId="{D9C32A32-72F6-F266-DB29-AF2545C409CD}"/>
          </ac:spMkLst>
        </pc:spChg>
        <pc:spChg chg="add mod">
          <ac:chgData name="Aizhan Kassymova" userId="S::a.kassymova@satbayev.university::116eda05-19b7-4ab1-b111-75ad639c04ed" providerId="AD" clId="Web-{8783A1DE-67DB-C25E-D720-28FC8224A05A}" dt="2022-07-21T13:44:47.148" v="131" actId="1076"/>
          <ac:spMkLst>
            <pc:docMk/>
            <pc:sldMk cId="2720633737" sldId="1112"/>
            <ac:spMk id="14" creationId="{636C52D9-BDF9-16EB-4D38-6DDA21CE69F9}"/>
          </ac:spMkLst>
        </pc:spChg>
        <pc:spChg chg="add mod">
          <ac:chgData name="Aizhan Kassymova" userId="S::a.kassymova@satbayev.university::116eda05-19b7-4ab1-b111-75ad639c04ed" providerId="AD" clId="Web-{8783A1DE-67DB-C25E-D720-28FC8224A05A}" dt="2022-07-21T13:44:58.773" v="134" actId="1076"/>
          <ac:spMkLst>
            <pc:docMk/>
            <pc:sldMk cId="2720633737" sldId="1112"/>
            <ac:spMk id="16" creationId="{A84EC212-66ED-AB62-8483-85686F0F51A9}"/>
          </ac:spMkLst>
        </pc:spChg>
        <pc:spChg chg="add mod">
          <ac:chgData name="Aizhan Kassymova" userId="S::a.kassymova@satbayev.university::116eda05-19b7-4ab1-b111-75ad639c04ed" providerId="AD" clId="Web-{8783A1DE-67DB-C25E-D720-28FC8224A05A}" dt="2022-07-21T13:45:14.820" v="138" actId="1076"/>
          <ac:spMkLst>
            <pc:docMk/>
            <pc:sldMk cId="2720633737" sldId="1112"/>
            <ac:spMk id="18" creationId="{4AD6AC1F-0E41-27DD-B219-79E374E66481}"/>
          </ac:spMkLst>
        </pc:spChg>
        <pc:spChg chg="add mod">
          <ac:chgData name="Aizhan Kassymova" userId="S::a.kassymova@satbayev.university::116eda05-19b7-4ab1-b111-75ad639c04ed" providerId="AD" clId="Web-{8783A1DE-67DB-C25E-D720-28FC8224A05A}" dt="2022-07-21T13:45:55.134" v="145" actId="1076"/>
          <ac:spMkLst>
            <pc:docMk/>
            <pc:sldMk cId="2720633737" sldId="1112"/>
            <ac:spMk id="20" creationId="{EE048617-2872-84A1-D3AA-F572F9409623}"/>
          </ac:spMkLst>
        </pc:spChg>
        <pc:spChg chg="add mod">
          <ac:chgData name="Aizhan Kassymova" userId="S::a.kassymova@satbayev.university::116eda05-19b7-4ab1-b111-75ad639c04ed" providerId="AD" clId="Web-{8783A1DE-67DB-C25E-D720-28FC8224A05A}" dt="2022-07-21T13:46:12.166" v="148" actId="1076"/>
          <ac:spMkLst>
            <pc:docMk/>
            <pc:sldMk cId="2720633737" sldId="1112"/>
            <ac:spMk id="22" creationId="{B62432C7-24C3-7FC1-B600-EB788ED46444}"/>
          </ac:spMkLst>
        </pc:spChg>
        <pc:spChg chg="add">
          <ac:chgData name="Aizhan Kassymova" userId="S::a.kassymova@satbayev.university::116eda05-19b7-4ab1-b111-75ad639c04ed" providerId="AD" clId="Web-{8783A1DE-67DB-C25E-D720-28FC8224A05A}" dt="2022-07-21T13:46:30.854" v="150"/>
          <ac:spMkLst>
            <pc:docMk/>
            <pc:sldMk cId="2720633737" sldId="1112"/>
            <ac:spMk id="24" creationId="{4A04D188-956B-3582-A65A-8A241D8EE1F8}"/>
          </ac:spMkLst>
        </pc:spChg>
        <pc:spChg chg="add mod">
          <ac:chgData name="Aizhan Kassymova" userId="S::a.kassymova@satbayev.university::116eda05-19b7-4ab1-b111-75ad639c04ed" providerId="AD" clId="Web-{8783A1DE-67DB-C25E-D720-28FC8224A05A}" dt="2022-07-21T13:46:52.652" v="154" actId="1076"/>
          <ac:spMkLst>
            <pc:docMk/>
            <pc:sldMk cId="2720633737" sldId="1112"/>
            <ac:spMk id="26" creationId="{A1245417-4CBD-39DC-E9A3-3C3198C58376}"/>
          </ac:spMkLst>
        </pc:spChg>
        <pc:spChg chg="mod">
          <ac:chgData name="Aizhan Kassymova" userId="S::a.kassymova@satbayev.university::116eda05-19b7-4ab1-b111-75ad639c04ed" providerId="AD" clId="Web-{8783A1DE-67DB-C25E-D720-28FC8224A05A}" dt="2022-07-21T13:47:15.449" v="157" actId="20577"/>
          <ac:spMkLst>
            <pc:docMk/>
            <pc:sldMk cId="2720633737" sldId="1112"/>
            <ac:spMk id="216" creationId="{D5E2CE3F-09DC-EA40-ABE5-ED6ACF8FB8D5}"/>
          </ac:spMkLst>
        </pc:spChg>
        <pc:spChg chg="del">
          <ac:chgData name="Aizhan Kassymova" userId="S::a.kassymova@satbayev.university::116eda05-19b7-4ab1-b111-75ad639c04ed" providerId="AD" clId="Web-{8783A1DE-67DB-C25E-D720-28FC8224A05A}" dt="2022-07-21T13:46:43.198" v="151"/>
          <ac:spMkLst>
            <pc:docMk/>
            <pc:sldMk cId="2720633737" sldId="1112"/>
            <ac:spMk id="225" creationId="{735C70AA-4D0B-3E4D-B47F-55C95E7B4826}"/>
          </ac:spMkLst>
        </pc:spChg>
        <pc:spChg chg="del">
          <ac:chgData name="Aizhan Kassymova" userId="S::a.kassymova@satbayev.university::116eda05-19b7-4ab1-b111-75ad639c04ed" providerId="AD" clId="Web-{8783A1DE-67DB-C25E-D720-28FC8224A05A}" dt="2022-07-21T13:46:29.495" v="149"/>
          <ac:spMkLst>
            <pc:docMk/>
            <pc:sldMk cId="2720633737" sldId="1112"/>
            <ac:spMk id="228" creationId="{6E499AE9-BC96-AA43-8A92-BB907E72E53A}"/>
          </ac:spMkLst>
        </pc:spChg>
        <pc:spChg chg="del">
          <ac:chgData name="Aizhan Kassymova" userId="S::a.kassymova@satbayev.university::116eda05-19b7-4ab1-b111-75ad639c04ed" providerId="AD" clId="Web-{8783A1DE-67DB-C25E-D720-28FC8224A05A}" dt="2022-07-21T13:44:50.429" v="132"/>
          <ac:spMkLst>
            <pc:docMk/>
            <pc:sldMk cId="2720633737" sldId="1112"/>
            <ac:spMk id="258" creationId="{53D455CA-494C-3941-B909-EFE07A9B71F3}"/>
          </ac:spMkLst>
        </pc:spChg>
        <pc:spChg chg="del">
          <ac:chgData name="Aizhan Kassymova" userId="S::a.kassymova@satbayev.university::116eda05-19b7-4ab1-b111-75ad639c04ed" providerId="AD" clId="Web-{8783A1DE-67DB-C25E-D720-28FC8224A05A}" dt="2022-07-21T13:45:01.492" v="135"/>
          <ac:spMkLst>
            <pc:docMk/>
            <pc:sldMk cId="2720633737" sldId="1112"/>
            <ac:spMk id="263" creationId="{D67C13D0-AC42-8E4B-9B42-5CEAC1302871}"/>
          </ac:spMkLst>
        </pc:spChg>
        <pc:spChg chg="del">
          <ac:chgData name="Aizhan Kassymova" userId="S::a.kassymova@satbayev.university::116eda05-19b7-4ab1-b111-75ad639c04ed" providerId="AD" clId="Web-{8783A1DE-67DB-C25E-D720-28FC8224A05A}" dt="2022-07-21T13:44:38.100" v="129"/>
          <ac:spMkLst>
            <pc:docMk/>
            <pc:sldMk cId="2720633737" sldId="1112"/>
            <ac:spMk id="268" creationId="{7655A215-ADF5-8C47-8D04-DDBF56AFD738}"/>
          </ac:spMkLst>
        </pc:spChg>
        <pc:spChg chg="del">
          <ac:chgData name="Aizhan Kassymova" userId="S::a.kassymova@satbayev.university::116eda05-19b7-4ab1-b111-75ad639c04ed" providerId="AD" clId="Web-{8783A1DE-67DB-C25E-D720-28FC8224A05A}" dt="2022-07-21T13:44:29.350" v="127"/>
          <ac:spMkLst>
            <pc:docMk/>
            <pc:sldMk cId="2720633737" sldId="1112"/>
            <ac:spMk id="273" creationId="{E6ADB34B-0590-DF41-A12D-070F82E8AE88}"/>
          </ac:spMkLst>
        </pc:spChg>
        <pc:spChg chg="del">
          <ac:chgData name="Aizhan Kassymova" userId="S::a.kassymova@satbayev.university::116eda05-19b7-4ab1-b111-75ad639c04ed" providerId="AD" clId="Web-{8783A1DE-67DB-C25E-D720-28FC8224A05A}" dt="2022-07-21T13:44:11.943" v="122"/>
          <ac:spMkLst>
            <pc:docMk/>
            <pc:sldMk cId="2720633737" sldId="1112"/>
            <ac:spMk id="278" creationId="{08BD580D-BB58-674F-BF51-73AD02F8ED1B}"/>
          </ac:spMkLst>
        </pc:spChg>
        <pc:spChg chg="del">
          <ac:chgData name="Aizhan Kassymova" userId="S::a.kassymova@satbayev.university::116eda05-19b7-4ab1-b111-75ad639c04ed" providerId="AD" clId="Web-{8783A1DE-67DB-C25E-D720-28FC8224A05A}" dt="2022-07-21T13:44:05.006" v="120"/>
          <ac:spMkLst>
            <pc:docMk/>
            <pc:sldMk cId="2720633737" sldId="1112"/>
            <ac:spMk id="283" creationId="{3615B133-7ADF-B149-A5EF-D48A09950BEA}"/>
          </ac:spMkLst>
        </pc:spChg>
        <pc:spChg chg="del">
          <ac:chgData name="Aizhan Kassymova" userId="S::a.kassymova@satbayev.university::116eda05-19b7-4ab1-b111-75ad639c04ed" providerId="AD" clId="Web-{8783A1DE-67DB-C25E-D720-28FC8224A05A}" dt="2022-07-21T13:45:46.649" v="142"/>
          <ac:spMkLst>
            <pc:docMk/>
            <pc:sldMk cId="2720633737" sldId="1112"/>
            <ac:spMk id="293" creationId="{8D2FAA41-802D-714B-9684-49001E0C1669}"/>
          </ac:spMkLst>
        </pc:spChg>
        <pc:spChg chg="del">
          <ac:chgData name="Aizhan Kassymova" userId="S::a.kassymova@satbayev.university::116eda05-19b7-4ab1-b111-75ad639c04ed" providerId="AD" clId="Web-{8783A1DE-67DB-C25E-D720-28FC8224A05A}" dt="2022-07-21T13:46:01.119" v="146"/>
          <ac:spMkLst>
            <pc:docMk/>
            <pc:sldMk cId="2720633737" sldId="1112"/>
            <ac:spMk id="308" creationId="{5AACD721-3312-0F4C-BAF3-B6F1B5616C96}"/>
          </ac:spMkLst>
        </pc:spChg>
        <pc:spChg chg="del">
          <ac:chgData name="Aizhan Kassymova" userId="S::a.kassymova@satbayev.university::116eda05-19b7-4ab1-b111-75ad639c04ed" providerId="AD" clId="Web-{8783A1DE-67DB-C25E-D720-28FC8224A05A}" dt="2022-07-21T13:46:55.339" v="155"/>
          <ac:spMkLst>
            <pc:docMk/>
            <pc:sldMk cId="2720633737" sldId="1112"/>
            <ac:spMk id="439" creationId="{01EA6896-ADAC-0A4A-9F59-CC5D8AE36554}"/>
          </ac:spMkLst>
        </pc:spChg>
        <pc:grpChg chg="del">
          <ac:chgData name="Aizhan Kassymova" userId="S::a.kassymova@satbayev.university::116eda05-19b7-4ab1-b111-75ad639c04ed" providerId="AD" clId="Web-{8783A1DE-67DB-C25E-D720-28FC8224A05A}" dt="2022-07-21T13:44:24.475" v="125"/>
          <ac:grpSpMkLst>
            <pc:docMk/>
            <pc:sldMk cId="2720633737" sldId="1112"/>
            <ac:grpSpMk id="5" creationId="{B35D9358-DFF3-6B4F-B793-C73142424C20}"/>
          </ac:grpSpMkLst>
        </pc:grpChg>
        <pc:grpChg chg="add del">
          <ac:chgData name="Aizhan Kassymova" userId="S::a.kassymova@satbayev.university::116eda05-19b7-4ab1-b111-75ad639c04ed" providerId="AD" clId="Web-{8783A1DE-67DB-C25E-D720-28FC8224A05A}" dt="2022-07-21T13:45:31.993" v="141"/>
          <ac:grpSpMkLst>
            <pc:docMk/>
            <pc:sldMk cId="2720633737" sldId="1112"/>
            <ac:grpSpMk id="237" creationId="{FE2C87B1-0D29-6946-B29A-95FF8E6A0A50}"/>
          </ac:grpSpMkLst>
        </pc:grpChg>
      </pc:sldChg>
      <pc:sldChg chg="modSp">
        <pc:chgData name="Aizhan Kassymova" userId="S::a.kassymova@satbayev.university::116eda05-19b7-4ab1-b111-75ad639c04ed" providerId="AD" clId="Web-{8783A1DE-67DB-C25E-D720-28FC8224A05A}" dt="2022-07-21T13:45:21.195" v="139" actId="1076"/>
        <pc:sldMkLst>
          <pc:docMk/>
          <pc:sldMk cId="3491443387" sldId="1113"/>
        </pc:sldMkLst>
        <pc:spChg chg="mod">
          <ac:chgData name="Aizhan Kassymova" userId="S::a.kassymova@satbayev.university::116eda05-19b7-4ab1-b111-75ad639c04ed" providerId="AD" clId="Web-{8783A1DE-67DB-C25E-D720-28FC8224A05A}" dt="2022-07-21T13:45:21.195" v="139" actId="1076"/>
          <ac:spMkLst>
            <pc:docMk/>
            <pc:sldMk cId="3491443387" sldId="1113"/>
            <ac:spMk id="502" creationId="{6724E005-ABDA-2D4B-8176-871B891BA5F6}"/>
          </ac:spMkLst>
        </pc:spChg>
      </pc:sldChg>
    </pc:docChg>
  </pc:docChgLst>
  <pc:docChgLst>
    <pc:chgData name="Aizhan Kassymova" userId="S::a.kassymova@satbayev.university::116eda05-19b7-4ab1-b111-75ad639c04ed" providerId="AD" clId="Web-{55FFCDE0-EFE9-EC19-E06A-02BF8397377E}"/>
    <pc:docChg chg="delSld modSld">
      <pc:chgData name="Aizhan Kassymova" userId="S::a.kassymova@satbayev.university::116eda05-19b7-4ab1-b111-75ad639c04ed" providerId="AD" clId="Web-{55FFCDE0-EFE9-EC19-E06A-02BF8397377E}" dt="2022-07-20T07:51:31.636" v="973"/>
      <pc:docMkLst>
        <pc:docMk/>
      </pc:docMkLst>
      <pc:sldChg chg="modSp modNotes">
        <pc:chgData name="Aizhan Kassymova" userId="S::a.kassymova@satbayev.university::116eda05-19b7-4ab1-b111-75ad639c04ed" providerId="AD" clId="Web-{55FFCDE0-EFE9-EC19-E06A-02BF8397377E}" dt="2022-07-20T07:51:31.636" v="973"/>
        <pc:sldMkLst>
          <pc:docMk/>
          <pc:sldMk cId="3896205319" sldId="973"/>
        </pc:sldMkLst>
        <pc:spChg chg="mod">
          <ac:chgData name="Aizhan Kassymova" userId="S::a.kassymova@satbayev.university::116eda05-19b7-4ab1-b111-75ad639c04ed" providerId="AD" clId="Web-{55FFCDE0-EFE9-EC19-E06A-02BF8397377E}" dt="2022-07-20T07:50:14.308" v="970" actId="20577"/>
          <ac:spMkLst>
            <pc:docMk/>
            <pc:sldMk cId="3896205319" sldId="973"/>
            <ac:spMk id="3" creationId="{3442F0EB-D236-E592-A42B-8E35B6662FAD}"/>
          </ac:spMkLst>
        </pc:spChg>
      </pc:sldChg>
      <pc:sldChg chg="addSp delSp modSp delAnim modNotes">
        <pc:chgData name="Aizhan Kassymova" userId="S::a.kassymova@satbayev.university::116eda05-19b7-4ab1-b111-75ad639c04ed" providerId="AD" clId="Web-{55FFCDE0-EFE9-EC19-E06A-02BF8397377E}" dt="2022-07-20T07:12:26.384" v="135"/>
        <pc:sldMkLst>
          <pc:docMk/>
          <pc:sldMk cId="2645911935" sldId="1083"/>
        </pc:sldMkLst>
        <pc:spChg chg="mod">
          <ac:chgData name="Aizhan Kassymova" userId="S::a.kassymova@satbayev.university::116eda05-19b7-4ab1-b111-75ad639c04ed" providerId="AD" clId="Web-{55FFCDE0-EFE9-EC19-E06A-02BF8397377E}" dt="2022-07-20T07:09:07.228" v="109" actId="20577"/>
          <ac:spMkLst>
            <pc:docMk/>
            <pc:sldMk cId="2645911935" sldId="1083"/>
            <ac:spMk id="2" creationId="{F81F961A-6387-0345-9591-6D8E9EDB9801}"/>
          </ac:spMkLst>
        </pc:spChg>
        <pc:spChg chg="add">
          <ac:chgData name="Aizhan Kassymova" userId="S::a.kassymova@satbayev.university::116eda05-19b7-4ab1-b111-75ad639c04ed" providerId="AD" clId="Web-{55FFCDE0-EFE9-EC19-E06A-02BF8397377E}" dt="2022-07-20T07:12:26.384" v="135"/>
          <ac:spMkLst>
            <pc:docMk/>
            <pc:sldMk cId="2645911935" sldId="1083"/>
            <ac:spMk id="4" creationId="{B7676F85-BC7E-BCEE-F34E-9032EDE9D82D}"/>
          </ac:spMkLst>
        </pc:spChg>
        <pc:spChg chg="mod">
          <ac:chgData name="Aizhan Kassymova" userId="S::a.kassymova@satbayev.university::116eda05-19b7-4ab1-b111-75ad639c04ed" providerId="AD" clId="Web-{55FFCDE0-EFE9-EC19-E06A-02BF8397377E}" dt="2022-07-20T07:08:11.853" v="70" actId="20577"/>
          <ac:spMkLst>
            <pc:docMk/>
            <pc:sldMk cId="2645911935" sldId="1083"/>
            <ac:spMk id="12" creationId="{3635EFC9-A521-0240-B257-CD458B330808}"/>
          </ac:spMkLst>
        </pc:spChg>
        <pc:spChg chg="del">
          <ac:chgData name="Aizhan Kassymova" userId="S::a.kassymova@satbayev.university::116eda05-19b7-4ab1-b111-75ad639c04ed" providerId="AD" clId="Web-{55FFCDE0-EFE9-EC19-E06A-02BF8397377E}" dt="2022-07-20T07:12:25.743" v="134"/>
          <ac:spMkLst>
            <pc:docMk/>
            <pc:sldMk cId="2645911935" sldId="1083"/>
            <ac:spMk id="90" creationId="{FF729FF4-43F7-A040-B78F-BE4EC8E9855E}"/>
          </ac:spMkLst>
        </pc:spChg>
        <pc:spChg chg="del">
          <ac:chgData name="Aizhan Kassymova" userId="S::a.kassymova@satbayev.university::116eda05-19b7-4ab1-b111-75ad639c04ed" providerId="AD" clId="Web-{55FFCDE0-EFE9-EC19-E06A-02BF8397377E}" dt="2022-07-20T07:12:19.227" v="133"/>
          <ac:spMkLst>
            <pc:docMk/>
            <pc:sldMk cId="2645911935" sldId="1083"/>
            <ac:spMk id="119" creationId="{80C0AC55-7635-2346-85C0-10B75BF4C445}"/>
          </ac:spMkLst>
        </pc:spChg>
      </pc:sldChg>
      <pc:sldChg chg="addSp delSp modSp modNotes">
        <pc:chgData name="Aizhan Kassymova" userId="S::a.kassymova@satbayev.university::116eda05-19b7-4ab1-b111-75ad639c04ed" providerId="AD" clId="Web-{55FFCDE0-EFE9-EC19-E06A-02BF8397377E}" dt="2022-07-20T07:16:45.774" v="206"/>
        <pc:sldMkLst>
          <pc:docMk/>
          <pc:sldMk cId="147584997" sldId="1084"/>
        </pc:sldMkLst>
        <pc:spChg chg="add">
          <ac:chgData name="Aizhan Kassymova" userId="S::a.kassymova@satbayev.university::116eda05-19b7-4ab1-b111-75ad639c04ed" providerId="AD" clId="Web-{55FFCDE0-EFE9-EC19-E06A-02BF8397377E}" dt="2022-07-20T07:12:30.477" v="137"/>
          <ac:spMkLst>
            <pc:docMk/>
            <pc:sldMk cId="147584997" sldId="1084"/>
            <ac:spMk id="3" creationId="{E681FBA2-19EB-5659-F43D-72EC34D933A1}"/>
          </ac:spMkLst>
        </pc:spChg>
        <pc:spChg chg="del">
          <ac:chgData name="Aizhan Kassymova" userId="S::a.kassymova@satbayev.university::116eda05-19b7-4ab1-b111-75ad639c04ed" providerId="AD" clId="Web-{55FFCDE0-EFE9-EC19-E06A-02BF8397377E}" dt="2022-07-20T07:12:29.571" v="136"/>
          <ac:spMkLst>
            <pc:docMk/>
            <pc:sldMk cId="147584997" sldId="1084"/>
            <ac:spMk id="5" creationId="{A52BCA24-99F8-C342-B95E-EB6833D8CAE2}"/>
          </ac:spMkLst>
        </pc:spChg>
        <pc:spChg chg="mod">
          <ac:chgData name="Aizhan Kassymova" userId="S::a.kassymova@satbayev.university::116eda05-19b7-4ab1-b111-75ad639c04ed" providerId="AD" clId="Web-{55FFCDE0-EFE9-EC19-E06A-02BF8397377E}" dt="2022-07-20T07:15:00.790" v="173" actId="1076"/>
          <ac:spMkLst>
            <pc:docMk/>
            <pc:sldMk cId="147584997" sldId="1084"/>
            <ac:spMk id="9" creationId="{247BCAC2-4B0D-C24F-A1AA-5CFB26132E0B}"/>
          </ac:spMkLst>
        </pc:spChg>
        <pc:spChg chg="mod">
          <ac:chgData name="Aizhan Kassymova" userId="S::a.kassymova@satbayev.university::116eda05-19b7-4ab1-b111-75ad639c04ed" providerId="AD" clId="Web-{55FFCDE0-EFE9-EC19-E06A-02BF8397377E}" dt="2022-07-20T07:15:03.665" v="174" actId="1076"/>
          <ac:spMkLst>
            <pc:docMk/>
            <pc:sldMk cId="147584997" sldId="1084"/>
            <ac:spMk id="93" creationId="{044314F4-5E29-A342-9469-ED1D194C2BEE}"/>
          </ac:spMkLst>
        </pc:spChg>
        <pc:spChg chg="mod">
          <ac:chgData name="Aizhan Kassymova" userId="S::a.kassymova@satbayev.university::116eda05-19b7-4ab1-b111-75ad639c04ed" providerId="AD" clId="Web-{55FFCDE0-EFE9-EC19-E06A-02BF8397377E}" dt="2022-07-20T07:16:35.758" v="203" actId="20577"/>
          <ac:spMkLst>
            <pc:docMk/>
            <pc:sldMk cId="147584997" sldId="1084"/>
            <ac:spMk id="94" creationId="{26408C84-4366-9C43-B55D-97AC8C9FA33A}"/>
          </ac:spMkLst>
        </pc:spChg>
      </pc:sldChg>
      <pc:sldChg chg="addSp delSp modSp modNotes">
        <pc:chgData name="Aizhan Kassymova" userId="S::a.kassymova@satbayev.university::116eda05-19b7-4ab1-b111-75ad639c04ed" providerId="AD" clId="Web-{55FFCDE0-EFE9-EC19-E06A-02BF8397377E}" dt="2022-07-20T07:25:31.617" v="467" actId="20577"/>
        <pc:sldMkLst>
          <pc:docMk/>
          <pc:sldMk cId="2680331947" sldId="1085"/>
        </pc:sldMkLst>
        <pc:spChg chg="add">
          <ac:chgData name="Aizhan Kassymova" userId="S::a.kassymova@satbayev.university::116eda05-19b7-4ab1-b111-75ad639c04ed" providerId="AD" clId="Web-{55FFCDE0-EFE9-EC19-E06A-02BF8397377E}" dt="2022-07-20T07:12:35.056" v="139"/>
          <ac:spMkLst>
            <pc:docMk/>
            <pc:sldMk cId="2680331947" sldId="1085"/>
            <ac:spMk id="3" creationId="{FBC2D64E-EDEE-6514-CBFE-C7F6AAB7B2B1}"/>
          </ac:spMkLst>
        </pc:spChg>
        <pc:spChg chg="mod">
          <ac:chgData name="Aizhan Kassymova" userId="S::a.kassymova@satbayev.university::116eda05-19b7-4ab1-b111-75ad639c04ed" providerId="AD" clId="Web-{55FFCDE0-EFE9-EC19-E06A-02BF8397377E}" dt="2022-07-20T07:12:54.384" v="145" actId="20577"/>
          <ac:spMkLst>
            <pc:docMk/>
            <pc:sldMk cId="2680331947" sldId="1085"/>
            <ac:spMk id="9" creationId="{247BCAC2-4B0D-C24F-A1AA-5CFB26132E0B}"/>
          </ac:spMkLst>
        </pc:spChg>
        <pc:spChg chg="mod">
          <ac:chgData name="Aizhan Kassymova" userId="S::a.kassymova@satbayev.university::116eda05-19b7-4ab1-b111-75ad639c04ed" providerId="AD" clId="Web-{55FFCDE0-EFE9-EC19-E06A-02BF8397377E}" dt="2022-07-20T07:22:57.727" v="393" actId="1076"/>
          <ac:spMkLst>
            <pc:docMk/>
            <pc:sldMk cId="2680331947" sldId="1085"/>
            <ac:spMk id="88" creationId="{9030FA43-2615-A74C-949D-871EDD5258E9}"/>
          </ac:spMkLst>
        </pc:spChg>
        <pc:spChg chg="mod">
          <ac:chgData name="Aizhan Kassymova" userId="S::a.kassymova@satbayev.university::116eda05-19b7-4ab1-b111-75ad639c04ed" providerId="AD" clId="Web-{55FFCDE0-EFE9-EC19-E06A-02BF8397377E}" dt="2022-07-20T07:25:28.211" v="459" actId="20577"/>
          <ac:spMkLst>
            <pc:docMk/>
            <pc:sldMk cId="2680331947" sldId="1085"/>
            <ac:spMk id="89" creationId="{7717F97B-37DE-2442-8F9E-81FB9F33AB23}"/>
          </ac:spMkLst>
        </pc:spChg>
        <pc:spChg chg="mod">
          <ac:chgData name="Aizhan Kassymova" userId="S::a.kassymova@satbayev.university::116eda05-19b7-4ab1-b111-75ad639c04ed" providerId="AD" clId="Web-{55FFCDE0-EFE9-EC19-E06A-02BF8397377E}" dt="2022-07-20T07:25:31.617" v="467" actId="20577"/>
          <ac:spMkLst>
            <pc:docMk/>
            <pc:sldMk cId="2680331947" sldId="1085"/>
            <ac:spMk id="91" creationId="{716E4165-7532-204E-993F-D649CD87137C}"/>
          </ac:spMkLst>
        </pc:spChg>
        <pc:spChg chg="del">
          <ac:chgData name="Aizhan Kassymova" userId="S::a.kassymova@satbayev.university::116eda05-19b7-4ab1-b111-75ad639c04ed" providerId="AD" clId="Web-{55FFCDE0-EFE9-EC19-E06A-02BF8397377E}" dt="2022-07-20T07:12:34.524" v="138"/>
          <ac:spMkLst>
            <pc:docMk/>
            <pc:sldMk cId="2680331947" sldId="1085"/>
            <ac:spMk id="92" creationId="{5F971824-E93B-A24D-9AB3-D5859F34EEA6}"/>
          </ac:spMkLst>
        </pc:spChg>
        <pc:spChg chg="mod">
          <ac:chgData name="Aizhan Kassymova" userId="S::a.kassymova@satbayev.university::116eda05-19b7-4ab1-b111-75ad639c04ed" providerId="AD" clId="Web-{55FFCDE0-EFE9-EC19-E06A-02BF8397377E}" dt="2022-07-20T07:19:21.993" v="224" actId="1076"/>
          <ac:spMkLst>
            <pc:docMk/>
            <pc:sldMk cId="2680331947" sldId="1085"/>
            <ac:spMk id="96" creationId="{BDD58876-57D5-6242-A5A0-1F4F57BBD486}"/>
          </ac:spMkLst>
        </pc:spChg>
        <pc:spChg chg="mod">
          <ac:chgData name="Aizhan Kassymova" userId="S::a.kassymova@satbayev.university::116eda05-19b7-4ab1-b111-75ad639c04ed" providerId="AD" clId="Web-{55FFCDE0-EFE9-EC19-E06A-02BF8397377E}" dt="2022-07-20T07:19:30.868" v="227" actId="1076"/>
          <ac:spMkLst>
            <pc:docMk/>
            <pc:sldMk cId="2680331947" sldId="1085"/>
            <ac:spMk id="97" creationId="{2C7DB634-32FD-8242-867E-9B9E0867E967}"/>
          </ac:spMkLst>
        </pc:spChg>
        <pc:spChg chg="mod">
          <ac:chgData name="Aizhan Kassymova" userId="S::a.kassymova@satbayev.university::116eda05-19b7-4ab1-b111-75ad639c04ed" providerId="AD" clId="Web-{55FFCDE0-EFE9-EC19-E06A-02BF8397377E}" dt="2022-07-20T07:24:58.852" v="448" actId="20577"/>
          <ac:spMkLst>
            <pc:docMk/>
            <pc:sldMk cId="2680331947" sldId="1085"/>
            <ac:spMk id="102" creationId="{1E8E6531-8FF1-1C40-8C70-630F4E1475AD}"/>
          </ac:spMkLst>
        </pc:spChg>
        <pc:spChg chg="mod">
          <ac:chgData name="Aizhan Kassymova" userId="S::a.kassymova@satbayev.university::116eda05-19b7-4ab1-b111-75ad639c04ed" providerId="AD" clId="Web-{55FFCDE0-EFE9-EC19-E06A-02BF8397377E}" dt="2022-07-20T07:25:24.633" v="455" actId="20577"/>
          <ac:spMkLst>
            <pc:docMk/>
            <pc:sldMk cId="2680331947" sldId="1085"/>
            <ac:spMk id="107" creationId="{474B7C25-022E-B449-BFB7-79520686A1C4}"/>
          </ac:spMkLst>
        </pc:spChg>
        <pc:spChg chg="mod">
          <ac:chgData name="Aizhan Kassymova" userId="S::a.kassymova@satbayev.university::116eda05-19b7-4ab1-b111-75ad639c04ed" providerId="AD" clId="Web-{55FFCDE0-EFE9-EC19-E06A-02BF8397377E}" dt="2022-07-20T07:19:52.368" v="232" actId="20577"/>
          <ac:spMkLst>
            <pc:docMk/>
            <pc:sldMk cId="2680331947" sldId="1085"/>
            <ac:spMk id="108" creationId="{8FCE1392-BEBB-7649-A72C-5DBA317615AC}"/>
          </ac:spMkLst>
        </pc:spChg>
        <pc:spChg chg="mod">
          <ac:chgData name="Aizhan Kassymova" userId="S::a.kassymova@satbayev.university::116eda05-19b7-4ab1-b111-75ad639c04ed" providerId="AD" clId="Web-{55FFCDE0-EFE9-EC19-E06A-02BF8397377E}" dt="2022-07-20T07:23:03.024" v="394" actId="1076"/>
          <ac:spMkLst>
            <pc:docMk/>
            <pc:sldMk cId="2680331947" sldId="1085"/>
            <ac:spMk id="109" creationId="{0A6A1E02-F6BE-5D46-AD20-D1F7027FB454}"/>
          </ac:spMkLst>
        </pc:spChg>
        <pc:spChg chg="mod">
          <ac:chgData name="Aizhan Kassymova" userId="S::a.kassymova@satbayev.university::116eda05-19b7-4ab1-b111-75ad639c04ed" providerId="AD" clId="Web-{55FFCDE0-EFE9-EC19-E06A-02BF8397377E}" dt="2022-07-20T07:24:34.696" v="446" actId="20577"/>
          <ac:spMkLst>
            <pc:docMk/>
            <pc:sldMk cId="2680331947" sldId="1085"/>
            <ac:spMk id="112" creationId="{B4EE3ACA-27BC-0046-99A0-E10CEAF86486}"/>
          </ac:spMkLst>
        </pc:spChg>
        <pc:spChg chg="mod">
          <ac:chgData name="Aizhan Kassymova" userId="S::a.kassymova@satbayev.university::116eda05-19b7-4ab1-b111-75ad639c04ed" providerId="AD" clId="Web-{55FFCDE0-EFE9-EC19-E06A-02BF8397377E}" dt="2022-07-20T07:22:31.961" v="369" actId="20577"/>
          <ac:spMkLst>
            <pc:docMk/>
            <pc:sldMk cId="2680331947" sldId="1085"/>
            <ac:spMk id="113" creationId="{E0C8E058-016B-9643-8EC4-38404A2A2EE1}"/>
          </ac:spMkLst>
        </pc:spChg>
        <pc:spChg chg="mod">
          <ac:chgData name="Aizhan Kassymova" userId="S::a.kassymova@satbayev.university::116eda05-19b7-4ab1-b111-75ad639c04ed" providerId="AD" clId="Web-{55FFCDE0-EFE9-EC19-E06A-02BF8397377E}" dt="2022-07-20T07:21:13.211" v="317" actId="20577"/>
          <ac:spMkLst>
            <pc:docMk/>
            <pc:sldMk cId="2680331947" sldId="1085"/>
            <ac:spMk id="117" creationId="{361D7D30-A4D4-5C44-878A-9FE3CEA44145}"/>
          </ac:spMkLst>
        </pc:spChg>
        <pc:spChg chg="mod">
          <ac:chgData name="Aizhan Kassymova" userId="S::a.kassymova@satbayev.university::116eda05-19b7-4ab1-b111-75ad639c04ed" providerId="AD" clId="Web-{55FFCDE0-EFE9-EC19-E06A-02BF8397377E}" dt="2022-07-20T07:23:24.008" v="410" actId="20577"/>
          <ac:spMkLst>
            <pc:docMk/>
            <pc:sldMk cId="2680331947" sldId="1085"/>
            <ac:spMk id="123" creationId="{437463ED-2B74-A04D-85BF-36A6CD1ADBE8}"/>
          </ac:spMkLst>
        </pc:spChg>
        <pc:spChg chg="mod">
          <ac:chgData name="Aizhan Kassymova" userId="S::a.kassymova@satbayev.university::116eda05-19b7-4ab1-b111-75ad639c04ed" providerId="AD" clId="Web-{55FFCDE0-EFE9-EC19-E06A-02BF8397377E}" dt="2022-07-20T07:20:50.196" v="297" actId="20577"/>
          <ac:spMkLst>
            <pc:docMk/>
            <pc:sldMk cId="2680331947" sldId="1085"/>
            <ac:spMk id="124" creationId="{8689192D-F56C-1640-861C-3C443D419F8C}"/>
          </ac:spMkLst>
        </pc:spChg>
        <pc:spChg chg="mod">
          <ac:chgData name="Aizhan Kassymova" userId="S::a.kassymova@satbayev.university::116eda05-19b7-4ab1-b111-75ad639c04ed" providerId="AD" clId="Web-{55FFCDE0-EFE9-EC19-E06A-02BF8397377E}" dt="2022-07-20T07:21:09.758" v="315" actId="20577"/>
          <ac:spMkLst>
            <pc:docMk/>
            <pc:sldMk cId="2680331947" sldId="1085"/>
            <ac:spMk id="128" creationId="{F17F9C36-958E-4C47-BE78-4A1A5F072669}"/>
          </ac:spMkLst>
        </pc:spChg>
        <pc:spChg chg="mod">
          <ac:chgData name="Aizhan Kassymova" userId="S::a.kassymova@satbayev.university::116eda05-19b7-4ab1-b111-75ad639c04ed" providerId="AD" clId="Web-{55FFCDE0-EFE9-EC19-E06A-02BF8397377E}" dt="2022-07-20T07:24:08.992" v="440" actId="20577"/>
          <ac:spMkLst>
            <pc:docMk/>
            <pc:sldMk cId="2680331947" sldId="1085"/>
            <ac:spMk id="131" creationId="{C2A582BF-35AD-EC42-8C5E-BCF7C4420C15}"/>
          </ac:spMkLst>
        </pc:spChg>
        <pc:spChg chg="mod">
          <ac:chgData name="Aizhan Kassymova" userId="S::a.kassymova@satbayev.university::116eda05-19b7-4ab1-b111-75ad639c04ed" providerId="AD" clId="Web-{55FFCDE0-EFE9-EC19-E06A-02BF8397377E}" dt="2022-07-20T07:25:13.430" v="454" actId="20577"/>
          <ac:spMkLst>
            <pc:docMk/>
            <pc:sldMk cId="2680331947" sldId="1085"/>
            <ac:spMk id="137" creationId="{C0FE6E20-0831-D147-9963-B3CABC0FF1A0}"/>
          </ac:spMkLst>
        </pc:spChg>
        <pc:spChg chg="mod">
          <ac:chgData name="Aizhan Kassymova" userId="S::a.kassymova@satbayev.university::116eda05-19b7-4ab1-b111-75ad639c04ed" providerId="AD" clId="Web-{55FFCDE0-EFE9-EC19-E06A-02BF8397377E}" dt="2022-07-20T07:22:46.524" v="372" actId="20577"/>
          <ac:spMkLst>
            <pc:docMk/>
            <pc:sldMk cId="2680331947" sldId="1085"/>
            <ac:spMk id="138" creationId="{8241B379-77A9-114B-8D91-05EAB5E6DC9B}"/>
          </ac:spMkLst>
        </pc:spChg>
        <pc:spChg chg="mod">
          <ac:chgData name="Aizhan Kassymova" userId="S::a.kassymova@satbayev.university::116eda05-19b7-4ab1-b111-75ad639c04ed" providerId="AD" clId="Web-{55FFCDE0-EFE9-EC19-E06A-02BF8397377E}" dt="2022-07-20T07:21:23.102" v="320" actId="20577"/>
          <ac:spMkLst>
            <pc:docMk/>
            <pc:sldMk cId="2680331947" sldId="1085"/>
            <ac:spMk id="140" creationId="{CCBDD99D-1C5A-2749-9C7B-9D0A6E0A3C92}"/>
          </ac:spMkLst>
        </pc:spChg>
        <pc:spChg chg="mod">
          <ac:chgData name="Aizhan Kassymova" userId="S::a.kassymova@satbayev.university::116eda05-19b7-4ab1-b111-75ad639c04ed" providerId="AD" clId="Web-{55FFCDE0-EFE9-EC19-E06A-02BF8397377E}" dt="2022-07-20T07:21:45.774" v="330" actId="20577"/>
          <ac:spMkLst>
            <pc:docMk/>
            <pc:sldMk cId="2680331947" sldId="1085"/>
            <ac:spMk id="144" creationId="{EC583638-A99A-9144-B11A-E459DCDD4BA4}"/>
          </ac:spMkLst>
        </pc:spChg>
      </pc:sldChg>
      <pc:sldChg chg="addSp delSp modSp modNotes">
        <pc:chgData name="Aizhan Kassymova" userId="S::a.kassymova@satbayev.university::116eda05-19b7-4ab1-b111-75ad639c04ed" providerId="AD" clId="Web-{55FFCDE0-EFE9-EC19-E06A-02BF8397377E}" dt="2022-07-20T07:34:23.304" v="649"/>
        <pc:sldMkLst>
          <pc:docMk/>
          <pc:sldMk cId="2696498074" sldId="1086"/>
        </pc:sldMkLst>
        <pc:spChg chg="add">
          <ac:chgData name="Aizhan Kassymova" userId="S::a.kassymova@satbayev.university::116eda05-19b7-4ab1-b111-75ad639c04ed" providerId="AD" clId="Web-{55FFCDE0-EFE9-EC19-E06A-02BF8397377E}" dt="2022-07-20T07:26:08.336" v="481"/>
          <ac:spMkLst>
            <pc:docMk/>
            <pc:sldMk cId="2696498074" sldId="1086"/>
            <ac:spMk id="3" creationId="{842A1157-BBD1-A590-282F-21AEF883BDF4}"/>
          </ac:spMkLst>
        </pc:spChg>
        <pc:spChg chg="del">
          <ac:chgData name="Aizhan Kassymova" userId="S::a.kassymova@satbayev.university::116eda05-19b7-4ab1-b111-75ad639c04ed" providerId="AD" clId="Web-{55FFCDE0-EFE9-EC19-E06A-02BF8397377E}" dt="2022-07-20T07:26:07.508" v="480"/>
          <ac:spMkLst>
            <pc:docMk/>
            <pc:sldMk cId="2696498074" sldId="1086"/>
            <ac:spMk id="7" creationId="{4CE1477A-D004-E440-8562-59DA6EAD8E69}"/>
          </ac:spMkLst>
        </pc:spChg>
        <pc:spChg chg="mod">
          <ac:chgData name="Aizhan Kassymova" userId="S::a.kassymova@satbayev.university::116eda05-19b7-4ab1-b111-75ad639c04ed" providerId="AD" clId="Web-{55FFCDE0-EFE9-EC19-E06A-02BF8397377E}" dt="2022-07-20T07:25:59.695" v="479" actId="20577"/>
          <ac:spMkLst>
            <pc:docMk/>
            <pc:sldMk cId="2696498074" sldId="1086"/>
            <ac:spMk id="9" creationId="{247BCAC2-4B0D-C24F-A1AA-5CFB26132E0B}"/>
          </ac:spMkLst>
        </pc:spChg>
        <pc:spChg chg="mod">
          <ac:chgData name="Aizhan Kassymova" userId="S::a.kassymova@satbayev.university::116eda05-19b7-4ab1-b111-75ad639c04ed" providerId="AD" clId="Web-{55FFCDE0-EFE9-EC19-E06A-02BF8397377E}" dt="2022-07-20T07:27:36.242" v="517" actId="20577"/>
          <ac:spMkLst>
            <pc:docMk/>
            <pc:sldMk cId="2696498074" sldId="1086"/>
            <ac:spMk id="88" creationId="{7CD5F1C3-47BC-1645-A288-078B99127C22}"/>
          </ac:spMkLst>
        </pc:spChg>
        <pc:spChg chg="mod">
          <ac:chgData name="Aizhan Kassymova" userId="S::a.kassymova@satbayev.university::116eda05-19b7-4ab1-b111-75ad639c04ed" providerId="AD" clId="Web-{55FFCDE0-EFE9-EC19-E06A-02BF8397377E}" dt="2022-07-20T07:32:23.101" v="639" actId="14100"/>
          <ac:spMkLst>
            <pc:docMk/>
            <pc:sldMk cId="2696498074" sldId="1086"/>
            <ac:spMk id="89" creationId="{BC2253F6-EA38-7C47-9CAD-4C2EC6BB22FB}"/>
          </ac:spMkLst>
        </pc:spChg>
        <pc:spChg chg="mod">
          <ac:chgData name="Aizhan Kassymova" userId="S::a.kassymova@satbayev.university::116eda05-19b7-4ab1-b111-75ad639c04ed" providerId="AD" clId="Web-{55FFCDE0-EFE9-EC19-E06A-02BF8397377E}" dt="2022-07-20T07:30:34.133" v="620" actId="1076"/>
          <ac:spMkLst>
            <pc:docMk/>
            <pc:sldMk cId="2696498074" sldId="1086"/>
            <ac:spMk id="90" creationId="{D023EC46-D7D8-D04C-9048-D7EFE18FF312}"/>
          </ac:spMkLst>
        </pc:spChg>
        <pc:spChg chg="mod">
          <ac:chgData name="Aizhan Kassymova" userId="S::a.kassymova@satbayev.university::116eda05-19b7-4ab1-b111-75ad639c04ed" providerId="AD" clId="Web-{55FFCDE0-EFE9-EC19-E06A-02BF8397377E}" dt="2022-07-20T07:29:46.554" v="593" actId="1076"/>
          <ac:spMkLst>
            <pc:docMk/>
            <pc:sldMk cId="2696498074" sldId="1086"/>
            <ac:spMk id="91" creationId="{2C2FE22D-B17F-7C44-AE2F-82497658660C}"/>
          </ac:spMkLst>
        </pc:spChg>
      </pc:sldChg>
      <pc:sldChg chg="addSp delSp modSp modNotes">
        <pc:chgData name="Aizhan Kassymova" userId="S::a.kassymova@satbayev.university::116eda05-19b7-4ab1-b111-75ad639c04ed" providerId="AD" clId="Web-{55FFCDE0-EFE9-EC19-E06A-02BF8397377E}" dt="2022-07-20T07:47:35.277" v="952"/>
        <pc:sldMkLst>
          <pc:docMk/>
          <pc:sldMk cId="2564792084" sldId="1087"/>
        </pc:sldMkLst>
        <pc:spChg chg="add">
          <ac:chgData name="Aizhan Kassymova" userId="S::a.kassymova@satbayev.university::116eda05-19b7-4ab1-b111-75ad639c04ed" providerId="AD" clId="Web-{55FFCDE0-EFE9-EC19-E06A-02BF8397377E}" dt="2022-07-20T07:40:55.335" v="868"/>
          <ac:spMkLst>
            <pc:docMk/>
            <pc:sldMk cId="2564792084" sldId="1087"/>
            <ac:spMk id="4" creationId="{036814A9-CD10-7360-9282-C825FA7F9C90}"/>
          </ac:spMkLst>
        </pc:spChg>
        <pc:spChg chg="mod">
          <ac:chgData name="Aizhan Kassymova" userId="S::a.kassymova@satbayev.university::116eda05-19b7-4ab1-b111-75ad639c04ed" providerId="AD" clId="Web-{55FFCDE0-EFE9-EC19-E06A-02BF8397377E}" dt="2022-07-20T07:41:46.694" v="876" actId="20577"/>
          <ac:spMkLst>
            <pc:docMk/>
            <pc:sldMk cId="2564792084" sldId="1087"/>
            <ac:spMk id="9" creationId="{247BCAC2-4B0D-C24F-A1AA-5CFB26132E0B}"/>
          </ac:spMkLst>
        </pc:spChg>
        <pc:spChg chg="mod">
          <ac:chgData name="Aizhan Kassymova" userId="S::a.kassymova@satbayev.university::116eda05-19b7-4ab1-b111-75ad639c04ed" providerId="AD" clId="Web-{55FFCDE0-EFE9-EC19-E06A-02BF8397377E}" dt="2022-07-20T07:38:02.663" v="719" actId="20577"/>
          <ac:spMkLst>
            <pc:docMk/>
            <pc:sldMk cId="2564792084" sldId="1087"/>
            <ac:spMk id="81" creationId="{0E93D937-D6CD-8B48-B770-F30B1D0D993E}"/>
          </ac:spMkLst>
        </pc:spChg>
        <pc:spChg chg="mod">
          <ac:chgData name="Aizhan Kassymova" userId="S::a.kassymova@satbayev.university::116eda05-19b7-4ab1-b111-75ad639c04ed" providerId="AD" clId="Web-{55FFCDE0-EFE9-EC19-E06A-02BF8397377E}" dt="2022-07-20T07:35:06.288" v="662" actId="20577"/>
          <ac:spMkLst>
            <pc:docMk/>
            <pc:sldMk cId="2564792084" sldId="1087"/>
            <ac:spMk id="82" creationId="{333F1EEA-A155-1C41-80CD-10E94B83082A}"/>
          </ac:spMkLst>
        </pc:spChg>
        <pc:spChg chg="mod">
          <ac:chgData name="Aizhan Kassymova" userId="S::a.kassymova@satbayev.university::116eda05-19b7-4ab1-b111-75ad639c04ed" providerId="AD" clId="Web-{55FFCDE0-EFE9-EC19-E06A-02BF8397377E}" dt="2022-07-20T07:40:18.054" v="807" actId="20577"/>
          <ac:spMkLst>
            <pc:docMk/>
            <pc:sldMk cId="2564792084" sldId="1087"/>
            <ac:spMk id="83" creationId="{70E92C74-86C4-E048-AD53-D4201EAFCFA7}"/>
          </ac:spMkLst>
        </pc:spChg>
        <pc:spChg chg="mod">
          <ac:chgData name="Aizhan Kassymova" userId="S::a.kassymova@satbayev.university::116eda05-19b7-4ab1-b111-75ad639c04ed" providerId="AD" clId="Web-{55FFCDE0-EFE9-EC19-E06A-02BF8397377E}" dt="2022-07-20T07:40:33.054" v="843" actId="20577"/>
          <ac:spMkLst>
            <pc:docMk/>
            <pc:sldMk cId="2564792084" sldId="1087"/>
            <ac:spMk id="84" creationId="{5DE1E660-E2FD-8848-B0BB-84A037DCCC22}"/>
          </ac:spMkLst>
        </pc:spChg>
        <pc:spChg chg="mod">
          <ac:chgData name="Aizhan Kassymova" userId="S::a.kassymova@satbayev.university::116eda05-19b7-4ab1-b111-75ad639c04ed" providerId="AD" clId="Web-{55FFCDE0-EFE9-EC19-E06A-02BF8397377E}" dt="2022-07-20T07:40:21.460" v="817" actId="20577"/>
          <ac:spMkLst>
            <pc:docMk/>
            <pc:sldMk cId="2564792084" sldId="1087"/>
            <ac:spMk id="85" creationId="{E15405A8-0743-624D-A374-AA89B476DBE9}"/>
          </ac:spMkLst>
        </pc:spChg>
        <pc:spChg chg="mod">
          <ac:chgData name="Aizhan Kassymova" userId="S::a.kassymova@satbayev.university::116eda05-19b7-4ab1-b111-75ad639c04ed" providerId="AD" clId="Web-{55FFCDE0-EFE9-EC19-E06A-02BF8397377E}" dt="2022-07-20T07:40:13.257" v="797" actId="20577"/>
          <ac:spMkLst>
            <pc:docMk/>
            <pc:sldMk cId="2564792084" sldId="1087"/>
            <ac:spMk id="92" creationId="{BDF0B946-2F1F-B54D-8334-894004430BEA}"/>
          </ac:spMkLst>
        </pc:spChg>
        <pc:spChg chg="mod">
          <ac:chgData name="Aizhan Kassymova" userId="S::a.kassymova@satbayev.university::116eda05-19b7-4ab1-b111-75ad639c04ed" providerId="AD" clId="Web-{55FFCDE0-EFE9-EC19-E06A-02BF8397377E}" dt="2022-07-20T07:40:00.757" v="791" actId="20577"/>
          <ac:spMkLst>
            <pc:docMk/>
            <pc:sldMk cId="2564792084" sldId="1087"/>
            <ac:spMk id="95" creationId="{497C49B3-B78E-EF40-9F30-9D168B831D7B}"/>
          </ac:spMkLst>
        </pc:spChg>
        <pc:spChg chg="mod">
          <ac:chgData name="Aizhan Kassymova" userId="S::a.kassymova@satbayev.university::116eda05-19b7-4ab1-b111-75ad639c04ed" providerId="AD" clId="Web-{55FFCDE0-EFE9-EC19-E06A-02BF8397377E}" dt="2022-07-20T07:39:29.819" v="727" actId="20577"/>
          <ac:spMkLst>
            <pc:docMk/>
            <pc:sldMk cId="2564792084" sldId="1087"/>
            <ac:spMk id="98" creationId="{5DC9736F-EB13-904A-A584-847C86859C20}"/>
          </ac:spMkLst>
        </pc:spChg>
        <pc:spChg chg="mod">
          <ac:chgData name="Aizhan Kassymova" userId="S::a.kassymova@satbayev.university::116eda05-19b7-4ab1-b111-75ad639c04ed" providerId="AD" clId="Web-{55FFCDE0-EFE9-EC19-E06A-02BF8397377E}" dt="2022-07-20T07:39:43.194" v="767" actId="20577"/>
          <ac:spMkLst>
            <pc:docMk/>
            <pc:sldMk cId="2564792084" sldId="1087"/>
            <ac:spMk id="99" creationId="{5F201396-3496-B54A-87C0-83E69A7B8703}"/>
          </ac:spMkLst>
        </pc:spChg>
        <pc:spChg chg="del">
          <ac:chgData name="Aizhan Kassymova" userId="S::a.kassymova@satbayev.university::116eda05-19b7-4ab1-b111-75ad639c04ed" providerId="AD" clId="Web-{55FFCDE0-EFE9-EC19-E06A-02BF8397377E}" dt="2022-07-20T07:40:54.882" v="867"/>
          <ac:spMkLst>
            <pc:docMk/>
            <pc:sldMk cId="2564792084" sldId="1087"/>
            <ac:spMk id="100" creationId="{AAEEF6BD-F1CB-4A4C-82D3-5C6EE9E6D0EF}"/>
          </ac:spMkLst>
        </pc:spChg>
        <pc:spChg chg="mod">
          <ac:chgData name="Aizhan Kassymova" userId="S::a.kassymova@satbayev.university::116eda05-19b7-4ab1-b111-75ad639c04ed" providerId="AD" clId="Web-{55FFCDE0-EFE9-EC19-E06A-02BF8397377E}" dt="2022-07-20T07:40:45.350" v="866" actId="20577"/>
          <ac:spMkLst>
            <pc:docMk/>
            <pc:sldMk cId="2564792084" sldId="1087"/>
            <ac:spMk id="101" creationId="{53C0E2C7-E328-094F-86C2-7FF28BDF952E}"/>
          </ac:spMkLst>
        </pc:spChg>
        <pc:spChg chg="mod">
          <ac:chgData name="Aizhan Kassymova" userId="S::a.kassymova@satbayev.university::116eda05-19b7-4ab1-b111-75ad639c04ed" providerId="AD" clId="Web-{55FFCDE0-EFE9-EC19-E06A-02BF8397377E}" dt="2022-07-20T07:39:36.022" v="745" actId="20577"/>
          <ac:spMkLst>
            <pc:docMk/>
            <pc:sldMk cId="2564792084" sldId="1087"/>
            <ac:spMk id="106" creationId="{3A73F75B-5403-E34F-8197-7456A76E7D33}"/>
          </ac:spMkLst>
        </pc:spChg>
        <pc:spChg chg="mod">
          <ac:chgData name="Aizhan Kassymova" userId="S::a.kassymova@satbayev.university::116eda05-19b7-4ab1-b111-75ad639c04ed" providerId="AD" clId="Web-{55FFCDE0-EFE9-EC19-E06A-02BF8397377E}" dt="2022-07-20T07:39:50.179" v="781" actId="20577"/>
          <ac:spMkLst>
            <pc:docMk/>
            <pc:sldMk cId="2564792084" sldId="1087"/>
            <ac:spMk id="107" creationId="{84D34D31-F002-7644-A66C-387CC45D7E5C}"/>
          </ac:spMkLst>
        </pc:spChg>
      </pc:sldChg>
      <pc:sldChg chg="addSp delSp modSp modNotes">
        <pc:chgData name="Aizhan Kassymova" userId="S::a.kassymova@satbayev.university::116eda05-19b7-4ab1-b111-75ad639c04ed" providerId="AD" clId="Web-{55FFCDE0-EFE9-EC19-E06A-02BF8397377E}" dt="2022-07-20T07:48:45.699" v="956"/>
        <pc:sldMkLst>
          <pc:docMk/>
          <pc:sldMk cId="3111243331" sldId="1088"/>
        </pc:sldMkLst>
        <pc:spChg chg="add">
          <ac:chgData name="Aizhan Kassymova" userId="S::a.kassymova@satbayev.university::116eda05-19b7-4ab1-b111-75ad639c04ed" providerId="AD" clId="Web-{55FFCDE0-EFE9-EC19-E06A-02BF8397377E}" dt="2022-07-20T07:45:02.886" v="939"/>
          <ac:spMkLst>
            <pc:docMk/>
            <pc:sldMk cId="3111243331" sldId="1088"/>
            <ac:spMk id="6" creationId="{1AE0F268-3E8C-A71E-5530-7CBF77C49E0C}"/>
          </ac:spMkLst>
        </pc:spChg>
        <pc:spChg chg="mod">
          <ac:chgData name="Aizhan Kassymova" userId="S::a.kassymova@satbayev.university::116eda05-19b7-4ab1-b111-75ad639c04ed" providerId="AD" clId="Web-{55FFCDE0-EFE9-EC19-E06A-02BF8397377E}" dt="2022-07-20T07:42:48.413" v="885" actId="1076"/>
          <ac:spMkLst>
            <pc:docMk/>
            <pc:sldMk cId="3111243331" sldId="1088"/>
            <ac:spMk id="8" creationId="{9E701FCD-5285-BE4B-BD4D-92A5F9D53E04}"/>
          </ac:spMkLst>
        </pc:spChg>
        <pc:spChg chg="mod">
          <ac:chgData name="Aizhan Kassymova" userId="S::a.kassymova@satbayev.university::116eda05-19b7-4ab1-b111-75ad639c04ed" providerId="AD" clId="Web-{55FFCDE0-EFE9-EC19-E06A-02BF8397377E}" dt="2022-07-20T07:41:51.288" v="877" actId="20577"/>
          <ac:spMkLst>
            <pc:docMk/>
            <pc:sldMk cId="3111243331" sldId="1088"/>
            <ac:spMk id="9" creationId="{247BCAC2-4B0D-C24F-A1AA-5CFB26132E0B}"/>
          </ac:spMkLst>
        </pc:spChg>
        <pc:spChg chg="del">
          <ac:chgData name="Aizhan Kassymova" userId="S::a.kassymova@satbayev.university::116eda05-19b7-4ab1-b111-75ad639c04ed" providerId="AD" clId="Web-{55FFCDE0-EFE9-EC19-E06A-02BF8397377E}" dt="2022-07-20T07:45:02.402" v="938"/>
          <ac:spMkLst>
            <pc:docMk/>
            <pc:sldMk cId="3111243331" sldId="1088"/>
            <ac:spMk id="10" creationId="{293899FF-7A74-EF40-AE83-53C00627833D}"/>
          </ac:spMkLst>
        </pc:spChg>
        <pc:spChg chg="mod">
          <ac:chgData name="Aizhan Kassymova" userId="S::a.kassymova@satbayev.university::116eda05-19b7-4ab1-b111-75ad639c04ed" providerId="AD" clId="Web-{55FFCDE0-EFE9-EC19-E06A-02BF8397377E}" dt="2022-07-20T07:42:17.475" v="882" actId="20577"/>
          <ac:spMkLst>
            <pc:docMk/>
            <pc:sldMk cId="3111243331" sldId="1088"/>
            <ac:spMk id="144" creationId="{7B8521C1-7DCD-9344-8BCE-E617E0E93A48}"/>
          </ac:spMkLst>
        </pc:spChg>
        <pc:spChg chg="mod">
          <ac:chgData name="Aizhan Kassymova" userId="S::a.kassymova@satbayev.university::116eda05-19b7-4ab1-b111-75ad639c04ed" providerId="AD" clId="Web-{55FFCDE0-EFE9-EC19-E06A-02BF8397377E}" dt="2022-07-20T07:44:53.543" v="937" actId="1076"/>
          <ac:spMkLst>
            <pc:docMk/>
            <pc:sldMk cId="3111243331" sldId="1088"/>
            <ac:spMk id="145" creationId="{F6AE5A0B-A69D-B948-BD0F-B69E446252C4}"/>
          </ac:spMkLst>
        </pc:spChg>
      </pc:sldChg>
      <pc:sldChg chg="del">
        <pc:chgData name="Aizhan Kassymova" userId="S::a.kassymova@satbayev.university::116eda05-19b7-4ab1-b111-75ad639c04ed" providerId="AD" clId="Web-{55FFCDE0-EFE9-EC19-E06A-02BF8397377E}" dt="2022-07-20T07:48:48.074" v="957"/>
        <pc:sldMkLst>
          <pc:docMk/>
          <pc:sldMk cId="3161562777" sldId="1089"/>
        </pc:sldMkLst>
      </pc:sldChg>
      <pc:sldChg chg="del">
        <pc:chgData name="Aizhan Kassymova" userId="S::a.kassymova@satbayev.university::116eda05-19b7-4ab1-b111-75ad639c04ed" providerId="AD" clId="Web-{55FFCDE0-EFE9-EC19-E06A-02BF8397377E}" dt="2022-07-20T07:48:53.496" v="959"/>
        <pc:sldMkLst>
          <pc:docMk/>
          <pc:sldMk cId="180718295" sldId="1093"/>
        </pc:sldMkLst>
      </pc:sldChg>
      <pc:sldChg chg="del">
        <pc:chgData name="Aizhan Kassymova" userId="S::a.kassymova@satbayev.university::116eda05-19b7-4ab1-b111-75ad639c04ed" providerId="AD" clId="Web-{55FFCDE0-EFE9-EC19-E06A-02BF8397377E}" dt="2022-07-20T07:48:50.902" v="958"/>
        <pc:sldMkLst>
          <pc:docMk/>
          <pc:sldMk cId="3849931567" sldId="1095"/>
        </pc:sldMkLst>
      </pc:sldChg>
      <pc:sldChg chg="del">
        <pc:chgData name="Aizhan Kassymova" userId="S::a.kassymova@satbayev.university::116eda05-19b7-4ab1-b111-75ad639c04ed" providerId="AD" clId="Web-{55FFCDE0-EFE9-EC19-E06A-02BF8397377E}" dt="2022-07-20T07:48:54.527" v="961"/>
        <pc:sldMkLst>
          <pc:docMk/>
          <pc:sldMk cId="1322648603" sldId="1096"/>
        </pc:sldMkLst>
      </pc:sldChg>
      <pc:sldChg chg="del">
        <pc:chgData name="Aizhan Kassymova" userId="S::a.kassymova@satbayev.university::116eda05-19b7-4ab1-b111-75ad639c04ed" providerId="AD" clId="Web-{55FFCDE0-EFE9-EC19-E06A-02BF8397377E}" dt="2022-07-20T07:49:07.214" v="962"/>
        <pc:sldMkLst>
          <pc:docMk/>
          <pc:sldMk cId="3261216072" sldId="1097"/>
        </pc:sldMkLst>
      </pc:sldChg>
      <pc:sldChg chg="del">
        <pc:chgData name="Aizhan Kassymova" userId="S::a.kassymova@satbayev.university::116eda05-19b7-4ab1-b111-75ad639c04ed" providerId="AD" clId="Web-{55FFCDE0-EFE9-EC19-E06A-02BF8397377E}" dt="2022-07-20T07:49:09.871" v="964"/>
        <pc:sldMkLst>
          <pc:docMk/>
          <pc:sldMk cId="3751481068" sldId="1098"/>
        </pc:sldMkLst>
      </pc:sldChg>
      <pc:sldChg chg="del">
        <pc:chgData name="Aizhan Kassymova" userId="S::a.kassymova@satbayev.university::116eda05-19b7-4ab1-b111-75ad639c04ed" providerId="AD" clId="Web-{55FFCDE0-EFE9-EC19-E06A-02BF8397377E}" dt="2022-07-20T07:49:11.746" v="965"/>
        <pc:sldMkLst>
          <pc:docMk/>
          <pc:sldMk cId="4128955766" sldId="1099"/>
        </pc:sldMkLst>
      </pc:sldChg>
      <pc:sldChg chg="del">
        <pc:chgData name="Aizhan Kassymova" userId="S::a.kassymova@satbayev.university::116eda05-19b7-4ab1-b111-75ad639c04ed" providerId="AD" clId="Web-{55FFCDE0-EFE9-EC19-E06A-02BF8397377E}" dt="2022-07-20T07:49:08.542" v="963"/>
        <pc:sldMkLst>
          <pc:docMk/>
          <pc:sldMk cId="153470251" sldId="1100"/>
        </pc:sldMkLst>
      </pc:sldChg>
      <pc:sldChg chg="del">
        <pc:chgData name="Aizhan Kassymova" userId="S::a.kassymova@satbayev.university::116eda05-19b7-4ab1-b111-75ad639c04ed" providerId="AD" clId="Web-{55FFCDE0-EFE9-EC19-E06A-02BF8397377E}" dt="2022-07-20T07:49:12.496" v="966"/>
        <pc:sldMkLst>
          <pc:docMk/>
          <pc:sldMk cId="365879432" sldId="1160"/>
        </pc:sldMkLst>
      </pc:sldChg>
      <pc:sldChg chg="del">
        <pc:chgData name="Aizhan Kassymova" userId="S::a.kassymova@satbayev.university::116eda05-19b7-4ab1-b111-75ad639c04ed" providerId="AD" clId="Web-{55FFCDE0-EFE9-EC19-E06A-02BF8397377E}" dt="2022-07-20T07:48:53.589" v="960"/>
        <pc:sldMkLst>
          <pc:docMk/>
          <pc:sldMk cId="864577876" sldId="1208"/>
        </pc:sldMkLst>
      </pc:sldChg>
    </pc:docChg>
  </pc:docChgLst>
  <pc:docChgLst>
    <pc:chgData name="Aizhan Kassymova" userId="S::a.kassymova@satbayev.university::116eda05-19b7-4ab1-b111-75ad639c04ed" providerId="AD" clId="Web-{B992762C-C395-86BA-9A54-0B896E35C159}"/>
    <pc:docChg chg="modSld">
      <pc:chgData name="Aizhan Kassymova" userId="S::a.kassymova@satbayev.university::116eda05-19b7-4ab1-b111-75ad639c04ed" providerId="AD" clId="Web-{B992762C-C395-86BA-9A54-0B896E35C159}" dt="2022-07-27T16:48:35.629" v="11"/>
      <pc:docMkLst>
        <pc:docMk/>
      </pc:docMkLst>
      <pc:sldChg chg="modSp">
        <pc:chgData name="Aizhan Kassymova" userId="S::a.kassymova@satbayev.university::116eda05-19b7-4ab1-b111-75ad639c04ed" providerId="AD" clId="Web-{B992762C-C395-86BA-9A54-0B896E35C159}" dt="2022-07-27T16:47:54.691" v="7" actId="20577"/>
        <pc:sldMkLst>
          <pc:docMk/>
          <pc:sldMk cId="618695574" sldId="256"/>
        </pc:sldMkLst>
        <pc:spChg chg="mod">
          <ac:chgData name="Aizhan Kassymova" userId="S::a.kassymova@satbayev.university::116eda05-19b7-4ab1-b111-75ad639c04ed" providerId="AD" clId="Web-{B992762C-C395-86BA-9A54-0B896E35C159}" dt="2022-07-27T16:47:54.691" v="7" actId="20577"/>
          <ac:spMkLst>
            <pc:docMk/>
            <pc:sldMk cId="618695574" sldId="256"/>
            <ac:spMk id="2" creationId="{DE9F32F8-75B0-5A0E-5B02-750E4F25B5F1}"/>
          </ac:spMkLst>
        </pc:spChg>
      </pc:sldChg>
      <pc:sldChg chg="addSp delSp">
        <pc:chgData name="Aizhan Kassymova" userId="S::a.kassymova@satbayev.university::116eda05-19b7-4ab1-b111-75ad639c04ed" providerId="AD" clId="Web-{B992762C-C395-86BA-9A54-0B896E35C159}" dt="2022-07-27T16:48:35.629" v="11"/>
        <pc:sldMkLst>
          <pc:docMk/>
          <pc:sldMk cId="2835833805" sldId="1115"/>
        </pc:sldMkLst>
        <pc:spChg chg="add">
          <ac:chgData name="Aizhan Kassymova" userId="S::a.kassymova@satbayev.university::116eda05-19b7-4ab1-b111-75ad639c04ed" providerId="AD" clId="Web-{B992762C-C395-86BA-9A54-0B896E35C159}" dt="2022-07-27T16:48:11.769" v="9"/>
          <ac:spMkLst>
            <pc:docMk/>
            <pc:sldMk cId="2835833805" sldId="1115"/>
            <ac:spMk id="9" creationId="{B7F6C992-FF51-E8BC-724B-3FF167757450}"/>
          </ac:spMkLst>
        </pc:spChg>
        <pc:spChg chg="add">
          <ac:chgData name="Aizhan Kassymova" userId="S::a.kassymova@satbayev.university::116eda05-19b7-4ab1-b111-75ad639c04ed" providerId="AD" clId="Web-{B992762C-C395-86BA-9A54-0B896E35C159}" dt="2022-07-27T16:48:17.723" v="10"/>
          <ac:spMkLst>
            <pc:docMk/>
            <pc:sldMk cId="2835833805" sldId="1115"/>
            <ac:spMk id="448" creationId="{541DB1DA-FD54-0D21-A8EE-9DE259F544A0}"/>
          </ac:spMkLst>
        </pc:spChg>
        <pc:spChg chg="add">
          <ac:chgData name="Aizhan Kassymova" userId="S::a.kassymova@satbayev.university::116eda05-19b7-4ab1-b111-75ad639c04ed" providerId="AD" clId="Web-{B992762C-C395-86BA-9A54-0B896E35C159}" dt="2022-07-27T16:48:35.629" v="11"/>
          <ac:spMkLst>
            <pc:docMk/>
            <pc:sldMk cId="2835833805" sldId="1115"/>
            <ac:spMk id="456" creationId="{A91970E0-58FD-1901-FE0D-34FCA157C68E}"/>
          </ac:spMkLst>
        </pc:spChg>
        <pc:spChg chg="del">
          <ac:chgData name="Aizhan Kassymova" userId="S::a.kassymova@satbayev.university::116eda05-19b7-4ab1-b111-75ad639c04ed" providerId="AD" clId="Web-{B992762C-C395-86BA-9A54-0B896E35C159}" dt="2022-07-27T16:48:11.113" v="8"/>
          <ac:spMkLst>
            <pc:docMk/>
            <pc:sldMk cId="2835833805" sldId="1115"/>
            <ac:spMk id="526" creationId="{58250C2D-03C7-2C42-9317-E77099EDA1D2}"/>
          </ac:spMkLst>
        </pc:spChg>
      </pc:sldChg>
    </pc:docChg>
  </pc:docChgLst>
  <pc:docChgLst>
    <pc:chgData name="Aizhan Kassymova" userId="S::a.kassymova@satbayev.university::116eda05-19b7-4ab1-b111-75ad639c04ed" providerId="AD" clId="Web-{0B1181C4-8674-65E0-82E3-AEFCDDA2369C}"/>
    <pc:docChg chg="modSld">
      <pc:chgData name="Aizhan Kassymova" userId="S::a.kassymova@satbayev.university::116eda05-19b7-4ab1-b111-75ad639c04ed" providerId="AD" clId="Web-{0B1181C4-8674-65E0-82E3-AEFCDDA2369C}" dt="2022-07-14T17:10:58.638" v="89"/>
      <pc:docMkLst>
        <pc:docMk/>
      </pc:docMkLst>
      <pc:sldChg chg="modNotes">
        <pc:chgData name="Aizhan Kassymova" userId="S::a.kassymova@satbayev.university::116eda05-19b7-4ab1-b111-75ad639c04ed" providerId="AD" clId="Web-{0B1181C4-8674-65E0-82E3-AEFCDDA2369C}" dt="2022-07-14T17:10:58.638" v="89"/>
        <pc:sldMkLst>
          <pc:docMk/>
          <pc:sldMk cId="1433602419" sldId="983"/>
        </pc:sldMkLst>
      </pc:sldChg>
      <pc:sldChg chg="modNotes">
        <pc:chgData name="Aizhan Kassymova" userId="S::a.kassymova@satbayev.university::116eda05-19b7-4ab1-b111-75ad639c04ed" providerId="AD" clId="Web-{0B1181C4-8674-65E0-82E3-AEFCDDA2369C}" dt="2022-07-14T17:08:38.445" v="75"/>
        <pc:sldMkLst>
          <pc:docMk/>
          <pc:sldMk cId="3313835661" sldId="984"/>
        </pc:sldMkLst>
      </pc:sldChg>
      <pc:sldChg chg="modNotes">
        <pc:chgData name="Aizhan Kassymova" userId="S::a.kassymova@satbayev.university::116eda05-19b7-4ab1-b111-75ad639c04ed" providerId="AD" clId="Web-{0B1181C4-8674-65E0-82E3-AEFCDDA2369C}" dt="2022-07-14T17:03:55.606" v="50"/>
        <pc:sldMkLst>
          <pc:docMk/>
          <pc:sldMk cId="1971631348" sldId="985"/>
        </pc:sldMkLst>
      </pc:sldChg>
      <pc:sldChg chg="modNotes">
        <pc:chgData name="Aizhan Kassymova" userId="S::a.kassymova@satbayev.university::116eda05-19b7-4ab1-b111-75ad639c04ed" providerId="AD" clId="Web-{0B1181C4-8674-65E0-82E3-AEFCDDA2369C}" dt="2022-07-14T17:01:21.256" v="46"/>
        <pc:sldMkLst>
          <pc:docMk/>
          <pc:sldMk cId="4090509329" sldId="986"/>
        </pc:sldMkLst>
      </pc:sldChg>
      <pc:sldChg chg="modNotes">
        <pc:chgData name="Aizhan Kassymova" userId="S::a.kassymova@satbayev.university::116eda05-19b7-4ab1-b111-75ad639c04ed" providerId="AD" clId="Web-{0B1181C4-8674-65E0-82E3-AEFCDDA2369C}" dt="2022-07-14T16:59:36.534" v="42"/>
        <pc:sldMkLst>
          <pc:docMk/>
          <pc:sldMk cId="3110794418" sldId="987"/>
        </pc:sldMkLst>
      </pc:sldChg>
      <pc:sldChg chg="modNotes">
        <pc:chgData name="Aizhan Kassymova" userId="S::a.kassymova@satbayev.university::116eda05-19b7-4ab1-b111-75ad639c04ed" providerId="AD" clId="Web-{0B1181C4-8674-65E0-82E3-AEFCDDA2369C}" dt="2022-07-14T16:54:49.272" v="28"/>
        <pc:sldMkLst>
          <pc:docMk/>
          <pc:sldMk cId="2209116651" sldId="988"/>
        </pc:sldMkLst>
      </pc:sldChg>
      <pc:sldChg chg="modNotes">
        <pc:chgData name="Aizhan Kassymova" userId="S::a.kassymova@satbayev.university::116eda05-19b7-4ab1-b111-75ad639c04ed" providerId="AD" clId="Web-{0B1181C4-8674-65E0-82E3-AEFCDDA2369C}" dt="2022-07-14T16:52:21.642" v="24"/>
        <pc:sldMkLst>
          <pc:docMk/>
          <pc:sldMk cId="2203902979" sldId="989"/>
        </pc:sldMkLst>
      </pc:sldChg>
      <pc:sldChg chg="modNotes">
        <pc:chgData name="Aizhan Kassymova" userId="S::a.kassymova@satbayev.university::116eda05-19b7-4ab1-b111-75ad639c04ed" providerId="AD" clId="Web-{0B1181C4-8674-65E0-82E3-AEFCDDA2369C}" dt="2022-07-14T16:51:47.750" v="21"/>
        <pc:sldMkLst>
          <pc:docMk/>
          <pc:sldMk cId="3405062112" sldId="990"/>
        </pc:sldMkLst>
      </pc:sldChg>
      <pc:sldChg chg="modNotes">
        <pc:chgData name="Aizhan Kassymova" userId="S::a.kassymova@satbayev.university::116eda05-19b7-4ab1-b111-75ad639c04ed" providerId="AD" clId="Web-{0B1181C4-8674-65E0-82E3-AEFCDDA2369C}" dt="2022-07-14T16:51:00.654" v="15"/>
        <pc:sldMkLst>
          <pc:docMk/>
          <pc:sldMk cId="3444745692" sldId="992"/>
        </pc:sldMkLst>
      </pc:sldChg>
    </pc:docChg>
  </pc:docChgLst>
  <pc:docChgLst>
    <pc:chgData name="Aizhan Kassymova" userId="S::a.kassymova@satbayev.university::116eda05-19b7-4ab1-b111-75ad639c04ed" providerId="AD" clId="Web-{BB34A458-414C-3A8F-9BF3-6B0A066D48E5}"/>
    <pc:docChg chg="addSld delSld modSld addMainMaster modMainMaster">
      <pc:chgData name="Aizhan Kassymova" userId="S::a.kassymova@satbayev.university::116eda05-19b7-4ab1-b111-75ad639c04ed" providerId="AD" clId="Web-{BB34A458-414C-3A8F-9BF3-6B0A066D48E5}" dt="2022-07-14T11:03:42.895" v="2872" actId="1076"/>
      <pc:docMkLst>
        <pc:docMk/>
      </pc:docMkLst>
      <pc:sldChg chg="modSp add del modNotes">
        <pc:chgData name="Aizhan Kassymova" userId="S::a.kassymova@satbayev.university::116eda05-19b7-4ab1-b111-75ad639c04ed" providerId="AD" clId="Web-{BB34A458-414C-3A8F-9BF3-6B0A066D48E5}" dt="2022-07-13T11:52:10.646" v="597"/>
        <pc:sldMkLst>
          <pc:docMk/>
          <pc:sldMk cId="618695574" sldId="256"/>
        </pc:sldMkLst>
        <pc:spChg chg="mod">
          <ac:chgData name="Aizhan Kassymova" userId="S::a.kassymova@satbayev.university::116eda05-19b7-4ab1-b111-75ad639c04ed" providerId="AD" clId="Web-{BB34A458-414C-3A8F-9BF3-6B0A066D48E5}" dt="2022-07-13T11:47:44.599" v="577" actId="20577"/>
          <ac:spMkLst>
            <pc:docMk/>
            <pc:sldMk cId="618695574" sldId="256"/>
            <ac:spMk id="2" creationId="{DE9F32F8-75B0-5A0E-5B02-750E4F25B5F1}"/>
          </ac:spMkLst>
        </pc:spChg>
      </pc:sldChg>
      <pc:sldChg chg="del">
        <pc:chgData name="Aizhan Kassymova" userId="S::a.kassymova@satbayev.university::116eda05-19b7-4ab1-b111-75ad639c04ed" providerId="AD" clId="Web-{BB34A458-414C-3A8F-9BF3-6B0A066D48E5}" dt="2022-07-14T09:36:41.318" v="2384"/>
        <pc:sldMkLst>
          <pc:docMk/>
          <pc:sldMk cId="1598317466" sldId="957"/>
        </pc:sldMkLst>
      </pc:sldChg>
      <pc:sldChg chg="del">
        <pc:chgData name="Aizhan Kassymova" userId="S::a.kassymova@satbayev.university::116eda05-19b7-4ab1-b111-75ad639c04ed" providerId="AD" clId="Web-{BB34A458-414C-3A8F-9BF3-6B0A066D48E5}" dt="2022-07-14T09:36:41.474" v="2385"/>
        <pc:sldMkLst>
          <pc:docMk/>
          <pc:sldMk cId="1744555962" sldId="959"/>
        </pc:sldMkLst>
      </pc:sldChg>
      <pc:sldChg chg="del">
        <pc:chgData name="Aizhan Kassymova" userId="S::a.kassymova@satbayev.university::116eda05-19b7-4ab1-b111-75ad639c04ed" providerId="AD" clId="Web-{BB34A458-414C-3A8F-9BF3-6B0A066D48E5}" dt="2022-07-14T09:36:42.568" v="2386"/>
        <pc:sldMkLst>
          <pc:docMk/>
          <pc:sldMk cId="2264044002" sldId="961"/>
        </pc:sldMkLst>
      </pc:sldChg>
      <pc:sldChg chg="del">
        <pc:chgData name="Aizhan Kassymova" userId="S::a.kassymova@satbayev.university::116eda05-19b7-4ab1-b111-75ad639c04ed" providerId="AD" clId="Web-{BB34A458-414C-3A8F-9BF3-6B0A066D48E5}" dt="2022-07-14T09:36:46.271" v="2387"/>
        <pc:sldMkLst>
          <pc:docMk/>
          <pc:sldMk cId="3673921307" sldId="963"/>
        </pc:sldMkLst>
      </pc:sldChg>
      <pc:sldChg chg="del">
        <pc:chgData name="Aizhan Kassymova" userId="S::a.kassymova@satbayev.university::116eda05-19b7-4ab1-b111-75ad639c04ed" providerId="AD" clId="Web-{BB34A458-414C-3A8F-9BF3-6B0A066D48E5}" dt="2022-07-14T09:36:49.568" v="2388"/>
        <pc:sldMkLst>
          <pc:docMk/>
          <pc:sldMk cId="730174317" sldId="964"/>
        </pc:sldMkLst>
      </pc:sldChg>
      <pc:sldChg chg="addSp delSp">
        <pc:chgData name="Aizhan Kassymova" userId="S::a.kassymova@satbayev.university::116eda05-19b7-4ab1-b111-75ad639c04ed" providerId="AD" clId="Web-{BB34A458-414C-3A8F-9BF3-6B0A066D48E5}" dt="2022-07-13T10:58:12.775" v="26"/>
        <pc:sldMkLst>
          <pc:docMk/>
          <pc:sldMk cId="3991590088" sldId="965"/>
        </pc:sldMkLst>
        <pc:spChg chg="add">
          <ac:chgData name="Aizhan Kassymova" userId="S::a.kassymova@satbayev.university::116eda05-19b7-4ab1-b111-75ad639c04ed" providerId="AD" clId="Web-{BB34A458-414C-3A8F-9BF3-6B0A066D48E5}" dt="2022-07-13T10:58:12.775" v="26"/>
          <ac:spMkLst>
            <pc:docMk/>
            <pc:sldMk cId="3991590088" sldId="965"/>
            <ac:spMk id="4" creationId="{5B224420-96B2-9E40-59EA-F8EE7D011880}"/>
          </ac:spMkLst>
        </pc:spChg>
        <pc:spChg chg="del">
          <ac:chgData name="Aizhan Kassymova" userId="S::a.kassymova@satbayev.university::116eda05-19b7-4ab1-b111-75ad639c04ed" providerId="AD" clId="Web-{BB34A458-414C-3A8F-9BF3-6B0A066D48E5}" dt="2022-07-13T10:58:12.478" v="25"/>
          <ac:spMkLst>
            <pc:docMk/>
            <pc:sldMk cId="3991590088" sldId="965"/>
            <ac:spMk id="571" creationId="{708DEF7C-B0F7-A64F-8A70-6995BEA8D4E5}"/>
          </ac:spMkLst>
        </pc:spChg>
      </pc:sldChg>
      <pc:sldChg chg="addSp delSp modSp modNotes">
        <pc:chgData name="Aizhan Kassymova" userId="S::a.kassymova@satbayev.university::116eda05-19b7-4ab1-b111-75ad639c04ed" providerId="AD" clId="Web-{BB34A458-414C-3A8F-9BF3-6B0A066D48E5}" dt="2022-07-13T10:58:21.619" v="29" actId="1076"/>
        <pc:sldMkLst>
          <pc:docMk/>
          <pc:sldMk cId="974050777" sldId="966"/>
        </pc:sldMkLst>
        <pc:spChg chg="add mod">
          <ac:chgData name="Aizhan Kassymova" userId="S::a.kassymova@satbayev.university::116eda05-19b7-4ab1-b111-75ad639c04ed" providerId="AD" clId="Web-{BB34A458-414C-3A8F-9BF3-6B0A066D48E5}" dt="2022-07-13T10:58:21.619" v="29" actId="1076"/>
          <ac:spMkLst>
            <pc:docMk/>
            <pc:sldMk cId="974050777" sldId="966"/>
            <ac:spMk id="5" creationId="{56216251-46E0-C680-1163-6B2D2D79B096}"/>
          </ac:spMkLst>
        </pc:spChg>
        <pc:spChg chg="del">
          <ac:chgData name="Aizhan Kassymova" userId="S::a.kassymova@satbayev.university::116eda05-19b7-4ab1-b111-75ad639c04ed" providerId="AD" clId="Web-{BB34A458-414C-3A8F-9BF3-6B0A066D48E5}" dt="2022-07-13T10:58:16.682" v="27"/>
          <ac:spMkLst>
            <pc:docMk/>
            <pc:sldMk cId="974050777" sldId="966"/>
            <ac:spMk id="496" creationId="{A788B1F4-B4B8-854F-BF10-4760630704CA}"/>
          </ac:spMkLst>
        </pc:spChg>
      </pc:sldChg>
      <pc:sldChg chg="addSp delSp modSp del">
        <pc:chgData name="Aizhan Kassymova" userId="S::a.kassymova@satbayev.university::116eda05-19b7-4ab1-b111-75ad639c04ed" providerId="AD" clId="Web-{BB34A458-414C-3A8F-9BF3-6B0A066D48E5}" dt="2022-07-14T09:36:37.911" v="2382"/>
        <pc:sldMkLst>
          <pc:docMk/>
          <pc:sldMk cId="4208593796" sldId="967"/>
        </pc:sldMkLst>
        <pc:spChg chg="mod">
          <ac:chgData name="Aizhan Kassymova" userId="S::a.kassymova@satbayev.university::116eda05-19b7-4ab1-b111-75ad639c04ed" providerId="AD" clId="Web-{BB34A458-414C-3A8F-9BF3-6B0A066D48E5}" dt="2022-07-13T10:58:02.588" v="24" actId="20577"/>
          <ac:spMkLst>
            <pc:docMk/>
            <pc:sldMk cId="4208593796" sldId="967"/>
            <ac:spMk id="2" creationId="{3B8CD900-19EC-824C-BF74-AADFBF5A172E}"/>
          </ac:spMkLst>
        </pc:spChg>
        <pc:spChg chg="mod">
          <ac:chgData name="Aizhan Kassymova" userId="S::a.kassymova@satbayev.university::116eda05-19b7-4ab1-b111-75ad639c04ed" providerId="AD" clId="Web-{BB34A458-414C-3A8F-9BF3-6B0A066D48E5}" dt="2022-07-13T10:59:12.135" v="68" actId="20577"/>
          <ac:spMkLst>
            <pc:docMk/>
            <pc:sldMk cId="4208593796" sldId="967"/>
            <ac:spMk id="3" creationId="{66DAEE93-D7C7-5A4A-AB8B-951DDF4E15F0}"/>
          </ac:spMkLst>
        </pc:spChg>
        <pc:spChg chg="add mod">
          <ac:chgData name="Aizhan Kassymova" userId="S::a.kassymova@satbayev.university::116eda05-19b7-4ab1-b111-75ad639c04ed" providerId="AD" clId="Web-{BB34A458-414C-3A8F-9BF3-6B0A066D48E5}" dt="2022-07-13T10:58:29.088" v="32" actId="1076"/>
          <ac:spMkLst>
            <pc:docMk/>
            <pc:sldMk cId="4208593796" sldId="967"/>
            <ac:spMk id="8" creationId="{8013F7C9-01B4-A0FB-A5D4-0698666FAC4C}"/>
          </ac:spMkLst>
        </pc:spChg>
        <pc:spChg chg="del">
          <ac:chgData name="Aizhan Kassymova" userId="S::a.kassymova@satbayev.university::116eda05-19b7-4ab1-b111-75ad639c04ed" providerId="AD" clId="Web-{BB34A458-414C-3A8F-9BF3-6B0A066D48E5}" dt="2022-07-13T10:58:25.853" v="30"/>
          <ac:spMkLst>
            <pc:docMk/>
            <pc:sldMk cId="4208593796" sldId="967"/>
            <ac:spMk id="444" creationId="{9DD86218-2819-DB49-BA50-5AE1BB15CB08}"/>
          </ac:spMkLst>
        </pc:spChg>
      </pc:sldChg>
      <pc:sldChg chg="del">
        <pc:chgData name="Aizhan Kassymova" userId="S::a.kassymova@satbayev.university::116eda05-19b7-4ab1-b111-75ad639c04ed" providerId="AD" clId="Web-{BB34A458-414C-3A8F-9BF3-6B0A066D48E5}" dt="2022-07-14T09:36:39.630" v="2383"/>
        <pc:sldMkLst>
          <pc:docMk/>
          <pc:sldMk cId="1959218370" sldId="969"/>
        </pc:sldMkLst>
      </pc:sldChg>
      <pc:sldChg chg="addSp delSp modSp add modNotes">
        <pc:chgData name="Aizhan Kassymova" userId="S::a.kassymova@satbayev.university::116eda05-19b7-4ab1-b111-75ad639c04ed" providerId="AD" clId="Web-{BB34A458-414C-3A8F-9BF3-6B0A066D48E5}" dt="2022-07-13T11:50:50.333" v="579"/>
        <pc:sldMkLst>
          <pc:docMk/>
          <pc:sldMk cId="3035734876" sldId="970"/>
        </pc:sldMkLst>
        <pc:spChg chg="add">
          <ac:chgData name="Aizhan Kassymova" userId="S::a.kassymova@satbayev.university::116eda05-19b7-4ab1-b111-75ad639c04ed" providerId="AD" clId="Web-{BB34A458-414C-3A8F-9BF3-6B0A066D48E5}" dt="2022-07-13T11:50:50.333" v="579"/>
          <ac:spMkLst>
            <pc:docMk/>
            <pc:sldMk cId="3035734876" sldId="970"/>
            <ac:spMk id="3" creationId="{19F2BBBC-A8EA-B9A5-DE14-62FC9FD50B1B}"/>
          </ac:spMkLst>
        </pc:spChg>
        <pc:spChg chg="del">
          <ac:chgData name="Aizhan Kassymova" userId="S::a.kassymova@satbayev.university::116eda05-19b7-4ab1-b111-75ad639c04ed" providerId="AD" clId="Web-{BB34A458-414C-3A8F-9BF3-6B0A066D48E5}" dt="2022-07-13T11:50:38.552" v="578"/>
          <ac:spMkLst>
            <pc:docMk/>
            <pc:sldMk cId="3035734876" sldId="970"/>
            <ac:spMk id="5" creationId="{58205DD8-018E-E64A-86F3-58BAA2CE7588}"/>
          </ac:spMkLst>
        </pc:spChg>
        <pc:spChg chg="mod">
          <ac:chgData name="Aizhan Kassymova" userId="S::a.kassymova@satbayev.university::116eda05-19b7-4ab1-b111-75ad639c04ed" providerId="AD" clId="Web-{BB34A458-414C-3A8F-9BF3-6B0A066D48E5}" dt="2022-07-13T11:45:04.740" v="562" actId="20577"/>
          <ac:spMkLst>
            <pc:docMk/>
            <pc:sldMk cId="3035734876" sldId="970"/>
            <ac:spMk id="12" creationId="{0FE4FCF6-C044-7F40-BE10-AF4FF95479A4}"/>
          </ac:spMkLst>
        </pc:spChg>
        <pc:spChg chg="mod">
          <ac:chgData name="Aizhan Kassymova" userId="S::a.kassymova@satbayev.university::116eda05-19b7-4ab1-b111-75ad639c04ed" providerId="AD" clId="Web-{BB34A458-414C-3A8F-9BF3-6B0A066D48E5}" dt="2022-07-13T11:46:40.256" v="567" actId="20577"/>
          <ac:spMkLst>
            <pc:docMk/>
            <pc:sldMk cId="3035734876" sldId="970"/>
            <ac:spMk id="14" creationId="{111B3EB7-227E-F543-AA3C-890766F25AA8}"/>
          </ac:spMkLst>
        </pc:spChg>
        <pc:spChg chg="mod">
          <ac:chgData name="Aizhan Kassymova" userId="S::a.kassymova@satbayev.university::116eda05-19b7-4ab1-b111-75ad639c04ed" providerId="AD" clId="Web-{BB34A458-414C-3A8F-9BF3-6B0A066D48E5}" dt="2022-07-13T11:28:52.538" v="288" actId="20577"/>
          <ac:spMkLst>
            <pc:docMk/>
            <pc:sldMk cId="3035734876" sldId="970"/>
            <ac:spMk id="611" creationId="{C9770F09-EBB8-174E-A6FB-4752E1D92580}"/>
          </ac:spMkLst>
        </pc:spChg>
      </pc:sldChg>
      <pc:sldChg chg="addSp delSp modSp add modNotes">
        <pc:chgData name="Aizhan Kassymova" userId="S::a.kassymova@satbayev.university::116eda05-19b7-4ab1-b111-75ad639c04ed" providerId="AD" clId="Web-{BB34A458-414C-3A8F-9BF3-6B0A066D48E5}" dt="2022-07-13T11:28:30.195" v="284"/>
        <pc:sldMkLst>
          <pc:docMk/>
          <pc:sldMk cId="4220618177" sldId="971"/>
        </pc:sldMkLst>
        <pc:spChg chg="add mod">
          <ac:chgData name="Aizhan Kassymova" userId="S::a.kassymova@satbayev.university::116eda05-19b7-4ab1-b111-75ad639c04ed" providerId="AD" clId="Web-{BB34A458-414C-3A8F-9BF3-6B0A066D48E5}" dt="2022-07-13T11:24:40.632" v="272" actId="1076"/>
          <ac:spMkLst>
            <pc:docMk/>
            <pc:sldMk cId="4220618177" sldId="971"/>
            <ac:spMk id="5" creationId="{3A38F29D-E5F5-E3BF-BDD3-3F1A92E37667}"/>
          </ac:spMkLst>
        </pc:spChg>
        <pc:spChg chg="del">
          <ac:chgData name="Aizhan Kassymova" userId="S::a.kassymova@satbayev.university::116eda05-19b7-4ab1-b111-75ad639c04ed" providerId="AD" clId="Web-{BB34A458-414C-3A8F-9BF3-6B0A066D48E5}" dt="2022-07-13T11:24:30.679" v="270"/>
          <ac:spMkLst>
            <pc:docMk/>
            <pc:sldMk cId="4220618177" sldId="971"/>
            <ac:spMk id="8" creationId="{655E0361-C998-CE4A-A872-E67F1A517547}"/>
          </ac:spMkLst>
        </pc:spChg>
        <pc:spChg chg="mod">
          <ac:chgData name="Aizhan Kassymova" userId="S::a.kassymova@satbayev.university::116eda05-19b7-4ab1-b111-75ad639c04ed" providerId="AD" clId="Web-{BB34A458-414C-3A8F-9BF3-6B0A066D48E5}" dt="2022-07-13T11:19:13.633" v="240" actId="20577"/>
          <ac:spMkLst>
            <pc:docMk/>
            <pc:sldMk cId="4220618177" sldId="971"/>
            <ac:spMk id="9" creationId="{BECEA851-800B-1A42-B1E6-3BCEBBFF06DD}"/>
          </ac:spMkLst>
        </pc:spChg>
        <pc:spChg chg="mod">
          <ac:chgData name="Aizhan Kassymova" userId="S::a.kassymova@satbayev.university::116eda05-19b7-4ab1-b111-75ad639c04ed" providerId="AD" clId="Web-{BB34A458-414C-3A8F-9BF3-6B0A066D48E5}" dt="2022-07-13T11:24:17.023" v="267" actId="20577"/>
          <ac:spMkLst>
            <pc:docMk/>
            <pc:sldMk cId="4220618177" sldId="971"/>
            <ac:spMk id="11" creationId="{0636A257-4BF5-0D40-8994-53C8EDAFC437}"/>
          </ac:spMkLst>
        </pc:spChg>
        <pc:spChg chg="mod">
          <ac:chgData name="Aizhan Kassymova" userId="S::a.kassymova@satbayev.university::116eda05-19b7-4ab1-b111-75ad639c04ed" providerId="AD" clId="Web-{BB34A458-414C-3A8F-9BF3-6B0A066D48E5}" dt="2022-07-13T11:17:44.055" v="192" actId="20577"/>
          <ac:spMkLst>
            <pc:docMk/>
            <pc:sldMk cId="4220618177" sldId="971"/>
            <ac:spMk id="611" creationId="{C9770F09-EBB8-174E-A6FB-4752E1D92580}"/>
          </ac:spMkLst>
        </pc:spChg>
        <pc:grpChg chg="mod">
          <ac:chgData name="Aizhan Kassymova" userId="S::a.kassymova@satbayev.university::116eda05-19b7-4ab1-b111-75ad639c04ed" providerId="AD" clId="Web-{BB34A458-414C-3A8F-9BF3-6B0A066D48E5}" dt="2022-07-13T11:24:24.632" v="269" actId="1076"/>
          <ac:grpSpMkLst>
            <pc:docMk/>
            <pc:sldMk cId="4220618177" sldId="971"/>
            <ac:grpSpMk id="2" creationId="{BF6FF9DA-97F1-3A4B-8FA4-5FF000565416}"/>
          </ac:grpSpMkLst>
        </pc:grpChg>
      </pc:sldChg>
      <pc:sldChg chg="addSp delSp modSp add modNotes">
        <pc:chgData name="Aizhan Kassymova" userId="S::a.kassymova@satbayev.university::116eda05-19b7-4ab1-b111-75ad639c04ed" providerId="AD" clId="Web-{BB34A458-414C-3A8F-9BF3-6B0A066D48E5}" dt="2022-07-13T11:16:00.758" v="186"/>
        <pc:sldMkLst>
          <pc:docMk/>
          <pc:sldMk cId="1884211587" sldId="972"/>
        </pc:sldMkLst>
        <pc:spChg chg="add">
          <ac:chgData name="Aizhan Kassymova" userId="S::a.kassymova@satbayev.university::116eda05-19b7-4ab1-b111-75ad639c04ed" providerId="AD" clId="Web-{BB34A458-414C-3A8F-9BF3-6B0A066D48E5}" dt="2022-07-13T11:07:34.540" v="140"/>
          <ac:spMkLst>
            <pc:docMk/>
            <pc:sldMk cId="1884211587" sldId="972"/>
            <ac:spMk id="4" creationId="{7C73CC57-719D-C6C0-42F0-4CA9E2F0C2E9}"/>
          </ac:spMkLst>
        </pc:spChg>
        <pc:spChg chg="del">
          <ac:chgData name="Aizhan Kassymova" userId="S::a.kassymova@satbayev.university::116eda05-19b7-4ab1-b111-75ad639c04ed" providerId="AD" clId="Web-{BB34A458-414C-3A8F-9BF3-6B0A066D48E5}" dt="2022-07-13T11:07:37.696" v="141"/>
          <ac:spMkLst>
            <pc:docMk/>
            <pc:sldMk cId="1884211587" sldId="972"/>
            <ac:spMk id="8" creationId="{A3A14225-DCBF-BB44-B1DF-EA9373578A1D}"/>
          </ac:spMkLst>
        </pc:spChg>
        <pc:spChg chg="mod">
          <ac:chgData name="Aizhan Kassymova" userId="S::a.kassymova@satbayev.university::116eda05-19b7-4ab1-b111-75ad639c04ed" providerId="AD" clId="Web-{BB34A458-414C-3A8F-9BF3-6B0A066D48E5}" dt="2022-07-13T11:06:02.056" v="122" actId="20577"/>
          <ac:spMkLst>
            <pc:docMk/>
            <pc:sldMk cId="1884211587" sldId="972"/>
            <ac:spMk id="42" creationId="{B41BDD21-3AA2-5A47-848F-E5981CBA9334}"/>
          </ac:spMkLst>
        </pc:spChg>
        <pc:spChg chg="mod">
          <ac:chgData name="Aizhan Kassymova" userId="S::a.kassymova@satbayev.university::116eda05-19b7-4ab1-b111-75ad639c04ed" providerId="AD" clId="Web-{BB34A458-414C-3A8F-9BF3-6B0A066D48E5}" dt="2022-07-13T11:06:50.915" v="139" actId="20577"/>
          <ac:spMkLst>
            <pc:docMk/>
            <pc:sldMk cId="1884211587" sldId="972"/>
            <ac:spMk id="43" creationId="{9573907E-68CA-1046-A0DB-1869CFA38414}"/>
          </ac:spMkLst>
        </pc:spChg>
        <pc:spChg chg="mod">
          <ac:chgData name="Aizhan Kassymova" userId="S::a.kassymova@satbayev.university::116eda05-19b7-4ab1-b111-75ad639c04ed" providerId="AD" clId="Web-{BB34A458-414C-3A8F-9BF3-6B0A066D48E5}" dt="2022-07-13T11:04:32.369" v="106" actId="20577"/>
          <ac:spMkLst>
            <pc:docMk/>
            <pc:sldMk cId="1884211587" sldId="972"/>
            <ac:spMk id="611" creationId="{C9770F09-EBB8-174E-A6FB-4752E1D92580}"/>
          </ac:spMkLst>
        </pc:spChg>
      </pc:sldChg>
      <pc:sldChg chg="modSp new modNotes">
        <pc:chgData name="Aizhan Kassymova" userId="S::a.kassymova@satbayev.university::116eda05-19b7-4ab1-b111-75ad639c04ed" providerId="AD" clId="Web-{BB34A458-414C-3A8F-9BF3-6B0A066D48E5}" dt="2022-07-13T11:52:15.568" v="599"/>
        <pc:sldMkLst>
          <pc:docMk/>
          <pc:sldMk cId="3896205319" sldId="973"/>
        </pc:sldMkLst>
        <pc:spChg chg="mod">
          <ac:chgData name="Aizhan Kassymova" userId="S::a.kassymova@satbayev.university::116eda05-19b7-4ab1-b111-75ad639c04ed" providerId="AD" clId="Web-{BB34A458-414C-3A8F-9BF3-6B0A066D48E5}" dt="2022-07-13T11:51:27.177" v="585" actId="20577"/>
          <ac:spMkLst>
            <pc:docMk/>
            <pc:sldMk cId="3896205319" sldId="973"/>
            <ac:spMk id="2" creationId="{36949A8C-64D8-DFB1-29ED-2275FDAAC9DA}"/>
          </ac:spMkLst>
        </pc:spChg>
        <pc:spChg chg="mod">
          <ac:chgData name="Aizhan Kassymova" userId="S::a.kassymova@satbayev.university::116eda05-19b7-4ab1-b111-75ad639c04ed" providerId="AD" clId="Web-{BB34A458-414C-3A8F-9BF3-6B0A066D48E5}" dt="2022-07-13T11:52:00.661" v="596" actId="20577"/>
          <ac:spMkLst>
            <pc:docMk/>
            <pc:sldMk cId="3896205319" sldId="973"/>
            <ac:spMk id="3" creationId="{3442F0EB-D236-E592-A42B-8E35B6662FAD}"/>
          </ac:spMkLst>
        </pc:spChg>
      </pc:sldChg>
      <pc:sldChg chg="addSp delSp modSp add modNotes">
        <pc:chgData name="Aizhan Kassymova" userId="S::a.kassymova@satbayev.university::116eda05-19b7-4ab1-b111-75ad639c04ed" providerId="AD" clId="Web-{BB34A458-414C-3A8F-9BF3-6B0A066D48E5}" dt="2022-07-14T08:19:37.969" v="1632"/>
        <pc:sldMkLst>
          <pc:docMk/>
          <pc:sldMk cId="3040384433" sldId="974"/>
        </pc:sldMkLst>
        <pc:spChg chg="mod">
          <ac:chgData name="Aizhan Kassymova" userId="S::a.kassymova@satbayev.university::116eda05-19b7-4ab1-b111-75ad639c04ed" providerId="AD" clId="Web-{BB34A458-414C-3A8F-9BF3-6B0A066D48E5}" dt="2022-07-13T12:07:04.475" v="720" actId="20577"/>
          <ac:spMkLst>
            <pc:docMk/>
            <pc:sldMk cId="3040384433" sldId="974"/>
            <ac:spMk id="2" creationId="{3B8CD900-19EC-824C-BF74-AADFBF5A172E}"/>
          </ac:spMkLst>
        </pc:spChg>
        <pc:spChg chg="add del">
          <ac:chgData name="Aizhan Kassymova" userId="S::a.kassymova@satbayev.university::116eda05-19b7-4ab1-b111-75ad639c04ed" providerId="AD" clId="Web-{BB34A458-414C-3A8F-9BF3-6B0A066D48E5}" dt="2022-07-14T08:03:25.180" v="1298"/>
          <ac:spMkLst>
            <pc:docMk/>
            <pc:sldMk cId="3040384433" sldId="974"/>
            <ac:spMk id="5" creationId="{29B378D7-5F8C-5DC7-8BEE-A83ECD718B75}"/>
          </ac:spMkLst>
        </pc:spChg>
        <pc:spChg chg="add del mod">
          <ac:chgData name="Aizhan Kassymova" userId="S::a.kassymova@satbayev.university::116eda05-19b7-4ab1-b111-75ad639c04ed" providerId="AD" clId="Web-{BB34A458-414C-3A8F-9BF3-6B0A066D48E5}" dt="2022-07-14T08:14:11.305" v="1476"/>
          <ac:spMkLst>
            <pc:docMk/>
            <pc:sldMk cId="3040384433" sldId="974"/>
            <ac:spMk id="10" creationId="{D0362629-A141-B6C3-F0F1-FDDDBEC08630}"/>
          </ac:spMkLst>
        </pc:spChg>
        <pc:spChg chg="add mod">
          <ac:chgData name="Aizhan Kassymova" userId="S::a.kassymova@satbayev.university::116eda05-19b7-4ab1-b111-75ad639c04ed" providerId="AD" clId="Web-{BB34A458-414C-3A8F-9BF3-6B0A066D48E5}" dt="2022-07-14T08:14:24.712" v="1478" actId="1076"/>
          <ac:spMkLst>
            <pc:docMk/>
            <pc:sldMk cId="3040384433" sldId="974"/>
            <ac:spMk id="14" creationId="{A1CD41B7-88B5-27FA-7C96-B1A7BA00E5F9}"/>
          </ac:spMkLst>
        </pc:spChg>
        <pc:spChg chg="del">
          <ac:chgData name="Aizhan Kassymova" userId="S::a.kassymova@satbayev.university::116eda05-19b7-4ab1-b111-75ad639c04ed" providerId="AD" clId="Web-{BB34A458-414C-3A8F-9BF3-6B0A066D48E5}" dt="2022-07-14T08:14:07.508" v="1472"/>
          <ac:spMkLst>
            <pc:docMk/>
            <pc:sldMk cId="3040384433" sldId="974"/>
            <ac:spMk id="167" creationId="{46C04000-6460-9645-A637-B7F87E9F2D0F}"/>
          </ac:spMkLst>
        </pc:spChg>
        <pc:spChg chg="mod">
          <ac:chgData name="Aizhan Kassymova" userId="S::a.kassymova@satbayev.university::116eda05-19b7-4ab1-b111-75ad639c04ed" providerId="AD" clId="Web-{BB34A458-414C-3A8F-9BF3-6B0A066D48E5}" dt="2022-07-14T08:13:05.350" v="1449" actId="20577"/>
          <ac:spMkLst>
            <pc:docMk/>
            <pc:sldMk cId="3040384433" sldId="974"/>
            <ac:spMk id="171" creationId="{5FE3427C-6327-DC4F-BEB5-B04B68C98F81}"/>
          </ac:spMkLst>
        </pc:spChg>
        <pc:spChg chg="mod">
          <ac:chgData name="Aizhan Kassymova" userId="S::a.kassymova@satbayev.university::116eda05-19b7-4ab1-b111-75ad639c04ed" providerId="AD" clId="Web-{BB34A458-414C-3A8F-9BF3-6B0A066D48E5}" dt="2022-07-14T08:03:45.946" v="1301" actId="1076"/>
          <ac:spMkLst>
            <pc:docMk/>
            <pc:sldMk cId="3040384433" sldId="974"/>
            <ac:spMk id="175" creationId="{269466F0-DCF5-FF48-986E-8EB8C52CE743}"/>
          </ac:spMkLst>
        </pc:spChg>
        <pc:spChg chg="mod">
          <ac:chgData name="Aizhan Kassymova" userId="S::a.kassymova@satbayev.university::116eda05-19b7-4ab1-b111-75ad639c04ed" providerId="AD" clId="Web-{BB34A458-414C-3A8F-9BF3-6B0A066D48E5}" dt="2022-07-14T08:13:24.116" v="1466" actId="20577"/>
          <ac:spMkLst>
            <pc:docMk/>
            <pc:sldMk cId="3040384433" sldId="974"/>
            <ac:spMk id="191" creationId="{7657B180-3511-BD43-A1D3-883B21FB89BF}"/>
          </ac:spMkLst>
        </pc:spChg>
        <pc:spChg chg="mod">
          <ac:chgData name="Aizhan Kassymova" userId="S::a.kassymova@satbayev.university::116eda05-19b7-4ab1-b111-75ad639c04ed" providerId="AD" clId="Web-{BB34A458-414C-3A8F-9BF3-6B0A066D48E5}" dt="2022-07-14T08:01:13.020" v="1223" actId="20577"/>
          <ac:spMkLst>
            <pc:docMk/>
            <pc:sldMk cId="3040384433" sldId="974"/>
            <ac:spMk id="195" creationId="{DE2FECE5-EA6F-3043-93EE-B61DA63B972F}"/>
          </ac:spMkLst>
        </pc:spChg>
        <pc:spChg chg="mod">
          <ac:chgData name="Aizhan Kassymova" userId="S::a.kassymova@satbayev.university::116eda05-19b7-4ab1-b111-75ad639c04ed" providerId="AD" clId="Web-{BB34A458-414C-3A8F-9BF3-6B0A066D48E5}" dt="2022-07-14T08:02:58.945" v="1294" actId="1076"/>
          <ac:spMkLst>
            <pc:docMk/>
            <pc:sldMk cId="3040384433" sldId="974"/>
            <ac:spMk id="546" creationId="{C638B8A1-75B3-8749-A235-1EE1778B601F}"/>
          </ac:spMkLst>
        </pc:spChg>
        <pc:spChg chg="mod">
          <ac:chgData name="Aizhan Kassymova" userId="S::a.kassymova@satbayev.university::116eda05-19b7-4ab1-b111-75ad639c04ed" providerId="AD" clId="Web-{BB34A458-414C-3A8F-9BF3-6B0A066D48E5}" dt="2022-07-14T08:13:56.867" v="1471" actId="20577"/>
          <ac:spMkLst>
            <pc:docMk/>
            <pc:sldMk cId="3040384433" sldId="974"/>
            <ac:spMk id="573" creationId="{6C2D30C9-C124-A14F-8E31-BC5CBF38EFD2}"/>
          </ac:spMkLst>
        </pc:spChg>
        <pc:grpChg chg="mod">
          <ac:chgData name="Aizhan Kassymova" userId="S::a.kassymova@satbayev.university::116eda05-19b7-4ab1-b111-75ad639c04ed" providerId="AD" clId="Web-{BB34A458-414C-3A8F-9BF3-6B0A066D48E5}" dt="2022-07-14T08:04:53.948" v="1302" actId="1076"/>
          <ac:grpSpMkLst>
            <pc:docMk/>
            <pc:sldMk cId="3040384433" sldId="974"/>
            <ac:grpSpMk id="173" creationId="{C4AE8E60-10FA-844B-BD5E-0345F648B720}"/>
          </ac:grpSpMkLst>
        </pc:grpChg>
      </pc:sldChg>
      <pc:sldChg chg="addSp delSp modSp add modNotes">
        <pc:chgData name="Aizhan Kassymova" userId="S::a.kassymova@satbayev.university::116eda05-19b7-4ab1-b111-75ad639c04ed" providerId="AD" clId="Web-{BB34A458-414C-3A8F-9BF3-6B0A066D48E5}" dt="2022-07-13T12:05:25.757" v="718"/>
        <pc:sldMkLst>
          <pc:docMk/>
          <pc:sldMk cId="4017229420" sldId="975"/>
        </pc:sldMkLst>
        <pc:spChg chg="mod">
          <ac:chgData name="Aizhan Kassymova" userId="S::a.kassymova@satbayev.university::116eda05-19b7-4ab1-b111-75ad639c04ed" providerId="AD" clId="Web-{BB34A458-414C-3A8F-9BF3-6B0A066D48E5}" dt="2022-07-13T11:55:53.617" v="609" actId="1076"/>
          <ac:spMkLst>
            <pc:docMk/>
            <pc:sldMk cId="4017229420" sldId="975"/>
            <ac:spMk id="2" creationId="{3B8CD900-19EC-824C-BF74-AADFBF5A172E}"/>
          </ac:spMkLst>
        </pc:spChg>
        <pc:spChg chg="mod">
          <ac:chgData name="Aizhan Kassymova" userId="S::a.kassymova@satbayev.university::116eda05-19b7-4ab1-b111-75ad639c04ed" providerId="AD" clId="Web-{BB34A458-414C-3A8F-9BF3-6B0A066D48E5}" dt="2022-07-13T12:02:04.069" v="701" actId="20577"/>
          <ac:spMkLst>
            <pc:docMk/>
            <pc:sldMk cId="4017229420" sldId="975"/>
            <ac:spMk id="3" creationId="{66DAEE93-D7C7-5A4A-AB8B-951DDF4E15F0}"/>
          </ac:spMkLst>
        </pc:spChg>
        <pc:spChg chg="add">
          <ac:chgData name="Aizhan Kassymova" userId="S::a.kassymova@satbayev.university::116eda05-19b7-4ab1-b111-75ad639c04ed" providerId="AD" clId="Web-{BB34A458-414C-3A8F-9BF3-6B0A066D48E5}" dt="2022-07-13T11:56:04.242" v="611"/>
          <ac:spMkLst>
            <pc:docMk/>
            <pc:sldMk cId="4017229420" sldId="975"/>
            <ac:spMk id="8" creationId="{6989E746-F8E8-F107-9D87-2C3A0E044199}"/>
          </ac:spMkLst>
        </pc:spChg>
        <pc:spChg chg="add">
          <ac:chgData name="Aizhan Kassymova" userId="S::a.kassymova@satbayev.university::116eda05-19b7-4ab1-b111-75ad639c04ed" providerId="AD" clId="Web-{BB34A458-414C-3A8F-9BF3-6B0A066D48E5}" dt="2022-07-13T12:02:12.398" v="702"/>
          <ac:spMkLst>
            <pc:docMk/>
            <pc:sldMk cId="4017229420" sldId="975"/>
            <ac:spMk id="9" creationId="{16694EA8-AA49-E9E5-A80B-C3BB27D2D3A3}"/>
          </ac:spMkLst>
        </pc:spChg>
        <pc:spChg chg="del">
          <ac:chgData name="Aizhan Kassymova" userId="S::a.kassymova@satbayev.university::116eda05-19b7-4ab1-b111-75ad639c04ed" providerId="AD" clId="Web-{BB34A458-414C-3A8F-9BF3-6B0A066D48E5}" dt="2022-07-13T11:56:03.632" v="610"/>
          <ac:spMkLst>
            <pc:docMk/>
            <pc:sldMk cId="4017229420" sldId="975"/>
            <ac:spMk id="443" creationId="{6B82EE67-B3B1-B14B-8E9B-DB1ABF01A2D5}"/>
          </ac:spMkLst>
        </pc:spChg>
      </pc:sldChg>
      <pc:sldChg chg="add del">
        <pc:chgData name="Aizhan Kassymova" userId="S::a.kassymova@satbayev.university::116eda05-19b7-4ab1-b111-75ad639c04ed" providerId="AD" clId="Web-{BB34A458-414C-3A8F-9BF3-6B0A066D48E5}" dt="2022-07-14T05:34:51.804" v="1157"/>
        <pc:sldMkLst>
          <pc:docMk/>
          <pc:sldMk cId="3363651654" sldId="976"/>
        </pc:sldMkLst>
      </pc:sldChg>
      <pc:sldChg chg="addSp delSp modSp add modNotes">
        <pc:chgData name="Aizhan Kassymova" userId="S::a.kassymova@satbayev.university::116eda05-19b7-4ab1-b111-75ad639c04ed" providerId="AD" clId="Web-{BB34A458-414C-3A8F-9BF3-6B0A066D48E5}" dt="2022-07-14T05:33:39.975" v="1156" actId="1076"/>
        <pc:sldMkLst>
          <pc:docMk/>
          <pc:sldMk cId="701523990" sldId="977"/>
        </pc:sldMkLst>
        <pc:spChg chg="mod">
          <ac:chgData name="Aizhan Kassymova" userId="S::a.kassymova@satbayev.university::116eda05-19b7-4ab1-b111-75ad639c04ed" providerId="AD" clId="Web-{BB34A458-414C-3A8F-9BF3-6B0A066D48E5}" dt="2022-07-14T05:30:29.768" v="1106" actId="1076"/>
          <ac:spMkLst>
            <pc:docMk/>
            <pc:sldMk cId="701523990" sldId="977"/>
            <ac:spMk id="2" creationId="{3B8CD900-19EC-824C-BF74-AADFBF5A172E}"/>
          </ac:spMkLst>
        </pc:spChg>
        <pc:spChg chg="add mod">
          <ac:chgData name="Aizhan Kassymova" userId="S::a.kassymova@satbayev.university::116eda05-19b7-4ab1-b111-75ad639c04ed" providerId="AD" clId="Web-{BB34A458-414C-3A8F-9BF3-6B0A066D48E5}" dt="2022-07-14T05:32:58.052" v="1148" actId="20577"/>
          <ac:spMkLst>
            <pc:docMk/>
            <pc:sldMk cId="701523990" sldId="977"/>
            <ac:spMk id="3" creationId="{CEE42F0B-FCC4-B542-0E2A-827A1042CEDE}"/>
          </ac:spMkLst>
        </pc:spChg>
        <pc:spChg chg="add mod">
          <ac:chgData name="Aizhan Kassymova" userId="S::a.kassymova@satbayev.university::116eda05-19b7-4ab1-b111-75ad639c04ed" providerId="AD" clId="Web-{BB34A458-414C-3A8F-9BF3-6B0A066D48E5}" dt="2022-07-14T05:33:39.975" v="1156" actId="1076"/>
          <ac:spMkLst>
            <pc:docMk/>
            <pc:sldMk cId="701523990" sldId="977"/>
            <ac:spMk id="5" creationId="{B6501890-1D9C-6055-80F5-0F9FB86EACDA}"/>
          </ac:spMkLst>
        </pc:spChg>
        <pc:spChg chg="mod">
          <ac:chgData name="Aizhan Kassymova" userId="S::a.kassymova@satbayev.university::116eda05-19b7-4ab1-b111-75ad639c04ed" providerId="AD" clId="Web-{BB34A458-414C-3A8F-9BF3-6B0A066D48E5}" dt="2022-07-14T05:32:16.520" v="1139" actId="20577"/>
          <ac:spMkLst>
            <pc:docMk/>
            <pc:sldMk cId="701523990" sldId="977"/>
            <ac:spMk id="7" creationId="{67159CD9-3C65-A847-821F-CB514D943AB2}"/>
          </ac:spMkLst>
        </pc:spChg>
        <pc:spChg chg="del">
          <ac:chgData name="Aizhan Kassymova" userId="S::a.kassymova@satbayev.university::116eda05-19b7-4ab1-b111-75ad639c04ed" providerId="AD" clId="Web-{BB34A458-414C-3A8F-9BF3-6B0A066D48E5}" dt="2022-07-14T05:33:00.411" v="1149"/>
          <ac:spMkLst>
            <pc:docMk/>
            <pc:sldMk cId="701523990" sldId="977"/>
            <ac:spMk id="83" creationId="{0032936D-70F5-0749-B579-2F32AE0C12E6}"/>
          </ac:spMkLst>
        </pc:spChg>
        <pc:spChg chg="mod">
          <ac:chgData name="Aizhan Kassymova" userId="S::a.kassymova@satbayev.university::116eda05-19b7-4ab1-b111-75ad639c04ed" providerId="AD" clId="Web-{BB34A458-414C-3A8F-9BF3-6B0A066D48E5}" dt="2022-07-14T05:24:45.386" v="951" actId="20577"/>
          <ac:spMkLst>
            <pc:docMk/>
            <pc:sldMk cId="701523990" sldId="977"/>
            <ac:spMk id="304" creationId="{7F01473B-D3BF-EB40-A40F-58D06873F71E}"/>
          </ac:spMkLst>
        </pc:spChg>
        <pc:grpChg chg="mod">
          <ac:chgData name="Aizhan Kassymova" userId="S::a.kassymova@satbayev.university::116eda05-19b7-4ab1-b111-75ad639c04ed" providerId="AD" clId="Web-{BB34A458-414C-3A8F-9BF3-6B0A066D48E5}" dt="2022-07-14T05:32:42.208" v="1144" actId="1076"/>
          <ac:grpSpMkLst>
            <pc:docMk/>
            <pc:sldMk cId="701523990" sldId="977"/>
            <ac:grpSpMk id="10" creationId="{C2F4F7BC-77D6-3043-887E-5AA5158E60AF}"/>
          </ac:grpSpMkLst>
        </pc:grpChg>
        <pc:picChg chg="mod">
          <ac:chgData name="Aizhan Kassymova" userId="S::a.kassymova@satbayev.university::116eda05-19b7-4ab1-b111-75ad639c04ed" providerId="AD" clId="Web-{BB34A458-414C-3A8F-9BF3-6B0A066D48E5}" dt="2022-07-14T05:32:22.770" v="1140" actId="14100"/>
          <ac:picMkLst>
            <pc:docMk/>
            <pc:sldMk cId="701523990" sldId="977"/>
            <ac:picMk id="6" creationId="{0FDD6136-A4D4-9F4B-9F7E-413DFB46438C}"/>
          </ac:picMkLst>
        </pc:picChg>
        <pc:picChg chg="mod">
          <ac:chgData name="Aizhan Kassymova" userId="S::a.kassymova@satbayev.university::116eda05-19b7-4ab1-b111-75ad639c04ed" providerId="AD" clId="Web-{BB34A458-414C-3A8F-9BF3-6B0A066D48E5}" dt="2022-07-14T05:32:25.536" v="1141" actId="14100"/>
          <ac:picMkLst>
            <pc:docMk/>
            <pc:sldMk cId="701523990" sldId="977"/>
            <ac:picMk id="8" creationId="{2D597440-C1D3-E042-AA33-BC4269F06E63}"/>
          </ac:picMkLst>
        </pc:picChg>
        <pc:picChg chg="mod">
          <ac:chgData name="Aizhan Kassymova" userId="S::a.kassymova@satbayev.university::116eda05-19b7-4ab1-b111-75ad639c04ed" providerId="AD" clId="Web-{BB34A458-414C-3A8F-9BF3-6B0A066D48E5}" dt="2022-07-14T05:32:29.129" v="1142" actId="14100"/>
          <ac:picMkLst>
            <pc:docMk/>
            <pc:sldMk cId="701523990" sldId="977"/>
            <ac:picMk id="9" creationId="{82F0BB4F-5B1A-2F46-A641-AFE3A94778AC}"/>
          </ac:picMkLst>
        </pc:picChg>
      </pc:sldChg>
      <pc:sldChg chg="addSp delSp modSp add modNotes">
        <pc:chgData name="Aizhan Kassymova" userId="S::a.kassymova@satbayev.university::116eda05-19b7-4ab1-b111-75ad639c04ed" providerId="AD" clId="Web-{BB34A458-414C-3A8F-9BF3-6B0A066D48E5}" dt="2022-07-14T05:33:18.959" v="1152" actId="1076"/>
        <pc:sldMkLst>
          <pc:docMk/>
          <pc:sldMk cId="3849016194" sldId="978"/>
        </pc:sldMkLst>
        <pc:spChg chg="mod">
          <ac:chgData name="Aizhan Kassymova" userId="S::a.kassymova@satbayev.university::116eda05-19b7-4ab1-b111-75ad639c04ed" providerId="AD" clId="Web-{BB34A458-414C-3A8F-9BF3-6B0A066D48E5}" dt="2022-07-13T12:20:14.588" v="909" actId="14100"/>
          <ac:spMkLst>
            <pc:docMk/>
            <pc:sldMk cId="3849016194" sldId="978"/>
            <ac:spMk id="2" creationId="{3B8CD900-19EC-824C-BF74-AADFBF5A172E}"/>
          </ac:spMkLst>
        </pc:spChg>
        <pc:spChg chg="mod">
          <ac:chgData name="Aizhan Kassymova" userId="S::a.kassymova@satbayev.university::116eda05-19b7-4ab1-b111-75ad639c04ed" providerId="AD" clId="Web-{BB34A458-414C-3A8F-9BF3-6B0A066D48E5}" dt="2022-07-13T12:16:00.294" v="825" actId="20577"/>
          <ac:spMkLst>
            <pc:docMk/>
            <pc:sldMk cId="3849016194" sldId="978"/>
            <ac:spMk id="3" creationId="{66DAEE93-D7C7-5A4A-AB8B-951DDF4E15F0}"/>
          </ac:spMkLst>
        </pc:spChg>
        <pc:spChg chg="add mod">
          <ac:chgData name="Aizhan Kassymova" userId="S::a.kassymova@satbayev.university::116eda05-19b7-4ab1-b111-75ad639c04ed" providerId="AD" clId="Web-{BB34A458-414C-3A8F-9BF3-6B0A066D48E5}" dt="2022-07-14T05:33:18.959" v="1152" actId="1076"/>
          <ac:spMkLst>
            <pc:docMk/>
            <pc:sldMk cId="3849016194" sldId="978"/>
            <ac:spMk id="5" creationId="{C58BB555-8000-2F6B-BB15-68A96E1983D1}"/>
          </ac:spMkLst>
        </pc:spChg>
        <pc:spChg chg="del">
          <ac:chgData name="Aizhan Kassymova" userId="S::a.kassymova@satbayev.university::116eda05-19b7-4ab1-b111-75ad639c04ed" providerId="AD" clId="Web-{BB34A458-414C-3A8F-9BF3-6B0A066D48E5}" dt="2022-07-14T05:33:16.021" v="1150"/>
          <ac:spMkLst>
            <pc:docMk/>
            <pc:sldMk cId="3849016194" sldId="978"/>
            <ac:spMk id="68" creationId="{ED4AD52E-5F96-E84D-BA0F-63436360A23C}"/>
          </ac:spMkLst>
        </pc:spChg>
        <pc:spChg chg="mod">
          <ac:chgData name="Aizhan Kassymova" userId="S::a.kassymova@satbayev.university::116eda05-19b7-4ab1-b111-75ad639c04ed" providerId="AD" clId="Web-{BB34A458-414C-3A8F-9BF3-6B0A066D48E5}" dt="2022-07-13T12:09:48.803" v="754" actId="1076"/>
          <ac:spMkLst>
            <pc:docMk/>
            <pc:sldMk cId="3849016194" sldId="978"/>
            <ac:spMk id="444" creationId="{1B79CF7E-9448-5544-BA0A-8BCEB44B02B9}"/>
          </ac:spMkLst>
        </pc:spChg>
        <pc:spChg chg="mod">
          <ac:chgData name="Aizhan Kassymova" userId="S::a.kassymova@satbayev.university::116eda05-19b7-4ab1-b111-75ad639c04ed" providerId="AD" clId="Web-{BB34A458-414C-3A8F-9BF3-6B0A066D48E5}" dt="2022-07-13T12:10:05.506" v="770" actId="20577"/>
          <ac:spMkLst>
            <pc:docMk/>
            <pc:sldMk cId="3849016194" sldId="978"/>
            <ac:spMk id="638" creationId="{AF85F6AD-7423-A74F-BD1A-46B55A2B1C21}"/>
          </ac:spMkLst>
        </pc:spChg>
        <pc:spChg chg="mod">
          <ac:chgData name="Aizhan Kassymova" userId="S::a.kassymova@satbayev.university::116eda05-19b7-4ab1-b111-75ad639c04ed" providerId="AD" clId="Web-{BB34A458-414C-3A8F-9BF3-6B0A066D48E5}" dt="2022-07-13T12:09:53.272" v="764" actId="20577"/>
          <ac:spMkLst>
            <pc:docMk/>
            <pc:sldMk cId="3849016194" sldId="978"/>
            <ac:spMk id="644" creationId="{EA272014-13A0-D54C-9A64-D4DFADFF846A}"/>
          </ac:spMkLst>
        </pc:spChg>
        <pc:spChg chg="mod">
          <ac:chgData name="Aizhan Kassymova" userId="S::a.kassymova@satbayev.university::116eda05-19b7-4ab1-b111-75ad639c04ed" providerId="AD" clId="Web-{BB34A458-414C-3A8F-9BF3-6B0A066D48E5}" dt="2022-07-13T12:09:41.928" v="749" actId="20577"/>
          <ac:spMkLst>
            <pc:docMk/>
            <pc:sldMk cId="3849016194" sldId="978"/>
            <ac:spMk id="682" creationId="{D97E2904-AD6B-3943-9660-32B38BA8B0D1}"/>
          </ac:spMkLst>
        </pc:spChg>
        <pc:spChg chg="mod">
          <ac:chgData name="Aizhan Kassymova" userId="S::a.kassymova@satbayev.university::116eda05-19b7-4ab1-b111-75ad639c04ed" providerId="AD" clId="Web-{BB34A458-414C-3A8F-9BF3-6B0A066D48E5}" dt="2022-07-13T12:10:10.710" v="782" actId="20577"/>
          <ac:spMkLst>
            <pc:docMk/>
            <pc:sldMk cId="3849016194" sldId="978"/>
            <ac:spMk id="683" creationId="{26793204-F087-2E4B-B5FE-0B276FE5FCEC}"/>
          </ac:spMkLst>
        </pc:spChg>
        <pc:spChg chg="mod">
          <ac:chgData name="Aizhan Kassymova" userId="S::a.kassymova@satbayev.university::116eda05-19b7-4ab1-b111-75ad639c04ed" providerId="AD" clId="Web-{BB34A458-414C-3A8F-9BF3-6B0A066D48E5}" dt="2022-07-13T12:26:36.320" v="931" actId="14100"/>
          <ac:spMkLst>
            <pc:docMk/>
            <pc:sldMk cId="3849016194" sldId="978"/>
            <ac:spMk id="685" creationId="{32BCE5D7-9636-A94A-AC39-ECE5D72B6BC8}"/>
          </ac:spMkLst>
        </pc:spChg>
        <pc:grpChg chg="mod">
          <ac:chgData name="Aizhan Kassymova" userId="S::a.kassymova@satbayev.university::116eda05-19b7-4ab1-b111-75ad639c04ed" providerId="AD" clId="Web-{BB34A458-414C-3A8F-9BF3-6B0A066D48E5}" dt="2022-07-13T12:26:43.663" v="933" actId="14100"/>
          <ac:grpSpMkLst>
            <pc:docMk/>
            <pc:sldMk cId="3849016194" sldId="978"/>
            <ac:grpSpMk id="9" creationId="{1B89A616-088C-F944-A5D8-5B43B9716886}"/>
          </ac:grpSpMkLst>
        </pc:grpChg>
      </pc:sldChg>
      <pc:sldChg chg="addSp delSp modSp add modNotes">
        <pc:chgData name="Aizhan Kassymova" userId="S::a.kassymova@satbayev.university::116eda05-19b7-4ab1-b111-75ad639c04ed" providerId="AD" clId="Web-{BB34A458-414C-3A8F-9BF3-6B0A066D48E5}" dt="2022-07-14T09:36:32.989" v="2381"/>
        <pc:sldMkLst>
          <pc:docMk/>
          <pc:sldMk cId="2568781362" sldId="979"/>
        </pc:sldMkLst>
        <pc:spChg chg="del">
          <ac:chgData name="Aizhan Kassymova" userId="S::a.kassymova@satbayev.university::116eda05-19b7-4ab1-b111-75ad639c04ed" providerId="AD" clId="Web-{BB34A458-414C-3A8F-9BF3-6B0A066D48E5}" dt="2022-07-14T09:29:29.493" v="2297"/>
          <ac:spMkLst>
            <pc:docMk/>
            <pc:sldMk cId="2568781362" sldId="979"/>
            <ac:spMk id="2" creationId="{3B8CD900-19EC-824C-BF74-AADFBF5A172E}"/>
          </ac:spMkLst>
        </pc:spChg>
        <pc:spChg chg="add del mod">
          <ac:chgData name="Aizhan Kassymova" userId="S::a.kassymova@satbayev.university::116eda05-19b7-4ab1-b111-75ad639c04ed" providerId="AD" clId="Web-{BB34A458-414C-3A8F-9BF3-6B0A066D48E5}" dt="2022-07-14T09:29:35.571" v="2300"/>
          <ac:spMkLst>
            <pc:docMk/>
            <pc:sldMk cId="2568781362" sldId="979"/>
            <ac:spMk id="4" creationId="{AB40EBC7-3E62-9904-C10E-C86C3A13CBB5}"/>
          </ac:spMkLst>
        </pc:spChg>
        <pc:spChg chg="del">
          <ac:chgData name="Aizhan Kassymova" userId="S::a.kassymova@satbayev.university::116eda05-19b7-4ab1-b111-75ad639c04ed" providerId="AD" clId="Web-{BB34A458-414C-3A8F-9BF3-6B0A066D48E5}" dt="2022-07-14T09:35:12.284" v="2376"/>
          <ac:spMkLst>
            <pc:docMk/>
            <pc:sldMk cId="2568781362" sldId="979"/>
            <ac:spMk id="6" creationId="{B17F353E-52FE-E046-AFD1-30F25FFD37CD}"/>
          </ac:spMkLst>
        </pc:spChg>
        <pc:spChg chg="add mod">
          <ac:chgData name="Aizhan Kassymova" userId="S::a.kassymova@satbayev.university::116eda05-19b7-4ab1-b111-75ad639c04ed" providerId="AD" clId="Web-{BB34A458-414C-3A8F-9BF3-6B0A066D48E5}" dt="2022-07-14T09:32:19.887" v="2346" actId="1076"/>
          <ac:spMkLst>
            <pc:docMk/>
            <pc:sldMk cId="2568781362" sldId="979"/>
            <ac:spMk id="7" creationId="{746E0606-0BC9-13BF-73DE-ED0732B2406D}"/>
          </ac:spMkLst>
        </pc:spChg>
        <pc:spChg chg="add">
          <ac:chgData name="Aizhan Kassymova" userId="S::a.kassymova@satbayev.university::116eda05-19b7-4ab1-b111-75ad639c04ed" providerId="AD" clId="Web-{BB34A458-414C-3A8F-9BF3-6B0A066D48E5}" dt="2022-07-14T09:35:13.066" v="2377"/>
          <ac:spMkLst>
            <pc:docMk/>
            <pc:sldMk cId="2568781362" sldId="979"/>
            <ac:spMk id="9" creationId="{4FB453C7-392C-2704-F0E0-BB0EB942889D}"/>
          </ac:spMkLst>
        </pc:spChg>
        <pc:spChg chg="mod">
          <ac:chgData name="Aizhan Kassymova" userId="S::a.kassymova@satbayev.university::116eda05-19b7-4ab1-b111-75ad639c04ed" providerId="AD" clId="Web-{BB34A458-414C-3A8F-9BF3-6B0A066D48E5}" dt="2022-07-14T09:34:41.424" v="2369" actId="20577"/>
          <ac:spMkLst>
            <pc:docMk/>
            <pc:sldMk cId="2568781362" sldId="979"/>
            <ac:spMk id="32" creationId="{1E1E91E4-C791-1C4D-B1E2-869BEEE107FE}"/>
          </ac:spMkLst>
        </pc:spChg>
        <pc:spChg chg="mod">
          <ac:chgData name="Aizhan Kassymova" userId="S::a.kassymova@satbayev.university::116eda05-19b7-4ab1-b111-75ad639c04ed" providerId="AD" clId="Web-{BB34A458-414C-3A8F-9BF3-6B0A066D48E5}" dt="2022-07-14T09:32:24.047" v="2347" actId="1076"/>
          <ac:spMkLst>
            <pc:docMk/>
            <pc:sldMk cId="2568781362" sldId="979"/>
            <ac:spMk id="33" creationId="{9C2D0C7C-93C1-5F4F-9441-5CB1AFCF31E3}"/>
          </ac:spMkLst>
        </pc:spChg>
        <pc:spChg chg="mod">
          <ac:chgData name="Aizhan Kassymova" userId="S::a.kassymova@satbayev.university::116eda05-19b7-4ab1-b111-75ad639c04ed" providerId="AD" clId="Web-{BB34A458-414C-3A8F-9BF3-6B0A066D48E5}" dt="2022-07-14T09:34:55.612" v="2375" actId="20577"/>
          <ac:spMkLst>
            <pc:docMk/>
            <pc:sldMk cId="2568781362" sldId="979"/>
            <ac:spMk id="34" creationId="{64D1D8C4-8925-DF49-90D8-9254DA1FD98A}"/>
          </ac:spMkLst>
        </pc:spChg>
      </pc:sldChg>
      <pc:sldChg chg="addSp delSp modSp add addAnim delAnim modNotes">
        <pc:chgData name="Aizhan Kassymova" userId="S::a.kassymova@satbayev.university::116eda05-19b7-4ab1-b111-75ad639c04ed" providerId="AD" clId="Web-{BB34A458-414C-3A8F-9BF3-6B0A066D48E5}" dt="2022-07-14T09:28:07.038" v="2296"/>
        <pc:sldMkLst>
          <pc:docMk/>
          <pc:sldMk cId="3181265755" sldId="980"/>
        </pc:sldMkLst>
        <pc:spChg chg="mod">
          <ac:chgData name="Aizhan Kassymova" userId="S::a.kassymova@satbayev.university::116eda05-19b7-4ab1-b111-75ad639c04ed" providerId="AD" clId="Web-{BB34A458-414C-3A8F-9BF3-6B0A066D48E5}" dt="2022-07-14T09:15:47.459" v="2013" actId="14100"/>
          <ac:spMkLst>
            <pc:docMk/>
            <pc:sldMk cId="3181265755" sldId="980"/>
            <ac:spMk id="2" creationId="{3B8CD900-19EC-824C-BF74-AADFBF5A172E}"/>
          </ac:spMkLst>
        </pc:spChg>
        <pc:spChg chg="add">
          <ac:chgData name="Aizhan Kassymova" userId="S::a.kassymova@satbayev.university::116eda05-19b7-4ab1-b111-75ad639c04ed" providerId="AD" clId="Web-{BB34A458-414C-3A8F-9BF3-6B0A066D48E5}" dt="2022-07-14T09:15:14.740" v="2006"/>
          <ac:spMkLst>
            <pc:docMk/>
            <pc:sldMk cId="3181265755" sldId="980"/>
            <ac:spMk id="6" creationId="{478136B6-D220-2A6C-928A-0F3C83B58453}"/>
          </ac:spMkLst>
        </pc:spChg>
        <pc:spChg chg="mod">
          <ac:chgData name="Aizhan Kassymova" userId="S::a.kassymova@satbayev.university::116eda05-19b7-4ab1-b111-75ad639c04ed" providerId="AD" clId="Web-{BB34A458-414C-3A8F-9BF3-6B0A066D48E5}" dt="2022-07-14T09:20:40.325" v="2240" actId="1076"/>
          <ac:spMkLst>
            <pc:docMk/>
            <pc:sldMk cId="3181265755" sldId="980"/>
            <ac:spMk id="32" creationId="{8C03B010-69E6-1B42-A828-F93C63189906}"/>
          </ac:spMkLst>
        </pc:spChg>
        <pc:spChg chg="mod topLvl">
          <ac:chgData name="Aizhan Kassymova" userId="S::a.kassymova@satbayev.university::116eda05-19b7-4ab1-b111-75ad639c04ed" providerId="AD" clId="Web-{BB34A458-414C-3A8F-9BF3-6B0A066D48E5}" dt="2022-07-14T09:28:07.038" v="2296"/>
          <ac:spMkLst>
            <pc:docMk/>
            <pc:sldMk cId="3181265755" sldId="980"/>
            <ac:spMk id="33" creationId="{0E79ECB0-50CE-C240-AF72-D00F85143460}"/>
          </ac:spMkLst>
        </pc:spChg>
        <pc:spChg chg="del">
          <ac:chgData name="Aizhan Kassymova" userId="S::a.kassymova@satbayev.university::116eda05-19b7-4ab1-b111-75ad639c04ed" providerId="AD" clId="Web-{BB34A458-414C-3A8F-9BF3-6B0A066D48E5}" dt="2022-07-14T09:15:00.724" v="2003"/>
          <ac:spMkLst>
            <pc:docMk/>
            <pc:sldMk cId="3181265755" sldId="980"/>
            <ac:spMk id="35" creationId="{541D33C7-A4DC-934F-8A9A-8D848D2D5A3C}"/>
          </ac:spMkLst>
        </pc:spChg>
        <pc:spChg chg="mod">
          <ac:chgData name="Aizhan Kassymova" userId="S::a.kassymova@satbayev.university::116eda05-19b7-4ab1-b111-75ad639c04ed" providerId="AD" clId="Web-{BB34A458-414C-3A8F-9BF3-6B0A066D48E5}" dt="2022-07-14T09:24:36.908" v="2286" actId="20577"/>
          <ac:spMkLst>
            <pc:docMk/>
            <pc:sldMk cId="3181265755" sldId="980"/>
            <ac:spMk id="189" creationId="{17C01842-A8D9-3947-BFAD-E29BD4964F34}"/>
          </ac:spMkLst>
        </pc:spChg>
        <pc:spChg chg="mod">
          <ac:chgData name="Aizhan Kassymova" userId="S::a.kassymova@satbayev.university::116eda05-19b7-4ab1-b111-75ad639c04ed" providerId="AD" clId="Web-{BB34A458-414C-3A8F-9BF3-6B0A066D48E5}" dt="2022-07-14T09:21:30.467" v="2273" actId="1076"/>
          <ac:spMkLst>
            <pc:docMk/>
            <pc:sldMk cId="3181265755" sldId="980"/>
            <ac:spMk id="190" creationId="{7C386600-7D5F-2A48-8322-A74286FEE874}"/>
          </ac:spMkLst>
        </pc:spChg>
        <pc:spChg chg="mod">
          <ac:chgData name="Aizhan Kassymova" userId="S::a.kassymova@satbayev.university::116eda05-19b7-4ab1-b111-75ad639c04ed" providerId="AD" clId="Web-{BB34A458-414C-3A8F-9BF3-6B0A066D48E5}" dt="2022-07-14T09:17:31.399" v="2119" actId="1076"/>
          <ac:spMkLst>
            <pc:docMk/>
            <pc:sldMk cId="3181265755" sldId="980"/>
            <ac:spMk id="195" creationId="{4727766D-8865-024A-9422-01733ADE9C9C}"/>
          </ac:spMkLst>
        </pc:spChg>
        <pc:spChg chg="mod">
          <ac:chgData name="Aizhan Kassymova" userId="S::a.kassymova@satbayev.university::116eda05-19b7-4ab1-b111-75ad639c04ed" providerId="AD" clId="Web-{BB34A458-414C-3A8F-9BF3-6B0A066D48E5}" dt="2022-07-14T09:24:53.784" v="2289" actId="20577"/>
          <ac:spMkLst>
            <pc:docMk/>
            <pc:sldMk cId="3181265755" sldId="980"/>
            <ac:spMk id="196" creationId="{02F193D8-1895-D243-9C9D-86059DDF4050}"/>
          </ac:spMkLst>
        </pc:spChg>
        <pc:spChg chg="add del mod topLvl">
          <ac:chgData name="Aizhan Kassymova" userId="S::a.kassymova@satbayev.university::116eda05-19b7-4ab1-b111-75ad639c04ed" providerId="AD" clId="Web-{BB34A458-414C-3A8F-9BF3-6B0A066D48E5}" dt="2022-07-14T09:28:07.038" v="2296"/>
          <ac:spMkLst>
            <pc:docMk/>
            <pc:sldMk cId="3181265755" sldId="980"/>
            <ac:spMk id="199" creationId="{9E10FA5A-2003-7947-A8C2-B7FD6785FCA5}"/>
          </ac:spMkLst>
        </pc:spChg>
        <pc:spChg chg="del mod">
          <ac:chgData name="Aizhan Kassymova" userId="S::a.kassymova@satbayev.university::116eda05-19b7-4ab1-b111-75ad639c04ed" providerId="AD" clId="Web-{BB34A458-414C-3A8F-9BF3-6B0A066D48E5}" dt="2022-07-14T09:21:20.263" v="2272"/>
          <ac:spMkLst>
            <pc:docMk/>
            <pc:sldMk cId="3181265755" sldId="980"/>
            <ac:spMk id="200" creationId="{8EB381AD-3137-AD48-AB59-379F21535568}"/>
          </ac:spMkLst>
        </pc:spChg>
        <pc:spChg chg="add del mod">
          <ac:chgData name="Aizhan Kassymova" userId="S::a.kassymova@satbayev.university::116eda05-19b7-4ab1-b111-75ad639c04ed" providerId="AD" clId="Web-{BB34A458-414C-3A8F-9BF3-6B0A066D48E5}" dt="2022-07-14T09:14:55.990" v="2000" actId="20577"/>
          <ac:spMkLst>
            <pc:docMk/>
            <pc:sldMk cId="3181265755" sldId="980"/>
            <ac:spMk id="208" creationId="{7FA05B00-8070-F844-B8CC-0195B065BA34}"/>
          </ac:spMkLst>
        </pc:spChg>
        <pc:grpChg chg="add del">
          <ac:chgData name="Aizhan Kassymova" userId="S::a.kassymova@satbayev.university::116eda05-19b7-4ab1-b111-75ad639c04ed" providerId="AD" clId="Web-{BB34A458-414C-3A8F-9BF3-6B0A066D48E5}" dt="2022-07-14T09:28:07.038" v="2296"/>
          <ac:grpSpMkLst>
            <pc:docMk/>
            <pc:sldMk cId="3181265755" sldId="980"/>
            <ac:grpSpMk id="3" creationId="{4B5DB36C-372C-7849-A383-A0D110333457}"/>
          </ac:grpSpMkLst>
        </pc:grpChg>
        <pc:grpChg chg="del">
          <ac:chgData name="Aizhan Kassymova" userId="S::a.kassymova@satbayev.university::116eda05-19b7-4ab1-b111-75ad639c04ed" providerId="AD" clId="Web-{BB34A458-414C-3A8F-9BF3-6B0A066D48E5}" dt="2022-07-14T09:21:20.263" v="2272"/>
          <ac:grpSpMkLst>
            <pc:docMk/>
            <pc:sldMk cId="3181265755" sldId="980"/>
            <ac:grpSpMk id="198" creationId="{A49C0A36-CC03-E845-B104-1E5E28C28B9B}"/>
          </ac:grpSpMkLst>
        </pc:grpChg>
      </pc:sldChg>
      <pc:sldChg chg="addSp delSp modSp add modNotes">
        <pc:chgData name="Aizhan Kassymova" userId="S::a.kassymova@satbayev.university::116eda05-19b7-4ab1-b111-75ad639c04ed" providerId="AD" clId="Web-{BB34A458-414C-3A8F-9BF3-6B0A066D48E5}" dt="2022-07-14T09:15:11.006" v="2005"/>
        <pc:sldMkLst>
          <pc:docMk/>
          <pc:sldMk cId="2364544183" sldId="981"/>
        </pc:sldMkLst>
        <pc:spChg chg="mod">
          <ac:chgData name="Aizhan Kassymova" userId="S::a.kassymova@satbayev.university::116eda05-19b7-4ab1-b111-75ad639c04ed" providerId="AD" clId="Web-{BB34A458-414C-3A8F-9BF3-6B0A066D48E5}" dt="2022-07-14T09:02:38.083" v="1888" actId="1076"/>
          <ac:spMkLst>
            <pc:docMk/>
            <pc:sldMk cId="2364544183" sldId="981"/>
            <ac:spMk id="2" creationId="{3B8CD900-19EC-824C-BF74-AADFBF5A172E}"/>
          </ac:spMkLst>
        </pc:spChg>
        <pc:spChg chg="add">
          <ac:chgData name="Aizhan Kassymova" userId="S::a.kassymova@satbayev.university::116eda05-19b7-4ab1-b111-75ad639c04ed" providerId="AD" clId="Web-{BB34A458-414C-3A8F-9BF3-6B0A066D48E5}" dt="2022-07-14T09:15:11.006" v="2005"/>
          <ac:spMkLst>
            <pc:docMk/>
            <pc:sldMk cId="2364544183" sldId="981"/>
            <ac:spMk id="4" creationId="{83F9A178-9C19-45E9-1DA0-1D6357C2B8A7}"/>
          </ac:spMkLst>
        </pc:spChg>
        <pc:spChg chg="mod">
          <ac:chgData name="Aizhan Kassymova" userId="S::a.kassymova@satbayev.university::116eda05-19b7-4ab1-b111-75ad639c04ed" providerId="AD" clId="Web-{BB34A458-414C-3A8F-9BF3-6B0A066D48E5}" dt="2022-07-14T09:06:25.557" v="1909" actId="20577"/>
          <ac:spMkLst>
            <pc:docMk/>
            <pc:sldMk cId="2364544183" sldId="981"/>
            <ac:spMk id="82" creationId="{C8BB3F46-3B16-B844-8872-13FF6EAD7B6A}"/>
          </ac:spMkLst>
        </pc:spChg>
        <pc:spChg chg="mod">
          <ac:chgData name="Aizhan Kassymova" userId="S::a.kassymova@satbayev.university::116eda05-19b7-4ab1-b111-75ad639c04ed" providerId="AD" clId="Web-{BB34A458-414C-3A8F-9BF3-6B0A066D48E5}" dt="2022-07-14T09:06:34.338" v="1923" actId="20577"/>
          <ac:spMkLst>
            <pc:docMk/>
            <pc:sldMk cId="2364544183" sldId="981"/>
            <ac:spMk id="84" creationId="{04240E2C-D2B8-6D49-8F3E-93A9982E6459}"/>
          </ac:spMkLst>
        </pc:spChg>
        <pc:spChg chg="mod">
          <ac:chgData name="Aizhan Kassymova" userId="S::a.kassymova@satbayev.university::116eda05-19b7-4ab1-b111-75ad639c04ed" providerId="AD" clId="Web-{BB34A458-414C-3A8F-9BF3-6B0A066D48E5}" dt="2022-07-14T09:08:49.138" v="1967" actId="20577"/>
          <ac:spMkLst>
            <pc:docMk/>
            <pc:sldMk cId="2364544183" sldId="981"/>
            <ac:spMk id="93" creationId="{B957BD8B-F509-1A4C-BDB2-A2653F2A5C16}"/>
          </ac:spMkLst>
        </pc:spChg>
        <pc:spChg chg="mod">
          <ac:chgData name="Aizhan Kassymova" userId="S::a.kassymova@satbayev.university::116eda05-19b7-4ab1-b111-75ad639c04ed" providerId="AD" clId="Web-{BB34A458-414C-3A8F-9BF3-6B0A066D48E5}" dt="2022-07-14T09:06:38.870" v="1925" actId="20577"/>
          <ac:spMkLst>
            <pc:docMk/>
            <pc:sldMk cId="2364544183" sldId="981"/>
            <ac:spMk id="95" creationId="{45415617-655E-AE41-ACC7-41804AE636E2}"/>
          </ac:spMkLst>
        </pc:spChg>
        <pc:spChg chg="mod">
          <ac:chgData name="Aizhan Kassymova" userId="S::a.kassymova@satbayev.university::116eda05-19b7-4ab1-b111-75ad639c04ed" providerId="AD" clId="Web-{BB34A458-414C-3A8F-9BF3-6B0A066D48E5}" dt="2022-07-14T09:04:00.663" v="1900" actId="20577"/>
          <ac:spMkLst>
            <pc:docMk/>
            <pc:sldMk cId="2364544183" sldId="981"/>
            <ac:spMk id="171" creationId="{13FB7F7D-CB8F-8A4B-8A4F-68A8CEDEFE87}"/>
          </ac:spMkLst>
        </pc:spChg>
        <pc:spChg chg="mod">
          <ac:chgData name="Aizhan Kassymova" userId="S::a.kassymova@satbayev.university::116eda05-19b7-4ab1-b111-75ad639c04ed" providerId="AD" clId="Web-{BB34A458-414C-3A8F-9BF3-6B0A066D48E5}" dt="2022-07-14T09:04:55.930" v="1907" actId="20577"/>
          <ac:spMkLst>
            <pc:docMk/>
            <pc:sldMk cId="2364544183" sldId="981"/>
            <ac:spMk id="173" creationId="{D790553C-791A-D348-9DBD-80C773BBD2C3}"/>
          </ac:spMkLst>
        </pc:spChg>
        <pc:spChg chg="mod">
          <ac:chgData name="Aizhan Kassymova" userId="S::a.kassymova@satbayev.university::116eda05-19b7-4ab1-b111-75ad639c04ed" providerId="AD" clId="Web-{BB34A458-414C-3A8F-9BF3-6B0A066D48E5}" dt="2022-07-14T09:06:54.901" v="1950" actId="1076"/>
          <ac:spMkLst>
            <pc:docMk/>
            <pc:sldMk cId="2364544183" sldId="981"/>
            <ac:spMk id="174" creationId="{517C0A89-506E-FC47-9AA2-AF070B040EDE}"/>
          </ac:spMkLst>
        </pc:spChg>
        <pc:spChg chg="del">
          <ac:chgData name="Aizhan Kassymova" userId="S::a.kassymova@satbayev.university::116eda05-19b7-4ab1-b111-75ad639c04ed" providerId="AD" clId="Web-{BB34A458-414C-3A8F-9BF3-6B0A066D48E5}" dt="2022-07-14T09:15:09.912" v="2004"/>
          <ac:spMkLst>
            <pc:docMk/>
            <pc:sldMk cId="2364544183" sldId="981"/>
            <ac:spMk id="179" creationId="{5BCB8937-73EA-A241-A38D-79BCD8BA1031}"/>
          </ac:spMkLst>
        </pc:spChg>
        <pc:spChg chg="mod">
          <ac:chgData name="Aizhan Kassymova" userId="S::a.kassymova@satbayev.university::116eda05-19b7-4ab1-b111-75ad639c04ed" providerId="AD" clId="Web-{BB34A458-414C-3A8F-9BF3-6B0A066D48E5}" dt="2022-07-14T09:03:24.928" v="1896" actId="20577"/>
          <ac:spMkLst>
            <pc:docMk/>
            <pc:sldMk cId="2364544183" sldId="981"/>
            <ac:spMk id="181" creationId="{22797A37-2981-B84F-A949-A6F05BC23F76}"/>
          </ac:spMkLst>
        </pc:spChg>
        <pc:spChg chg="mod">
          <ac:chgData name="Aizhan Kassymova" userId="S::a.kassymova@satbayev.university::116eda05-19b7-4ab1-b111-75ad639c04ed" providerId="AD" clId="Web-{BB34A458-414C-3A8F-9BF3-6B0A066D48E5}" dt="2022-07-14T09:04:40.289" v="1904" actId="20577"/>
          <ac:spMkLst>
            <pc:docMk/>
            <pc:sldMk cId="2364544183" sldId="981"/>
            <ac:spMk id="182" creationId="{158F9267-8C55-AD46-A424-9C6B11E6A845}"/>
          </ac:spMkLst>
        </pc:spChg>
      </pc:sldChg>
      <pc:sldChg chg="addSp delSp modSp add delAnim modNotes">
        <pc:chgData name="Aizhan Kassymova" userId="S::a.kassymova@satbayev.university::116eda05-19b7-4ab1-b111-75ad639c04ed" providerId="AD" clId="Web-{BB34A458-414C-3A8F-9BF3-6B0A066D48E5}" dt="2022-07-14T08:43:08.942" v="1859"/>
        <pc:sldMkLst>
          <pc:docMk/>
          <pc:sldMk cId="1887142851" sldId="982"/>
        </pc:sldMkLst>
        <pc:spChg chg="mod">
          <ac:chgData name="Aizhan Kassymova" userId="S::a.kassymova@satbayev.university::116eda05-19b7-4ab1-b111-75ad639c04ed" providerId="AD" clId="Web-{BB34A458-414C-3A8F-9BF3-6B0A066D48E5}" dt="2022-07-14T08:20:53.815" v="1681" actId="20577"/>
          <ac:spMkLst>
            <pc:docMk/>
            <pc:sldMk cId="1887142851" sldId="982"/>
            <ac:spMk id="2" creationId="{3B8CD900-19EC-824C-BF74-AADFBF5A172E}"/>
          </ac:spMkLst>
        </pc:spChg>
        <pc:spChg chg="mod">
          <ac:chgData name="Aizhan Kassymova" userId="S::a.kassymova@satbayev.university::116eda05-19b7-4ab1-b111-75ad639c04ed" providerId="AD" clId="Web-{BB34A458-414C-3A8F-9BF3-6B0A066D48E5}" dt="2022-07-14T08:40:29.547" v="1854" actId="20577"/>
          <ac:spMkLst>
            <pc:docMk/>
            <pc:sldMk cId="1887142851" sldId="982"/>
            <ac:spMk id="3" creationId="{66DAEE93-D7C7-5A4A-AB8B-951DDF4E15F0}"/>
          </ac:spMkLst>
        </pc:spChg>
        <pc:spChg chg="add">
          <ac:chgData name="Aizhan Kassymova" userId="S::a.kassymova@satbayev.university::116eda05-19b7-4ab1-b111-75ad639c04ed" providerId="AD" clId="Web-{BB34A458-414C-3A8F-9BF3-6B0A066D48E5}" dt="2022-07-14T08:31:51.362" v="1824"/>
          <ac:spMkLst>
            <pc:docMk/>
            <pc:sldMk cId="1887142851" sldId="982"/>
            <ac:spMk id="5" creationId="{16339048-1D23-B989-8E14-0186BD16F141}"/>
          </ac:spMkLst>
        </pc:spChg>
        <pc:spChg chg="mod">
          <ac:chgData name="Aizhan Kassymova" userId="S::a.kassymova@satbayev.university::116eda05-19b7-4ab1-b111-75ad639c04ed" providerId="AD" clId="Web-{BB34A458-414C-3A8F-9BF3-6B0A066D48E5}" dt="2022-07-14T08:31:37.800" v="1820" actId="20577"/>
          <ac:spMkLst>
            <pc:docMk/>
            <pc:sldMk cId="1887142851" sldId="982"/>
            <ac:spMk id="76" creationId="{E6E11A0C-EE74-6A44-A899-E6245F90CE11}"/>
          </ac:spMkLst>
        </pc:spChg>
        <pc:spChg chg="del mod">
          <ac:chgData name="Aizhan Kassymova" userId="S::a.kassymova@satbayev.university::116eda05-19b7-4ab1-b111-75ad639c04ed" providerId="AD" clId="Web-{BB34A458-414C-3A8F-9BF3-6B0A066D48E5}" dt="2022-07-14T08:31:21.221" v="1813"/>
          <ac:spMkLst>
            <pc:docMk/>
            <pc:sldMk cId="1887142851" sldId="982"/>
            <ac:spMk id="77" creationId="{7CFDA170-11D3-5541-8A4F-1A2253DC8FAC}"/>
          </ac:spMkLst>
        </pc:spChg>
        <pc:spChg chg="del">
          <ac:chgData name="Aizhan Kassymova" userId="S::a.kassymova@satbayev.university::116eda05-19b7-4ab1-b111-75ad639c04ed" providerId="AD" clId="Web-{BB34A458-414C-3A8F-9BF3-6B0A066D48E5}" dt="2022-07-14T08:31:42.893" v="1823"/>
          <ac:spMkLst>
            <pc:docMk/>
            <pc:sldMk cId="1887142851" sldId="982"/>
            <ac:spMk id="78" creationId="{E94B8DB8-C7EF-7A40-8154-BF28A6185E5B}"/>
          </ac:spMkLst>
        </pc:spChg>
      </pc:sldChg>
      <pc:sldChg chg="add">
        <pc:chgData name="Aizhan Kassymova" userId="S::a.kassymova@satbayev.university::116eda05-19b7-4ab1-b111-75ad639c04ed" providerId="AD" clId="Web-{BB34A458-414C-3A8F-9BF3-6B0A066D48E5}" dt="2022-07-14T09:56:11.271" v="2389"/>
        <pc:sldMkLst>
          <pc:docMk/>
          <pc:sldMk cId="1433602419" sldId="983"/>
        </pc:sldMkLst>
      </pc:sldChg>
      <pc:sldChg chg="add">
        <pc:chgData name="Aizhan Kassymova" userId="S::a.kassymova@satbayev.university::116eda05-19b7-4ab1-b111-75ad639c04ed" providerId="AD" clId="Web-{BB34A458-414C-3A8F-9BF3-6B0A066D48E5}" dt="2022-07-14T09:56:11.615" v="2390"/>
        <pc:sldMkLst>
          <pc:docMk/>
          <pc:sldMk cId="3313835661" sldId="984"/>
        </pc:sldMkLst>
      </pc:sldChg>
      <pc:sldChg chg="addSp add">
        <pc:chgData name="Aizhan Kassymova" userId="S::a.kassymova@satbayev.university::116eda05-19b7-4ab1-b111-75ad639c04ed" providerId="AD" clId="Web-{BB34A458-414C-3A8F-9BF3-6B0A066D48E5}" dt="2022-07-14T10:54:49.766" v="2856"/>
        <pc:sldMkLst>
          <pc:docMk/>
          <pc:sldMk cId="1971631348" sldId="985"/>
        </pc:sldMkLst>
        <pc:spChg chg="add">
          <ac:chgData name="Aizhan Kassymova" userId="S::a.kassymova@satbayev.university::116eda05-19b7-4ab1-b111-75ad639c04ed" providerId="AD" clId="Web-{BB34A458-414C-3A8F-9BF3-6B0A066D48E5}" dt="2022-07-14T10:54:49.766" v="2856"/>
          <ac:spMkLst>
            <pc:docMk/>
            <pc:sldMk cId="1971631348" sldId="985"/>
            <ac:spMk id="3" creationId="{7293FED5-BF02-25B5-C8BB-F23BBB239B6D}"/>
          </ac:spMkLst>
        </pc:spChg>
      </pc:sldChg>
      <pc:sldChg chg="addSp modSp add">
        <pc:chgData name="Aizhan Kassymova" userId="S::a.kassymova@satbayev.university::116eda05-19b7-4ab1-b111-75ad639c04ed" providerId="AD" clId="Web-{BB34A458-414C-3A8F-9BF3-6B0A066D48E5}" dt="2022-07-14T11:03:42.895" v="2872" actId="1076"/>
        <pc:sldMkLst>
          <pc:docMk/>
          <pc:sldMk cId="4090509329" sldId="986"/>
        </pc:sldMkLst>
        <pc:spChg chg="mod">
          <ac:chgData name="Aizhan Kassymova" userId="S::a.kassymova@satbayev.university::116eda05-19b7-4ab1-b111-75ad639c04ed" providerId="AD" clId="Web-{BB34A458-414C-3A8F-9BF3-6B0A066D48E5}" dt="2022-07-14T10:54:24.156" v="2853" actId="20577"/>
          <ac:spMkLst>
            <pc:docMk/>
            <pc:sldMk cId="4090509329" sldId="986"/>
            <ac:spMk id="2" creationId="{3B8CD900-19EC-824C-BF74-AADFBF5A172E}"/>
          </ac:spMkLst>
        </pc:spChg>
        <pc:spChg chg="add">
          <ac:chgData name="Aizhan Kassymova" userId="S::a.kassymova@satbayev.university::116eda05-19b7-4ab1-b111-75ad639c04ed" providerId="AD" clId="Web-{BB34A458-414C-3A8F-9BF3-6B0A066D48E5}" dt="2022-07-14T10:54:43.328" v="2854"/>
          <ac:spMkLst>
            <pc:docMk/>
            <pc:sldMk cId="4090509329" sldId="986"/>
            <ac:spMk id="3" creationId="{D614F36C-FDD7-C25D-A130-0B83D552DA24}"/>
          </ac:spMkLst>
        </pc:spChg>
        <pc:spChg chg="add">
          <ac:chgData name="Aizhan Kassymova" userId="S::a.kassymova@satbayev.university::116eda05-19b7-4ab1-b111-75ad639c04ed" providerId="AD" clId="Web-{BB34A458-414C-3A8F-9BF3-6B0A066D48E5}" dt="2022-07-14T10:54:44.734" v="2855"/>
          <ac:spMkLst>
            <pc:docMk/>
            <pc:sldMk cId="4090509329" sldId="986"/>
            <ac:spMk id="4" creationId="{90DD368D-6F20-408A-EF98-8E88902E9958}"/>
          </ac:spMkLst>
        </pc:spChg>
        <pc:spChg chg="add">
          <ac:chgData name="Aizhan Kassymova" userId="S::a.kassymova@satbayev.university::116eda05-19b7-4ab1-b111-75ad639c04ed" providerId="AD" clId="Web-{BB34A458-414C-3A8F-9BF3-6B0A066D48E5}" dt="2022-07-14T11:00:28.737" v="2857"/>
          <ac:spMkLst>
            <pc:docMk/>
            <pc:sldMk cId="4090509329" sldId="986"/>
            <ac:spMk id="5" creationId="{346D98B6-DD87-CFB5-0DD7-62C459B0E77C}"/>
          </ac:spMkLst>
        </pc:spChg>
        <pc:spChg chg="add">
          <ac:chgData name="Aizhan Kassymova" userId="S::a.kassymova@satbayev.university::116eda05-19b7-4ab1-b111-75ad639c04ed" providerId="AD" clId="Web-{BB34A458-414C-3A8F-9BF3-6B0A066D48E5}" dt="2022-07-14T11:02:03.613" v="2858"/>
          <ac:spMkLst>
            <pc:docMk/>
            <pc:sldMk cId="4090509329" sldId="986"/>
            <ac:spMk id="6" creationId="{0DA4D7F2-124B-EC04-AEB6-744965630AC1}"/>
          </ac:spMkLst>
        </pc:spChg>
        <pc:spChg chg="add mod">
          <ac:chgData name="Aizhan Kassymova" userId="S::a.kassymova@satbayev.university::116eda05-19b7-4ab1-b111-75ad639c04ed" providerId="AD" clId="Web-{BB34A458-414C-3A8F-9BF3-6B0A066D48E5}" dt="2022-07-14T11:03:42.895" v="2872" actId="1076"/>
          <ac:spMkLst>
            <pc:docMk/>
            <pc:sldMk cId="4090509329" sldId="986"/>
            <ac:spMk id="63" creationId="{42D1F0EC-5795-06FA-9706-D8AA25884FE0}"/>
          </ac:spMkLst>
        </pc:spChg>
      </pc:sldChg>
      <pc:sldChg chg="addSp delSp modSp add modNotes">
        <pc:chgData name="Aizhan Kassymova" userId="S::a.kassymova@satbayev.university::116eda05-19b7-4ab1-b111-75ad639c04ed" providerId="AD" clId="Web-{BB34A458-414C-3A8F-9BF3-6B0A066D48E5}" dt="2022-07-14T10:53:49.984" v="2850" actId="1076"/>
        <pc:sldMkLst>
          <pc:docMk/>
          <pc:sldMk cId="3110794418" sldId="987"/>
        </pc:sldMkLst>
        <pc:spChg chg="mod">
          <ac:chgData name="Aizhan Kassymova" userId="S::a.kassymova@satbayev.university::116eda05-19b7-4ab1-b111-75ad639c04ed" providerId="AD" clId="Web-{BB34A458-414C-3A8F-9BF3-6B0A066D48E5}" dt="2022-07-14T10:53:49.984" v="2850" actId="1076"/>
          <ac:spMkLst>
            <pc:docMk/>
            <pc:sldMk cId="3110794418" sldId="987"/>
            <ac:spMk id="2" creationId="{3B8CD900-19EC-824C-BF74-AADFBF5A172E}"/>
          </ac:spMkLst>
        </pc:spChg>
        <pc:spChg chg="add">
          <ac:chgData name="Aizhan Kassymova" userId="S::a.kassymova@satbayev.university::116eda05-19b7-4ab1-b111-75ad639c04ed" providerId="AD" clId="Web-{BB34A458-414C-3A8F-9BF3-6B0A066D48E5}" dt="2022-07-14T10:33:38.803" v="2730"/>
          <ac:spMkLst>
            <pc:docMk/>
            <pc:sldMk cId="3110794418" sldId="987"/>
            <ac:spMk id="4" creationId="{31E0748C-D0B1-0514-F383-C7C70800ECF5}"/>
          </ac:spMkLst>
        </pc:spChg>
        <pc:spChg chg="add mod">
          <ac:chgData name="Aizhan Kassymova" userId="S::a.kassymova@satbayev.university::116eda05-19b7-4ab1-b111-75ad639c04ed" providerId="AD" clId="Web-{BB34A458-414C-3A8F-9BF3-6B0A066D48E5}" dt="2022-07-14T10:34:40.725" v="2738" actId="1076"/>
          <ac:spMkLst>
            <pc:docMk/>
            <pc:sldMk cId="3110794418" sldId="987"/>
            <ac:spMk id="6" creationId="{7ECBE24A-19DC-AC9F-86D5-8AF3175A1F29}"/>
          </ac:spMkLst>
        </pc:spChg>
        <pc:spChg chg="del mod">
          <ac:chgData name="Aizhan Kassymova" userId="S::a.kassymova@satbayev.university::116eda05-19b7-4ab1-b111-75ad639c04ed" providerId="AD" clId="Web-{BB34A458-414C-3A8F-9BF3-6B0A066D48E5}" dt="2022-07-14T10:35:31.195" v="2755"/>
          <ac:spMkLst>
            <pc:docMk/>
            <pc:sldMk cId="3110794418" sldId="987"/>
            <ac:spMk id="32" creationId="{AA8FB1A9-24AA-6944-82EC-BE9D926267BD}"/>
          </ac:spMkLst>
        </pc:spChg>
        <pc:spChg chg="del">
          <ac:chgData name="Aizhan Kassymova" userId="S::a.kassymova@satbayev.university::116eda05-19b7-4ab1-b111-75ad639c04ed" providerId="AD" clId="Web-{BB34A458-414C-3A8F-9BF3-6B0A066D48E5}" dt="2022-07-14T10:35:38.554" v="2758"/>
          <ac:spMkLst>
            <pc:docMk/>
            <pc:sldMk cId="3110794418" sldId="987"/>
            <ac:spMk id="34" creationId="{E7F13F8B-3A00-D34F-9D41-965BF84584A7}"/>
          </ac:spMkLst>
        </pc:spChg>
        <pc:spChg chg="del">
          <ac:chgData name="Aizhan Kassymova" userId="S::a.kassymova@satbayev.university::116eda05-19b7-4ab1-b111-75ad639c04ed" providerId="AD" clId="Web-{BB34A458-414C-3A8F-9BF3-6B0A066D48E5}" dt="2022-07-14T10:35:46.445" v="2761"/>
          <ac:spMkLst>
            <pc:docMk/>
            <pc:sldMk cId="3110794418" sldId="987"/>
            <ac:spMk id="36" creationId="{FE5336A0-2A38-3C4B-B598-A66CCCFD5709}"/>
          </ac:spMkLst>
        </pc:spChg>
        <pc:spChg chg="del">
          <ac:chgData name="Aizhan Kassymova" userId="S::a.kassymova@satbayev.university::116eda05-19b7-4ab1-b111-75ad639c04ed" providerId="AD" clId="Web-{BB34A458-414C-3A8F-9BF3-6B0A066D48E5}" dt="2022-07-14T10:36:14.054" v="2770"/>
          <ac:spMkLst>
            <pc:docMk/>
            <pc:sldMk cId="3110794418" sldId="987"/>
            <ac:spMk id="38" creationId="{B52DEC78-1030-A54E-8A0F-BCB9B6D6B0BA}"/>
          </ac:spMkLst>
        </pc:spChg>
        <pc:spChg chg="del">
          <ac:chgData name="Aizhan Kassymova" userId="S::a.kassymova@satbayev.university::116eda05-19b7-4ab1-b111-75ad639c04ed" providerId="AD" clId="Web-{BB34A458-414C-3A8F-9BF3-6B0A066D48E5}" dt="2022-07-14T10:36:02.304" v="2767"/>
          <ac:spMkLst>
            <pc:docMk/>
            <pc:sldMk cId="3110794418" sldId="987"/>
            <ac:spMk id="40" creationId="{0B914A90-A394-6F45-B155-CCE12CEFEC5E}"/>
          </ac:spMkLst>
        </pc:spChg>
        <pc:spChg chg="del">
          <ac:chgData name="Aizhan Kassymova" userId="S::a.kassymova@satbayev.university::116eda05-19b7-4ab1-b111-75ad639c04ed" providerId="AD" clId="Web-{BB34A458-414C-3A8F-9BF3-6B0A066D48E5}" dt="2022-07-14T10:35:54.210" v="2764"/>
          <ac:spMkLst>
            <pc:docMk/>
            <pc:sldMk cId="3110794418" sldId="987"/>
            <ac:spMk id="42" creationId="{0403D7D4-9E2C-F94E-924D-8574777C74EB}"/>
          </ac:spMkLst>
        </pc:spChg>
        <pc:spChg chg="del">
          <ac:chgData name="Aizhan Kassymova" userId="S::a.kassymova@satbayev.university::116eda05-19b7-4ab1-b111-75ad639c04ed" providerId="AD" clId="Web-{BB34A458-414C-3A8F-9BF3-6B0A066D48E5}" dt="2022-07-14T10:36:37.539" v="2779"/>
          <ac:spMkLst>
            <pc:docMk/>
            <pc:sldMk cId="3110794418" sldId="987"/>
            <ac:spMk id="44" creationId="{0ADF884B-3F6F-8145-B641-9A429A34A181}"/>
          </ac:spMkLst>
        </pc:spChg>
        <pc:spChg chg="del">
          <ac:chgData name="Aizhan Kassymova" userId="S::a.kassymova@satbayev.university::116eda05-19b7-4ab1-b111-75ad639c04ed" providerId="AD" clId="Web-{BB34A458-414C-3A8F-9BF3-6B0A066D48E5}" dt="2022-07-14T10:34:43.007" v="2739"/>
          <ac:spMkLst>
            <pc:docMk/>
            <pc:sldMk cId="3110794418" sldId="987"/>
            <ac:spMk id="46" creationId="{661C5E06-AA77-3D42-A208-2104FCC9BB39}"/>
          </ac:spMkLst>
        </pc:spChg>
        <pc:spChg chg="del">
          <ac:chgData name="Aizhan Kassymova" userId="S::a.kassymova@satbayev.university::116eda05-19b7-4ab1-b111-75ad639c04ed" providerId="AD" clId="Web-{BB34A458-414C-3A8F-9BF3-6B0A066D48E5}" dt="2022-07-14T10:36:44.898" v="2782"/>
          <ac:spMkLst>
            <pc:docMk/>
            <pc:sldMk cId="3110794418" sldId="987"/>
            <ac:spMk id="48" creationId="{766583C3-B9DB-094A-A09E-A4BC2FBDE890}"/>
          </ac:spMkLst>
        </pc:spChg>
        <pc:spChg chg="del">
          <ac:chgData name="Aizhan Kassymova" userId="S::a.kassymova@satbayev.university::116eda05-19b7-4ab1-b111-75ad639c04ed" providerId="AD" clId="Web-{BB34A458-414C-3A8F-9BF3-6B0A066D48E5}" dt="2022-07-14T10:36:21.476" v="2773"/>
          <ac:spMkLst>
            <pc:docMk/>
            <pc:sldMk cId="3110794418" sldId="987"/>
            <ac:spMk id="50" creationId="{59E18F13-5C5C-4049-B258-FAF65F9B26BA}"/>
          </ac:spMkLst>
        </pc:spChg>
        <pc:spChg chg="del">
          <ac:chgData name="Aizhan Kassymova" userId="S::a.kassymova@satbayev.university::116eda05-19b7-4ab1-b111-75ad639c04ed" providerId="AD" clId="Web-{BB34A458-414C-3A8F-9BF3-6B0A066D48E5}" dt="2022-07-14T10:34:58.335" v="2744"/>
          <ac:spMkLst>
            <pc:docMk/>
            <pc:sldMk cId="3110794418" sldId="987"/>
            <ac:spMk id="52" creationId="{2E687D8E-E3CE-F949-BB94-C8F32F433905}"/>
          </ac:spMkLst>
        </pc:spChg>
        <pc:spChg chg="del">
          <ac:chgData name="Aizhan Kassymova" userId="S::a.kassymova@satbayev.university::116eda05-19b7-4ab1-b111-75ad639c04ed" providerId="AD" clId="Web-{BB34A458-414C-3A8F-9BF3-6B0A066D48E5}" dt="2022-07-14T10:35:07.163" v="2747"/>
          <ac:spMkLst>
            <pc:docMk/>
            <pc:sldMk cId="3110794418" sldId="987"/>
            <ac:spMk id="54" creationId="{D97DC0BC-584A-AC4F-835D-B981DD67CCF7}"/>
          </ac:spMkLst>
        </pc:spChg>
        <pc:spChg chg="del">
          <ac:chgData name="Aizhan Kassymova" userId="S::a.kassymova@satbayev.university::116eda05-19b7-4ab1-b111-75ad639c04ed" providerId="AD" clId="Web-{BB34A458-414C-3A8F-9BF3-6B0A066D48E5}" dt="2022-07-14T10:35:16.976" v="2750"/>
          <ac:spMkLst>
            <pc:docMk/>
            <pc:sldMk cId="3110794418" sldId="987"/>
            <ac:spMk id="56" creationId="{DA418C0A-2209-A942-A859-5ECE8083B050}"/>
          </ac:spMkLst>
        </pc:spChg>
        <pc:spChg chg="del">
          <ac:chgData name="Aizhan Kassymova" userId="S::a.kassymova@satbayev.university::116eda05-19b7-4ab1-b111-75ad639c04ed" providerId="AD" clId="Web-{BB34A458-414C-3A8F-9BF3-6B0A066D48E5}" dt="2022-07-14T10:36:30.007" v="2776"/>
          <ac:spMkLst>
            <pc:docMk/>
            <pc:sldMk cId="3110794418" sldId="987"/>
            <ac:spMk id="58" creationId="{5CA3BADE-216F-2843-9D81-CE5E9D20BE8D}"/>
          </ac:spMkLst>
        </pc:spChg>
        <pc:spChg chg="del">
          <ac:chgData name="Aizhan Kassymova" userId="S::a.kassymova@satbayev.university::116eda05-19b7-4ab1-b111-75ad639c04ed" providerId="AD" clId="Web-{BB34A458-414C-3A8F-9BF3-6B0A066D48E5}" dt="2022-07-14T10:34:50.960" v="2741"/>
          <ac:spMkLst>
            <pc:docMk/>
            <pc:sldMk cId="3110794418" sldId="987"/>
            <ac:spMk id="60" creationId="{45ED4CFD-305F-FD49-AB6C-BC96E8D76DD4}"/>
          </ac:spMkLst>
        </pc:spChg>
        <pc:spChg chg="del">
          <ac:chgData name="Aizhan Kassymova" userId="S::a.kassymova@satbayev.university::116eda05-19b7-4ab1-b111-75ad639c04ed" providerId="AD" clId="Web-{BB34A458-414C-3A8F-9BF3-6B0A066D48E5}" dt="2022-07-14T10:34:36.225" v="2736"/>
          <ac:spMkLst>
            <pc:docMk/>
            <pc:sldMk cId="3110794418" sldId="987"/>
            <ac:spMk id="62" creationId="{F1EBE77F-A331-1B49-AD54-E7C5C36B2A4A}"/>
          </ac:spMkLst>
        </pc:spChg>
        <pc:spChg chg="add">
          <ac:chgData name="Aizhan Kassymova" userId="S::a.kassymova@satbayev.university::116eda05-19b7-4ab1-b111-75ad639c04ed" providerId="AD" clId="Web-{BB34A458-414C-3A8F-9BF3-6B0A066D48E5}" dt="2022-07-14T10:34:44.350" v="2740"/>
          <ac:spMkLst>
            <pc:docMk/>
            <pc:sldMk cId="3110794418" sldId="987"/>
            <ac:spMk id="63" creationId="{D0D23AE3-6683-3CC4-1190-EC68C10C0B40}"/>
          </ac:spMkLst>
        </pc:spChg>
        <pc:spChg chg="del">
          <ac:chgData name="Aizhan Kassymova" userId="S::a.kassymova@satbayev.university::116eda05-19b7-4ab1-b111-75ad639c04ed" providerId="AD" clId="Web-{BB34A458-414C-3A8F-9BF3-6B0A066D48E5}" dt="2022-07-14T10:33:37.991" v="2729"/>
          <ac:spMkLst>
            <pc:docMk/>
            <pc:sldMk cId="3110794418" sldId="987"/>
            <ac:spMk id="300" creationId="{50D1D034-7E8B-0C45-AB5E-88F706E9D76B}"/>
          </ac:spMkLst>
        </pc:spChg>
        <pc:spChg chg="mod">
          <ac:chgData name="Aizhan Kassymova" userId="S::a.kassymova@satbayev.university::116eda05-19b7-4ab1-b111-75ad639c04ed" providerId="AD" clId="Web-{BB34A458-414C-3A8F-9BF3-6B0A066D48E5}" dt="2022-07-14T10:34:27.850" v="2735" actId="20577"/>
          <ac:spMkLst>
            <pc:docMk/>
            <pc:sldMk cId="3110794418" sldId="987"/>
            <ac:spMk id="802" creationId="{883B8B7C-52E4-7C4B-8F8D-C53D3AF05B50}"/>
          </ac:spMkLst>
        </pc:spChg>
        <pc:spChg chg="mod">
          <ac:chgData name="Aizhan Kassymova" userId="S::a.kassymova@satbayev.university::116eda05-19b7-4ab1-b111-75ad639c04ed" providerId="AD" clId="Web-{BB34A458-414C-3A8F-9BF3-6B0A066D48E5}" dt="2022-07-14T10:38:29.243" v="2841" actId="20577"/>
          <ac:spMkLst>
            <pc:docMk/>
            <pc:sldMk cId="3110794418" sldId="987"/>
            <ac:spMk id="814" creationId="{6F6B1677-D08C-6A47-B407-042662BB76A0}"/>
          </ac:spMkLst>
        </pc:spChg>
        <pc:spChg chg="del">
          <ac:chgData name="Aizhan Kassymova" userId="S::a.kassymova@satbayev.university::116eda05-19b7-4ab1-b111-75ad639c04ed" providerId="AD" clId="Web-{BB34A458-414C-3A8F-9BF3-6B0A066D48E5}" dt="2022-07-14T10:38:39.712" v="2843"/>
          <ac:spMkLst>
            <pc:docMk/>
            <pc:sldMk cId="3110794418" sldId="987"/>
            <ac:spMk id="831" creationId="{E2B94A9A-0F9D-2848-A0CF-4BF11CF94A72}"/>
          </ac:spMkLst>
        </pc:spChg>
        <pc:spChg chg="del">
          <ac:chgData name="Aizhan Kassymova" userId="S::a.kassymova@satbayev.university::116eda05-19b7-4ab1-b111-75ad639c04ed" providerId="AD" clId="Web-{BB34A458-414C-3A8F-9BF3-6B0A066D48E5}" dt="2022-07-14T10:38:04.274" v="2834"/>
          <ac:spMkLst>
            <pc:docMk/>
            <pc:sldMk cId="3110794418" sldId="987"/>
            <ac:spMk id="842" creationId="{9B066AAE-482E-0B40-BE56-8CA80740394E}"/>
          </ac:spMkLst>
        </pc:spChg>
        <pc:spChg chg="add mod">
          <ac:chgData name="Aizhan Kassymova" userId="S::a.kassymova@satbayev.university::116eda05-19b7-4ab1-b111-75ad639c04ed" providerId="AD" clId="Web-{BB34A458-414C-3A8F-9BF3-6B0A066D48E5}" dt="2022-07-14T10:34:55.726" v="2743" actId="1076"/>
          <ac:spMkLst>
            <pc:docMk/>
            <pc:sldMk cId="3110794418" sldId="987"/>
            <ac:spMk id="983" creationId="{115F8061-C028-1C80-2997-6EED163A74F1}"/>
          </ac:spMkLst>
        </pc:spChg>
        <pc:spChg chg="add mod">
          <ac:chgData name="Aizhan Kassymova" userId="S::a.kassymova@satbayev.university::116eda05-19b7-4ab1-b111-75ad639c04ed" providerId="AD" clId="Web-{BB34A458-414C-3A8F-9BF3-6B0A066D48E5}" dt="2022-07-14T10:35:04.694" v="2746" actId="1076"/>
          <ac:spMkLst>
            <pc:docMk/>
            <pc:sldMk cId="3110794418" sldId="987"/>
            <ac:spMk id="985" creationId="{0A77BABE-5358-F82A-D085-375F91102A38}"/>
          </ac:spMkLst>
        </pc:spChg>
        <pc:spChg chg="add mod">
          <ac:chgData name="Aizhan Kassymova" userId="S::a.kassymova@satbayev.university::116eda05-19b7-4ab1-b111-75ad639c04ed" providerId="AD" clId="Web-{BB34A458-414C-3A8F-9BF3-6B0A066D48E5}" dt="2022-07-14T10:35:13.069" v="2749" actId="1076"/>
          <ac:spMkLst>
            <pc:docMk/>
            <pc:sldMk cId="3110794418" sldId="987"/>
            <ac:spMk id="987" creationId="{7687E5C2-85A2-6E25-20BB-68013C8A6183}"/>
          </ac:spMkLst>
        </pc:spChg>
        <pc:spChg chg="add mod">
          <ac:chgData name="Aizhan Kassymova" userId="S::a.kassymova@satbayev.university::116eda05-19b7-4ab1-b111-75ad639c04ed" providerId="AD" clId="Web-{BB34A458-414C-3A8F-9BF3-6B0A066D48E5}" dt="2022-07-14T10:35:24.804" v="2752" actId="1076"/>
          <ac:spMkLst>
            <pc:docMk/>
            <pc:sldMk cId="3110794418" sldId="987"/>
            <ac:spMk id="1053" creationId="{D10BAD92-B248-766C-7B05-81C92AAFF4D5}"/>
          </ac:spMkLst>
        </pc:spChg>
        <pc:spChg chg="add mod">
          <ac:chgData name="Aizhan Kassymova" userId="S::a.kassymova@satbayev.university::116eda05-19b7-4ab1-b111-75ad639c04ed" providerId="AD" clId="Web-{BB34A458-414C-3A8F-9BF3-6B0A066D48E5}" dt="2022-07-14T10:35:36.320" v="2757" actId="1076"/>
          <ac:spMkLst>
            <pc:docMk/>
            <pc:sldMk cId="3110794418" sldId="987"/>
            <ac:spMk id="1055" creationId="{8DC095D5-6A1A-11A6-F0BC-EE344F5861A5}"/>
          </ac:spMkLst>
        </pc:spChg>
        <pc:spChg chg="add mod">
          <ac:chgData name="Aizhan Kassymova" userId="S::a.kassymova@satbayev.university::116eda05-19b7-4ab1-b111-75ad639c04ed" providerId="AD" clId="Web-{BB34A458-414C-3A8F-9BF3-6B0A066D48E5}" dt="2022-07-14T10:35:45.132" v="2760" actId="1076"/>
          <ac:spMkLst>
            <pc:docMk/>
            <pc:sldMk cId="3110794418" sldId="987"/>
            <ac:spMk id="1057" creationId="{E1E88EAB-D3DB-F0C4-2592-3D7711BC421D}"/>
          </ac:spMkLst>
        </pc:spChg>
        <pc:spChg chg="add mod">
          <ac:chgData name="Aizhan Kassymova" userId="S::a.kassymova@satbayev.university::116eda05-19b7-4ab1-b111-75ad639c04ed" providerId="AD" clId="Web-{BB34A458-414C-3A8F-9BF3-6B0A066D48E5}" dt="2022-07-14T10:35:51.695" v="2763" actId="1076"/>
          <ac:spMkLst>
            <pc:docMk/>
            <pc:sldMk cId="3110794418" sldId="987"/>
            <ac:spMk id="1059" creationId="{DEBA0D7B-852B-30E8-BC23-4DBA32900846}"/>
          </ac:spMkLst>
        </pc:spChg>
        <pc:spChg chg="add mod">
          <ac:chgData name="Aizhan Kassymova" userId="S::a.kassymova@satbayev.university::116eda05-19b7-4ab1-b111-75ad639c04ed" providerId="AD" clId="Web-{BB34A458-414C-3A8F-9BF3-6B0A066D48E5}" dt="2022-07-14T10:35:59.648" v="2766" actId="1076"/>
          <ac:spMkLst>
            <pc:docMk/>
            <pc:sldMk cId="3110794418" sldId="987"/>
            <ac:spMk id="1061" creationId="{B910CE95-4A70-FA2B-DAB4-01877D70A9EA}"/>
          </ac:spMkLst>
        </pc:spChg>
        <pc:spChg chg="add mod">
          <ac:chgData name="Aizhan Kassymova" userId="S::a.kassymova@satbayev.university::116eda05-19b7-4ab1-b111-75ad639c04ed" providerId="AD" clId="Web-{BB34A458-414C-3A8F-9BF3-6B0A066D48E5}" dt="2022-07-14T10:36:11.914" v="2769" actId="1076"/>
          <ac:spMkLst>
            <pc:docMk/>
            <pc:sldMk cId="3110794418" sldId="987"/>
            <ac:spMk id="1063" creationId="{7112C635-EEFB-037E-9EBF-47ED95A39C28}"/>
          </ac:spMkLst>
        </pc:spChg>
        <pc:spChg chg="add mod">
          <ac:chgData name="Aizhan Kassymova" userId="S::a.kassymova@satbayev.university::116eda05-19b7-4ab1-b111-75ad639c04ed" providerId="AD" clId="Web-{BB34A458-414C-3A8F-9BF3-6B0A066D48E5}" dt="2022-07-14T10:36:19.179" v="2772" actId="1076"/>
          <ac:spMkLst>
            <pc:docMk/>
            <pc:sldMk cId="3110794418" sldId="987"/>
            <ac:spMk id="1065" creationId="{B2D0CF8B-C667-C450-026F-57136773613F}"/>
          </ac:spMkLst>
        </pc:spChg>
        <pc:spChg chg="add mod">
          <ac:chgData name="Aizhan Kassymova" userId="S::a.kassymova@satbayev.university::116eda05-19b7-4ab1-b111-75ad639c04ed" providerId="AD" clId="Web-{BB34A458-414C-3A8F-9BF3-6B0A066D48E5}" dt="2022-07-14T10:36:27.242" v="2775" actId="1076"/>
          <ac:spMkLst>
            <pc:docMk/>
            <pc:sldMk cId="3110794418" sldId="987"/>
            <ac:spMk id="1067" creationId="{15788F13-DB8D-85C0-1CC2-E848488A28E6}"/>
          </ac:spMkLst>
        </pc:spChg>
        <pc:spChg chg="add mod">
          <ac:chgData name="Aizhan Kassymova" userId="S::a.kassymova@satbayev.university::116eda05-19b7-4ab1-b111-75ad639c04ed" providerId="AD" clId="Web-{BB34A458-414C-3A8F-9BF3-6B0A066D48E5}" dt="2022-07-14T10:36:36.086" v="2778" actId="1076"/>
          <ac:spMkLst>
            <pc:docMk/>
            <pc:sldMk cId="3110794418" sldId="987"/>
            <ac:spMk id="1069" creationId="{44709F06-F386-53CF-DEA2-02DE46FFFF77}"/>
          </ac:spMkLst>
        </pc:spChg>
        <pc:spChg chg="add mod">
          <ac:chgData name="Aizhan Kassymova" userId="S::a.kassymova@satbayev.university::116eda05-19b7-4ab1-b111-75ad639c04ed" providerId="AD" clId="Web-{BB34A458-414C-3A8F-9BF3-6B0A066D48E5}" dt="2022-07-14T10:36:42.898" v="2781" actId="1076"/>
          <ac:spMkLst>
            <pc:docMk/>
            <pc:sldMk cId="3110794418" sldId="987"/>
            <ac:spMk id="1071" creationId="{D5704758-3855-2027-3940-ADC7CE5A06F8}"/>
          </ac:spMkLst>
        </pc:spChg>
        <pc:spChg chg="add mod">
          <ac:chgData name="Aizhan Kassymova" userId="S::a.kassymova@satbayev.university::116eda05-19b7-4ab1-b111-75ad639c04ed" providerId="AD" clId="Web-{BB34A458-414C-3A8F-9BF3-6B0A066D48E5}" dt="2022-07-14T10:36:50.304" v="2784" actId="1076"/>
          <ac:spMkLst>
            <pc:docMk/>
            <pc:sldMk cId="3110794418" sldId="987"/>
            <ac:spMk id="1073" creationId="{B971C4DF-29C3-E3E5-94AA-A3A94547F45B}"/>
          </ac:spMkLst>
        </pc:spChg>
        <pc:spChg chg="add mod">
          <ac:chgData name="Aizhan Kassymova" userId="S::a.kassymova@satbayev.university::116eda05-19b7-4ab1-b111-75ad639c04ed" providerId="AD" clId="Web-{BB34A458-414C-3A8F-9BF3-6B0A066D48E5}" dt="2022-07-14T10:38:34.071" v="2842" actId="20577"/>
          <ac:spMkLst>
            <pc:docMk/>
            <pc:sldMk cId="3110794418" sldId="987"/>
            <ac:spMk id="1074" creationId="{D584DA5E-A1C2-40BB-57DE-CC1920F3C982}"/>
          </ac:spMkLst>
        </pc:spChg>
        <pc:spChg chg="add mod">
          <ac:chgData name="Aizhan Kassymova" userId="S::a.kassymova@satbayev.university::116eda05-19b7-4ab1-b111-75ad639c04ed" providerId="AD" clId="Web-{BB34A458-414C-3A8F-9BF3-6B0A066D48E5}" dt="2022-07-14T10:38:48.633" v="2849" actId="20577"/>
          <ac:spMkLst>
            <pc:docMk/>
            <pc:sldMk cId="3110794418" sldId="987"/>
            <ac:spMk id="1075" creationId="{B079493D-5283-90E6-0A73-460BABE12250}"/>
          </ac:spMkLst>
        </pc:spChg>
        <pc:grpChg chg="del">
          <ac:chgData name="Aizhan Kassymova" userId="S::a.kassymova@satbayev.university::116eda05-19b7-4ab1-b111-75ad639c04ed" providerId="AD" clId="Web-{BB34A458-414C-3A8F-9BF3-6B0A066D48E5}" dt="2022-07-14T10:34:36.225" v="2736"/>
          <ac:grpSpMkLst>
            <pc:docMk/>
            <pc:sldMk cId="3110794418" sldId="987"/>
            <ac:grpSpMk id="9" creationId="{30BB6B1D-0B22-BA43-AA01-2EC5643695A5}"/>
          </ac:grpSpMkLst>
        </pc:grpChg>
        <pc:grpChg chg="del">
          <ac:chgData name="Aizhan Kassymova" userId="S::a.kassymova@satbayev.university::116eda05-19b7-4ab1-b111-75ad639c04ed" providerId="AD" clId="Web-{BB34A458-414C-3A8F-9BF3-6B0A066D48E5}" dt="2022-07-14T10:34:50.960" v="2741"/>
          <ac:grpSpMkLst>
            <pc:docMk/>
            <pc:sldMk cId="3110794418" sldId="987"/>
            <ac:grpSpMk id="10" creationId="{15FE5D2D-CFDD-2545-AD30-9375E330E58E}"/>
          </ac:grpSpMkLst>
        </pc:grpChg>
        <pc:grpChg chg="del">
          <ac:chgData name="Aizhan Kassymova" userId="S::a.kassymova@satbayev.university::116eda05-19b7-4ab1-b111-75ad639c04ed" providerId="AD" clId="Web-{BB34A458-414C-3A8F-9BF3-6B0A066D48E5}" dt="2022-07-14T10:36:30.007" v="2776"/>
          <ac:grpSpMkLst>
            <pc:docMk/>
            <pc:sldMk cId="3110794418" sldId="987"/>
            <ac:grpSpMk id="11" creationId="{0041D52F-4091-A944-8003-ED442384CB16}"/>
          </ac:grpSpMkLst>
        </pc:grpChg>
        <pc:grpChg chg="del">
          <ac:chgData name="Aizhan Kassymova" userId="S::a.kassymova@satbayev.university::116eda05-19b7-4ab1-b111-75ad639c04ed" providerId="AD" clId="Web-{BB34A458-414C-3A8F-9BF3-6B0A066D48E5}" dt="2022-07-14T10:35:16.976" v="2750"/>
          <ac:grpSpMkLst>
            <pc:docMk/>
            <pc:sldMk cId="3110794418" sldId="987"/>
            <ac:grpSpMk id="12" creationId="{F1C6BD9A-0B39-B244-94E8-678C50D1ECD9}"/>
          </ac:grpSpMkLst>
        </pc:grpChg>
        <pc:grpChg chg="del">
          <ac:chgData name="Aizhan Kassymova" userId="S::a.kassymova@satbayev.university::116eda05-19b7-4ab1-b111-75ad639c04ed" providerId="AD" clId="Web-{BB34A458-414C-3A8F-9BF3-6B0A066D48E5}" dt="2022-07-14T10:35:07.163" v="2747"/>
          <ac:grpSpMkLst>
            <pc:docMk/>
            <pc:sldMk cId="3110794418" sldId="987"/>
            <ac:grpSpMk id="13" creationId="{F1A8927C-3AF4-D742-848C-35E15D25BFB5}"/>
          </ac:grpSpMkLst>
        </pc:grpChg>
        <pc:grpChg chg="del">
          <ac:chgData name="Aizhan Kassymova" userId="S::a.kassymova@satbayev.university::116eda05-19b7-4ab1-b111-75ad639c04ed" providerId="AD" clId="Web-{BB34A458-414C-3A8F-9BF3-6B0A066D48E5}" dt="2022-07-14T10:34:58.335" v="2744"/>
          <ac:grpSpMkLst>
            <pc:docMk/>
            <pc:sldMk cId="3110794418" sldId="987"/>
            <ac:grpSpMk id="14" creationId="{937AB14A-1B92-0C4D-9DB7-3A65A35F708F}"/>
          </ac:grpSpMkLst>
        </pc:grpChg>
        <pc:grpChg chg="del">
          <ac:chgData name="Aizhan Kassymova" userId="S::a.kassymova@satbayev.university::116eda05-19b7-4ab1-b111-75ad639c04ed" providerId="AD" clId="Web-{BB34A458-414C-3A8F-9BF3-6B0A066D48E5}" dt="2022-07-14T10:36:21.476" v="2773"/>
          <ac:grpSpMkLst>
            <pc:docMk/>
            <pc:sldMk cId="3110794418" sldId="987"/>
            <ac:grpSpMk id="15" creationId="{417DAC5F-2573-4743-9127-36524340FED9}"/>
          </ac:grpSpMkLst>
        </pc:grpChg>
        <pc:grpChg chg="del">
          <ac:chgData name="Aizhan Kassymova" userId="S::a.kassymova@satbayev.university::116eda05-19b7-4ab1-b111-75ad639c04ed" providerId="AD" clId="Web-{BB34A458-414C-3A8F-9BF3-6B0A066D48E5}" dt="2022-07-14T10:36:44.898" v="2782"/>
          <ac:grpSpMkLst>
            <pc:docMk/>
            <pc:sldMk cId="3110794418" sldId="987"/>
            <ac:grpSpMk id="16" creationId="{B1724044-B1C6-934B-8868-30D0FD03826E}"/>
          </ac:grpSpMkLst>
        </pc:grpChg>
        <pc:grpChg chg="del">
          <ac:chgData name="Aizhan Kassymova" userId="S::a.kassymova@satbayev.university::116eda05-19b7-4ab1-b111-75ad639c04ed" providerId="AD" clId="Web-{BB34A458-414C-3A8F-9BF3-6B0A066D48E5}" dt="2022-07-14T10:34:43.007" v="2739"/>
          <ac:grpSpMkLst>
            <pc:docMk/>
            <pc:sldMk cId="3110794418" sldId="987"/>
            <ac:grpSpMk id="17" creationId="{D3F39309-4CCA-1346-A4B3-93C528C3A3F3}"/>
          </ac:grpSpMkLst>
        </pc:grpChg>
        <pc:grpChg chg="del">
          <ac:chgData name="Aizhan Kassymova" userId="S::a.kassymova@satbayev.university::116eda05-19b7-4ab1-b111-75ad639c04ed" providerId="AD" clId="Web-{BB34A458-414C-3A8F-9BF3-6B0A066D48E5}" dt="2022-07-14T10:36:37.539" v="2779"/>
          <ac:grpSpMkLst>
            <pc:docMk/>
            <pc:sldMk cId="3110794418" sldId="987"/>
            <ac:grpSpMk id="18" creationId="{DE67CACE-BA9C-4F49-9CCC-2A95DDABF7BC}"/>
          </ac:grpSpMkLst>
        </pc:grpChg>
        <pc:grpChg chg="del">
          <ac:chgData name="Aizhan Kassymova" userId="S::a.kassymova@satbayev.university::116eda05-19b7-4ab1-b111-75ad639c04ed" providerId="AD" clId="Web-{BB34A458-414C-3A8F-9BF3-6B0A066D48E5}" dt="2022-07-14T10:35:54.210" v="2764"/>
          <ac:grpSpMkLst>
            <pc:docMk/>
            <pc:sldMk cId="3110794418" sldId="987"/>
            <ac:grpSpMk id="19" creationId="{CF0A8E3D-09B1-214E-99FD-B5570442C39E}"/>
          </ac:grpSpMkLst>
        </pc:grpChg>
        <pc:grpChg chg="del">
          <ac:chgData name="Aizhan Kassymova" userId="S::a.kassymova@satbayev.university::116eda05-19b7-4ab1-b111-75ad639c04ed" providerId="AD" clId="Web-{BB34A458-414C-3A8F-9BF3-6B0A066D48E5}" dt="2022-07-14T10:36:02.304" v="2767"/>
          <ac:grpSpMkLst>
            <pc:docMk/>
            <pc:sldMk cId="3110794418" sldId="987"/>
            <ac:grpSpMk id="20" creationId="{4FD3E459-AF79-0B45-B5D3-3CA1740A2701}"/>
          </ac:grpSpMkLst>
        </pc:grpChg>
        <pc:grpChg chg="del">
          <ac:chgData name="Aizhan Kassymova" userId="S::a.kassymova@satbayev.university::116eda05-19b7-4ab1-b111-75ad639c04ed" providerId="AD" clId="Web-{BB34A458-414C-3A8F-9BF3-6B0A066D48E5}" dt="2022-07-14T10:36:14.054" v="2770"/>
          <ac:grpSpMkLst>
            <pc:docMk/>
            <pc:sldMk cId="3110794418" sldId="987"/>
            <ac:grpSpMk id="21" creationId="{5FECB796-EB1A-6941-942C-2C77B9305400}"/>
          </ac:grpSpMkLst>
        </pc:grpChg>
        <pc:grpChg chg="del">
          <ac:chgData name="Aizhan Kassymova" userId="S::a.kassymova@satbayev.university::116eda05-19b7-4ab1-b111-75ad639c04ed" providerId="AD" clId="Web-{BB34A458-414C-3A8F-9BF3-6B0A066D48E5}" dt="2022-07-14T10:35:46.445" v="2761"/>
          <ac:grpSpMkLst>
            <pc:docMk/>
            <pc:sldMk cId="3110794418" sldId="987"/>
            <ac:grpSpMk id="22" creationId="{188C2074-F159-A84A-BA68-5AB5304751BC}"/>
          </ac:grpSpMkLst>
        </pc:grpChg>
        <pc:grpChg chg="del">
          <ac:chgData name="Aizhan Kassymova" userId="S::a.kassymova@satbayev.university::116eda05-19b7-4ab1-b111-75ad639c04ed" providerId="AD" clId="Web-{BB34A458-414C-3A8F-9BF3-6B0A066D48E5}" dt="2022-07-14T10:35:38.554" v="2758"/>
          <ac:grpSpMkLst>
            <pc:docMk/>
            <pc:sldMk cId="3110794418" sldId="987"/>
            <ac:grpSpMk id="23" creationId="{7C2A35D0-56CA-3641-A6F1-6B3B15ECC563}"/>
          </ac:grpSpMkLst>
        </pc:grpChg>
        <pc:grpChg chg="del">
          <ac:chgData name="Aizhan Kassymova" userId="S::a.kassymova@satbayev.university::116eda05-19b7-4ab1-b111-75ad639c04ed" providerId="AD" clId="Web-{BB34A458-414C-3A8F-9BF3-6B0A066D48E5}" dt="2022-07-14T10:35:31.195" v="2755"/>
          <ac:grpSpMkLst>
            <pc:docMk/>
            <pc:sldMk cId="3110794418" sldId="987"/>
            <ac:grpSpMk id="24" creationId="{134DD520-7978-5747-B557-6216C572DFE6}"/>
          </ac:grpSpMkLst>
        </pc:grpChg>
        <pc:grpChg chg="mod">
          <ac:chgData name="Aizhan Kassymova" userId="S::a.kassymova@satbayev.university::116eda05-19b7-4ab1-b111-75ad639c04ed" providerId="AD" clId="Web-{BB34A458-414C-3A8F-9BF3-6B0A066D48E5}" dt="2022-07-14T10:37:29.305" v="2829" actId="1076"/>
          <ac:grpSpMkLst>
            <pc:docMk/>
            <pc:sldMk cId="3110794418" sldId="987"/>
            <ac:grpSpMk id="860" creationId="{7C41A419-299B-7A4A-A2A5-F2262956EE0F}"/>
          </ac:grpSpMkLst>
        </pc:grpChg>
      </pc:sldChg>
      <pc:sldChg chg="addSp delSp modSp add modNotes">
        <pc:chgData name="Aizhan Kassymova" userId="S::a.kassymova@satbayev.university::116eda05-19b7-4ab1-b111-75ad639c04ed" providerId="AD" clId="Web-{BB34A458-414C-3A8F-9BF3-6B0A066D48E5}" dt="2022-07-14T10:33:45.537" v="2731" actId="1076"/>
        <pc:sldMkLst>
          <pc:docMk/>
          <pc:sldMk cId="2209116651" sldId="988"/>
        </pc:sldMkLst>
        <pc:spChg chg="mod">
          <ac:chgData name="Aizhan Kassymova" userId="S::a.kassymova@satbayev.university::116eda05-19b7-4ab1-b111-75ad639c04ed" providerId="AD" clId="Web-{BB34A458-414C-3A8F-9BF3-6B0A066D48E5}" dt="2022-07-14T10:33:45.537" v="2731" actId="1076"/>
          <ac:spMkLst>
            <pc:docMk/>
            <pc:sldMk cId="2209116651" sldId="988"/>
            <ac:spMk id="2" creationId="{3B8CD900-19EC-824C-BF74-AADFBF5A172E}"/>
          </ac:spMkLst>
        </pc:spChg>
        <pc:spChg chg="add">
          <ac:chgData name="Aizhan Kassymova" userId="S::a.kassymova@satbayev.university::116eda05-19b7-4ab1-b111-75ad639c04ed" providerId="AD" clId="Web-{BB34A458-414C-3A8F-9BF3-6B0A066D48E5}" dt="2022-07-14T10:31:09.365" v="2677"/>
          <ac:spMkLst>
            <pc:docMk/>
            <pc:sldMk cId="2209116651" sldId="988"/>
            <ac:spMk id="5" creationId="{71E0B52D-D0BD-5B7E-57B4-97D132A7784F}"/>
          </ac:spMkLst>
        </pc:spChg>
        <pc:spChg chg="add mod">
          <ac:chgData name="Aizhan Kassymova" userId="S::a.kassymova@satbayev.university::116eda05-19b7-4ab1-b111-75ad639c04ed" providerId="AD" clId="Web-{BB34A458-414C-3A8F-9BF3-6B0A066D48E5}" dt="2022-07-14T10:31:16.458" v="2680" actId="1076"/>
          <ac:spMkLst>
            <pc:docMk/>
            <pc:sldMk cId="2209116651" sldId="988"/>
            <ac:spMk id="7" creationId="{2072A8CE-8F43-E05C-E443-414EA2CAA5DA}"/>
          </ac:spMkLst>
        </pc:spChg>
        <pc:spChg chg="del">
          <ac:chgData name="Aizhan Kassymova" userId="S::a.kassymova@satbayev.university::116eda05-19b7-4ab1-b111-75ad639c04ed" providerId="AD" clId="Web-{BB34A458-414C-3A8F-9BF3-6B0A066D48E5}" dt="2022-07-14T10:31:54.037" v="2693"/>
          <ac:spMkLst>
            <pc:docMk/>
            <pc:sldMk cId="2209116651" sldId="988"/>
            <ac:spMk id="32" creationId="{AA8FB1A9-24AA-6944-82EC-BE9D926267BD}"/>
          </ac:spMkLst>
        </pc:spChg>
        <pc:spChg chg="del">
          <ac:chgData name="Aizhan Kassymova" userId="S::a.kassymova@satbayev.university::116eda05-19b7-4ab1-b111-75ad639c04ed" providerId="AD" clId="Web-{BB34A458-414C-3A8F-9BF3-6B0A066D48E5}" dt="2022-07-14T10:32:02.240" v="2696"/>
          <ac:spMkLst>
            <pc:docMk/>
            <pc:sldMk cId="2209116651" sldId="988"/>
            <ac:spMk id="34" creationId="{E7F13F8B-3A00-D34F-9D41-965BF84584A7}"/>
          </ac:spMkLst>
        </pc:spChg>
        <pc:spChg chg="del">
          <ac:chgData name="Aizhan Kassymova" userId="S::a.kassymova@satbayev.university::116eda05-19b7-4ab1-b111-75ad639c04ed" providerId="AD" clId="Web-{BB34A458-414C-3A8F-9BF3-6B0A066D48E5}" dt="2022-07-14T10:32:08.974" v="2699"/>
          <ac:spMkLst>
            <pc:docMk/>
            <pc:sldMk cId="2209116651" sldId="988"/>
            <ac:spMk id="36" creationId="{FE5336A0-2A38-3C4B-B598-A66CCCFD5709}"/>
          </ac:spMkLst>
        </pc:spChg>
        <pc:spChg chg="del">
          <ac:chgData name="Aizhan Kassymova" userId="S::a.kassymova@satbayev.university::116eda05-19b7-4ab1-b111-75ad639c04ed" providerId="AD" clId="Web-{BB34A458-414C-3A8F-9BF3-6B0A066D48E5}" dt="2022-07-14T10:32:39.318" v="2710"/>
          <ac:spMkLst>
            <pc:docMk/>
            <pc:sldMk cId="2209116651" sldId="988"/>
            <ac:spMk id="38" creationId="{B52DEC78-1030-A54E-8A0F-BCB9B6D6B0BA}"/>
          </ac:spMkLst>
        </pc:spChg>
        <pc:spChg chg="del">
          <ac:chgData name="Aizhan Kassymova" userId="S::a.kassymova@satbayev.university::116eda05-19b7-4ab1-b111-75ad639c04ed" providerId="AD" clId="Web-{BB34A458-414C-3A8F-9BF3-6B0A066D48E5}" dt="2022-07-14T10:32:31.193" v="2707"/>
          <ac:spMkLst>
            <pc:docMk/>
            <pc:sldMk cId="2209116651" sldId="988"/>
            <ac:spMk id="40" creationId="{0B914A90-A394-6F45-B155-CCE12CEFEC5E}"/>
          </ac:spMkLst>
        </pc:spChg>
        <pc:spChg chg="del mod">
          <ac:chgData name="Aizhan Kassymova" userId="S::a.kassymova@satbayev.university::116eda05-19b7-4ab1-b111-75ad639c04ed" providerId="AD" clId="Web-{BB34A458-414C-3A8F-9BF3-6B0A066D48E5}" dt="2022-07-14T10:32:23.162" v="2705"/>
          <ac:spMkLst>
            <pc:docMk/>
            <pc:sldMk cId="2209116651" sldId="988"/>
            <ac:spMk id="42" creationId="{0403D7D4-9E2C-F94E-924D-8574777C74EB}"/>
          </ac:spMkLst>
        </pc:spChg>
        <pc:spChg chg="del">
          <ac:chgData name="Aizhan Kassymova" userId="S::a.kassymova@satbayev.university::116eda05-19b7-4ab1-b111-75ad639c04ed" providerId="AD" clId="Web-{BB34A458-414C-3A8F-9BF3-6B0A066D48E5}" dt="2022-07-14T10:33:02.693" v="2719"/>
          <ac:spMkLst>
            <pc:docMk/>
            <pc:sldMk cId="2209116651" sldId="988"/>
            <ac:spMk id="44" creationId="{0ADF884B-3F6F-8145-B641-9A429A34A181}"/>
          </ac:spMkLst>
        </pc:spChg>
        <pc:spChg chg="del">
          <ac:chgData name="Aizhan Kassymova" userId="S::a.kassymova@satbayev.university::116eda05-19b7-4ab1-b111-75ad639c04ed" providerId="AD" clId="Web-{BB34A458-414C-3A8F-9BF3-6B0A066D48E5}" dt="2022-07-14T10:31:12.474" v="2678"/>
          <ac:spMkLst>
            <pc:docMk/>
            <pc:sldMk cId="2209116651" sldId="988"/>
            <ac:spMk id="46" creationId="{661C5E06-AA77-3D42-A208-2104FCC9BB39}"/>
          </ac:spMkLst>
        </pc:spChg>
        <pc:spChg chg="del">
          <ac:chgData name="Aizhan Kassymova" userId="S::a.kassymova@satbayev.university::116eda05-19b7-4ab1-b111-75ad639c04ed" providerId="AD" clId="Web-{BB34A458-414C-3A8F-9BF3-6B0A066D48E5}" dt="2022-07-14T10:33:10.334" v="2722"/>
          <ac:spMkLst>
            <pc:docMk/>
            <pc:sldMk cId="2209116651" sldId="988"/>
            <ac:spMk id="48" creationId="{766583C3-B9DB-094A-A09E-A4BC2FBDE890}"/>
          </ac:spMkLst>
        </pc:spChg>
        <pc:spChg chg="del">
          <ac:chgData name="Aizhan Kassymova" userId="S::a.kassymova@satbayev.university::116eda05-19b7-4ab1-b111-75ad639c04ed" providerId="AD" clId="Web-{BB34A458-414C-3A8F-9BF3-6B0A066D48E5}" dt="2022-07-14T10:32:47.443" v="2713"/>
          <ac:spMkLst>
            <pc:docMk/>
            <pc:sldMk cId="2209116651" sldId="988"/>
            <ac:spMk id="50" creationId="{59E18F13-5C5C-4049-B258-FAF65F9B26BA}"/>
          </ac:spMkLst>
        </pc:spChg>
        <pc:spChg chg="del">
          <ac:chgData name="Aizhan Kassymova" userId="S::a.kassymova@satbayev.university::116eda05-19b7-4ab1-b111-75ad639c04ed" providerId="AD" clId="Web-{BB34A458-414C-3A8F-9BF3-6B0A066D48E5}" dt="2022-07-14T10:31:29.396" v="2684"/>
          <ac:spMkLst>
            <pc:docMk/>
            <pc:sldMk cId="2209116651" sldId="988"/>
            <ac:spMk id="52" creationId="{2E687D8E-E3CE-F949-BB94-C8F32F433905}"/>
          </ac:spMkLst>
        </pc:spChg>
        <pc:spChg chg="del">
          <ac:chgData name="Aizhan Kassymova" userId="S::a.kassymova@satbayev.university::116eda05-19b7-4ab1-b111-75ad639c04ed" providerId="AD" clId="Web-{BB34A458-414C-3A8F-9BF3-6B0A066D48E5}" dt="2022-07-14T10:31:37.224" v="2687"/>
          <ac:spMkLst>
            <pc:docMk/>
            <pc:sldMk cId="2209116651" sldId="988"/>
            <ac:spMk id="54" creationId="{D97DC0BC-584A-AC4F-835D-B981DD67CCF7}"/>
          </ac:spMkLst>
        </pc:spChg>
        <pc:spChg chg="del">
          <ac:chgData name="Aizhan Kassymova" userId="S::a.kassymova@satbayev.university::116eda05-19b7-4ab1-b111-75ad639c04ed" providerId="AD" clId="Web-{BB34A458-414C-3A8F-9BF3-6B0A066D48E5}" dt="2022-07-14T10:31:45.849" v="2690"/>
          <ac:spMkLst>
            <pc:docMk/>
            <pc:sldMk cId="2209116651" sldId="988"/>
            <ac:spMk id="56" creationId="{DA418C0A-2209-A942-A859-5ECE8083B050}"/>
          </ac:spMkLst>
        </pc:spChg>
        <pc:spChg chg="del">
          <ac:chgData name="Aizhan Kassymova" userId="S::a.kassymova@satbayev.university::116eda05-19b7-4ab1-b111-75ad639c04ed" providerId="AD" clId="Web-{BB34A458-414C-3A8F-9BF3-6B0A066D48E5}" dt="2022-07-14T10:32:55.568" v="2716"/>
          <ac:spMkLst>
            <pc:docMk/>
            <pc:sldMk cId="2209116651" sldId="988"/>
            <ac:spMk id="58" creationId="{5CA3BADE-216F-2843-9D81-CE5E9D20BE8D}"/>
          </ac:spMkLst>
        </pc:spChg>
        <pc:spChg chg="del">
          <ac:chgData name="Aizhan Kassymova" userId="S::a.kassymova@satbayev.university::116eda05-19b7-4ab1-b111-75ad639c04ed" providerId="AD" clId="Web-{BB34A458-414C-3A8F-9BF3-6B0A066D48E5}" dt="2022-07-14T10:31:20.755" v="2681"/>
          <ac:spMkLst>
            <pc:docMk/>
            <pc:sldMk cId="2209116651" sldId="988"/>
            <ac:spMk id="60" creationId="{45ED4CFD-305F-FD49-AB6C-BC96E8D76DD4}"/>
          </ac:spMkLst>
        </pc:spChg>
        <pc:spChg chg="del mod">
          <ac:chgData name="Aizhan Kassymova" userId="S::a.kassymova@satbayev.university::116eda05-19b7-4ab1-b111-75ad639c04ed" providerId="AD" clId="Web-{BB34A458-414C-3A8F-9BF3-6B0A066D48E5}" dt="2022-07-14T10:31:08.677" v="2676"/>
          <ac:spMkLst>
            <pc:docMk/>
            <pc:sldMk cId="2209116651" sldId="988"/>
            <ac:spMk id="62" creationId="{F1EBE77F-A331-1B49-AD54-E7C5C36B2A4A}"/>
          </ac:spMkLst>
        </pc:spChg>
        <pc:spChg chg="mod">
          <ac:chgData name="Aizhan Kassymova" userId="S::a.kassymova@satbayev.university::116eda05-19b7-4ab1-b111-75ad639c04ed" providerId="AD" clId="Web-{BB34A458-414C-3A8F-9BF3-6B0A066D48E5}" dt="2022-07-14T10:30:53.396" v="2673" actId="20577"/>
          <ac:spMkLst>
            <pc:docMk/>
            <pc:sldMk cId="2209116651" sldId="988"/>
            <ac:spMk id="73" creationId="{08951995-D6BD-774B-9044-606D684C7AB8}"/>
          </ac:spMkLst>
        </pc:spChg>
        <pc:spChg chg="add mod">
          <ac:chgData name="Aizhan Kassymova" userId="S::a.kassymova@satbayev.university::116eda05-19b7-4ab1-b111-75ad639c04ed" providerId="AD" clId="Web-{BB34A458-414C-3A8F-9BF3-6B0A066D48E5}" dt="2022-07-14T10:31:26.224" v="2683" actId="1076"/>
          <ac:spMkLst>
            <pc:docMk/>
            <pc:sldMk cId="2209116651" sldId="988"/>
            <ac:spMk id="75" creationId="{796B8D5B-34D2-B1BA-3201-3778409707D2}"/>
          </ac:spMkLst>
        </pc:spChg>
        <pc:spChg chg="add mod">
          <ac:chgData name="Aizhan Kassymova" userId="S::a.kassymova@satbayev.university::116eda05-19b7-4ab1-b111-75ad639c04ed" providerId="AD" clId="Web-{BB34A458-414C-3A8F-9BF3-6B0A066D48E5}" dt="2022-07-14T10:31:35.615" v="2686" actId="1076"/>
          <ac:spMkLst>
            <pc:docMk/>
            <pc:sldMk cId="2209116651" sldId="988"/>
            <ac:spMk id="77" creationId="{6E7BFCD3-B74E-0BDC-7581-224CF159B9F6}"/>
          </ac:spMkLst>
        </pc:spChg>
        <pc:spChg chg="add mod">
          <ac:chgData name="Aizhan Kassymova" userId="S::a.kassymova@satbayev.university::116eda05-19b7-4ab1-b111-75ad639c04ed" providerId="AD" clId="Web-{BB34A458-414C-3A8F-9BF3-6B0A066D48E5}" dt="2022-07-14T10:31:42.693" v="2689" actId="1076"/>
          <ac:spMkLst>
            <pc:docMk/>
            <pc:sldMk cId="2209116651" sldId="988"/>
            <ac:spMk id="79" creationId="{27DC07AB-0342-46B4-DD1E-1194DE616862}"/>
          </ac:spMkLst>
        </pc:spChg>
        <pc:spChg chg="add mod">
          <ac:chgData name="Aizhan Kassymova" userId="S::a.kassymova@satbayev.university::116eda05-19b7-4ab1-b111-75ad639c04ed" providerId="AD" clId="Web-{BB34A458-414C-3A8F-9BF3-6B0A066D48E5}" dt="2022-07-14T10:31:51.318" v="2692" actId="1076"/>
          <ac:spMkLst>
            <pc:docMk/>
            <pc:sldMk cId="2209116651" sldId="988"/>
            <ac:spMk id="81" creationId="{E9EBBA0A-8C9C-34B5-DE8D-14B96C77ED93}"/>
          </ac:spMkLst>
        </pc:spChg>
        <pc:spChg chg="add mod">
          <ac:chgData name="Aizhan Kassymova" userId="S::a.kassymova@satbayev.university::116eda05-19b7-4ab1-b111-75ad639c04ed" providerId="AD" clId="Web-{BB34A458-414C-3A8F-9BF3-6B0A066D48E5}" dt="2022-07-14T10:31:59.349" v="2695" actId="1076"/>
          <ac:spMkLst>
            <pc:docMk/>
            <pc:sldMk cId="2209116651" sldId="988"/>
            <ac:spMk id="83" creationId="{5A0A24F0-C7D8-B432-129E-1C3E4F47220D}"/>
          </ac:spMkLst>
        </pc:spChg>
        <pc:spChg chg="add mod">
          <ac:chgData name="Aizhan Kassymova" userId="S::a.kassymova@satbayev.university::116eda05-19b7-4ab1-b111-75ad639c04ed" providerId="AD" clId="Web-{BB34A458-414C-3A8F-9BF3-6B0A066D48E5}" dt="2022-07-14T10:32:06.615" v="2698" actId="1076"/>
          <ac:spMkLst>
            <pc:docMk/>
            <pc:sldMk cId="2209116651" sldId="988"/>
            <ac:spMk id="85" creationId="{F94E756E-6B55-7CFB-1B85-511012ED2D99}"/>
          </ac:spMkLst>
        </pc:spChg>
        <pc:spChg chg="add mod">
          <ac:chgData name="Aizhan Kassymova" userId="S::a.kassymova@satbayev.university::116eda05-19b7-4ab1-b111-75ad639c04ed" providerId="AD" clId="Web-{BB34A458-414C-3A8F-9BF3-6B0A066D48E5}" dt="2022-07-14T10:32:14.099" v="2701" actId="1076"/>
          <ac:spMkLst>
            <pc:docMk/>
            <pc:sldMk cId="2209116651" sldId="988"/>
            <ac:spMk id="87" creationId="{A04D6F2C-2CFD-0DFC-C602-517DE3DE8A6C}"/>
          </ac:spMkLst>
        </pc:spChg>
        <pc:spChg chg="add mod">
          <ac:chgData name="Aizhan Kassymova" userId="S::a.kassymova@satbayev.university::116eda05-19b7-4ab1-b111-75ad639c04ed" providerId="AD" clId="Web-{BB34A458-414C-3A8F-9BF3-6B0A066D48E5}" dt="2022-07-14T10:32:28.974" v="2706" actId="1076"/>
          <ac:spMkLst>
            <pc:docMk/>
            <pc:sldMk cId="2209116651" sldId="988"/>
            <ac:spMk id="89" creationId="{62E9C4B5-99EE-6171-4153-CDF365D7267F}"/>
          </ac:spMkLst>
        </pc:spChg>
        <pc:spChg chg="add mod">
          <ac:chgData name="Aizhan Kassymova" userId="S::a.kassymova@satbayev.university::116eda05-19b7-4ab1-b111-75ad639c04ed" providerId="AD" clId="Web-{BB34A458-414C-3A8F-9BF3-6B0A066D48E5}" dt="2022-07-14T10:32:36.912" v="2709" actId="1076"/>
          <ac:spMkLst>
            <pc:docMk/>
            <pc:sldMk cId="2209116651" sldId="988"/>
            <ac:spMk id="91" creationId="{87EE3C42-AA3D-0160-5B6A-5BBA10AF674A}"/>
          </ac:spMkLst>
        </pc:spChg>
        <pc:spChg chg="add mod">
          <ac:chgData name="Aizhan Kassymova" userId="S::a.kassymova@satbayev.university::116eda05-19b7-4ab1-b111-75ad639c04ed" providerId="AD" clId="Web-{BB34A458-414C-3A8F-9BF3-6B0A066D48E5}" dt="2022-07-14T10:32:44.193" v="2712" actId="1076"/>
          <ac:spMkLst>
            <pc:docMk/>
            <pc:sldMk cId="2209116651" sldId="988"/>
            <ac:spMk id="93" creationId="{14C61AE1-AC73-4915-EA81-709DAC038CED}"/>
          </ac:spMkLst>
        </pc:spChg>
        <pc:spChg chg="add mod">
          <ac:chgData name="Aizhan Kassymova" userId="S::a.kassymova@satbayev.university::116eda05-19b7-4ab1-b111-75ad639c04ed" providerId="AD" clId="Web-{BB34A458-414C-3A8F-9BF3-6B0A066D48E5}" dt="2022-07-14T10:32:52.928" v="2715" actId="1076"/>
          <ac:spMkLst>
            <pc:docMk/>
            <pc:sldMk cId="2209116651" sldId="988"/>
            <ac:spMk id="95" creationId="{7EBAF418-2CDE-D0B1-80C7-B33BDCE0D105}"/>
          </ac:spMkLst>
        </pc:spChg>
        <pc:spChg chg="add mod">
          <ac:chgData name="Aizhan Kassymova" userId="S::a.kassymova@satbayev.university::116eda05-19b7-4ab1-b111-75ad639c04ed" providerId="AD" clId="Web-{BB34A458-414C-3A8F-9BF3-6B0A066D48E5}" dt="2022-07-14T10:33:00.178" v="2718" actId="1076"/>
          <ac:spMkLst>
            <pc:docMk/>
            <pc:sldMk cId="2209116651" sldId="988"/>
            <ac:spMk id="97" creationId="{F1CC444B-5C86-435F-DA2A-38374D139270}"/>
          </ac:spMkLst>
        </pc:spChg>
        <pc:spChg chg="add mod">
          <ac:chgData name="Aizhan Kassymova" userId="S::a.kassymova@satbayev.university::116eda05-19b7-4ab1-b111-75ad639c04ed" providerId="AD" clId="Web-{BB34A458-414C-3A8F-9BF3-6B0A066D48E5}" dt="2022-07-14T10:33:08.225" v="2721" actId="1076"/>
          <ac:spMkLst>
            <pc:docMk/>
            <pc:sldMk cId="2209116651" sldId="988"/>
            <ac:spMk id="99" creationId="{6B739635-3A0B-D55F-F049-6B195D5B29C7}"/>
          </ac:spMkLst>
        </pc:spChg>
        <pc:spChg chg="add mod">
          <ac:chgData name="Aizhan Kassymova" userId="S::a.kassymova@satbayev.university::116eda05-19b7-4ab1-b111-75ad639c04ed" providerId="AD" clId="Web-{BB34A458-414C-3A8F-9BF3-6B0A066D48E5}" dt="2022-07-14T10:33:15.787" v="2724" actId="1076"/>
          <ac:spMkLst>
            <pc:docMk/>
            <pc:sldMk cId="2209116651" sldId="988"/>
            <ac:spMk id="101" creationId="{DB68272D-8F95-8204-EC2F-A41D35DD75DF}"/>
          </ac:spMkLst>
        </pc:spChg>
        <pc:spChg chg="add">
          <ac:chgData name="Aizhan Kassymova" userId="S::a.kassymova@satbayev.university::116eda05-19b7-4ab1-b111-75ad639c04ed" providerId="AD" clId="Web-{BB34A458-414C-3A8F-9BF3-6B0A066D48E5}" dt="2022-07-14T10:33:29.865" v="2728"/>
          <ac:spMkLst>
            <pc:docMk/>
            <pc:sldMk cId="2209116651" sldId="988"/>
            <ac:spMk id="103" creationId="{BED35B08-CD0E-1946-A6BB-8F5C32C326D0}"/>
          </ac:spMkLst>
        </pc:spChg>
        <pc:spChg chg="del">
          <ac:chgData name="Aizhan Kassymova" userId="S::a.kassymova@satbayev.university::116eda05-19b7-4ab1-b111-75ad639c04ed" providerId="AD" clId="Web-{BB34A458-414C-3A8F-9BF3-6B0A066D48E5}" dt="2022-07-14T10:33:29.334" v="2727"/>
          <ac:spMkLst>
            <pc:docMk/>
            <pc:sldMk cId="2209116651" sldId="988"/>
            <ac:spMk id="151" creationId="{DBCFF5DE-5066-9B4F-A753-70AC2CEF8F0F}"/>
          </ac:spMkLst>
        </pc:spChg>
        <pc:spChg chg="mod">
          <ac:chgData name="Aizhan Kassymova" userId="S::a.kassymova@satbayev.university::116eda05-19b7-4ab1-b111-75ad639c04ed" providerId="AD" clId="Web-{BB34A458-414C-3A8F-9BF3-6B0A066D48E5}" dt="2022-07-14T10:29:32.020" v="2626" actId="20577"/>
          <ac:spMkLst>
            <pc:docMk/>
            <pc:sldMk cId="2209116651" sldId="988"/>
            <ac:spMk id="169" creationId="{9C9F34D5-8AF9-8B41-9367-16CA032E5533}"/>
          </ac:spMkLst>
        </pc:spChg>
        <pc:grpChg chg="del">
          <ac:chgData name="Aizhan Kassymova" userId="S::a.kassymova@satbayev.university::116eda05-19b7-4ab1-b111-75ad639c04ed" providerId="AD" clId="Web-{BB34A458-414C-3A8F-9BF3-6B0A066D48E5}" dt="2022-07-14T10:31:08.677" v="2676"/>
          <ac:grpSpMkLst>
            <pc:docMk/>
            <pc:sldMk cId="2209116651" sldId="988"/>
            <ac:grpSpMk id="9" creationId="{30BB6B1D-0B22-BA43-AA01-2EC5643695A5}"/>
          </ac:grpSpMkLst>
        </pc:grpChg>
        <pc:grpChg chg="del">
          <ac:chgData name="Aizhan Kassymova" userId="S::a.kassymova@satbayev.university::116eda05-19b7-4ab1-b111-75ad639c04ed" providerId="AD" clId="Web-{BB34A458-414C-3A8F-9BF3-6B0A066D48E5}" dt="2022-07-14T10:31:20.755" v="2681"/>
          <ac:grpSpMkLst>
            <pc:docMk/>
            <pc:sldMk cId="2209116651" sldId="988"/>
            <ac:grpSpMk id="10" creationId="{15FE5D2D-CFDD-2545-AD30-9375E330E58E}"/>
          </ac:grpSpMkLst>
        </pc:grpChg>
        <pc:grpChg chg="del">
          <ac:chgData name="Aizhan Kassymova" userId="S::a.kassymova@satbayev.university::116eda05-19b7-4ab1-b111-75ad639c04ed" providerId="AD" clId="Web-{BB34A458-414C-3A8F-9BF3-6B0A066D48E5}" dt="2022-07-14T10:32:55.568" v="2716"/>
          <ac:grpSpMkLst>
            <pc:docMk/>
            <pc:sldMk cId="2209116651" sldId="988"/>
            <ac:grpSpMk id="11" creationId="{0041D52F-4091-A944-8003-ED442384CB16}"/>
          </ac:grpSpMkLst>
        </pc:grpChg>
        <pc:grpChg chg="del">
          <ac:chgData name="Aizhan Kassymova" userId="S::a.kassymova@satbayev.university::116eda05-19b7-4ab1-b111-75ad639c04ed" providerId="AD" clId="Web-{BB34A458-414C-3A8F-9BF3-6B0A066D48E5}" dt="2022-07-14T10:31:45.849" v="2690"/>
          <ac:grpSpMkLst>
            <pc:docMk/>
            <pc:sldMk cId="2209116651" sldId="988"/>
            <ac:grpSpMk id="12" creationId="{F1C6BD9A-0B39-B244-94E8-678C50D1ECD9}"/>
          </ac:grpSpMkLst>
        </pc:grpChg>
        <pc:grpChg chg="del">
          <ac:chgData name="Aizhan Kassymova" userId="S::a.kassymova@satbayev.university::116eda05-19b7-4ab1-b111-75ad639c04ed" providerId="AD" clId="Web-{BB34A458-414C-3A8F-9BF3-6B0A066D48E5}" dt="2022-07-14T10:31:37.224" v="2687"/>
          <ac:grpSpMkLst>
            <pc:docMk/>
            <pc:sldMk cId="2209116651" sldId="988"/>
            <ac:grpSpMk id="13" creationId="{F1A8927C-3AF4-D742-848C-35E15D25BFB5}"/>
          </ac:grpSpMkLst>
        </pc:grpChg>
        <pc:grpChg chg="del">
          <ac:chgData name="Aizhan Kassymova" userId="S::a.kassymova@satbayev.university::116eda05-19b7-4ab1-b111-75ad639c04ed" providerId="AD" clId="Web-{BB34A458-414C-3A8F-9BF3-6B0A066D48E5}" dt="2022-07-14T10:31:29.396" v="2684"/>
          <ac:grpSpMkLst>
            <pc:docMk/>
            <pc:sldMk cId="2209116651" sldId="988"/>
            <ac:grpSpMk id="14" creationId="{937AB14A-1B92-0C4D-9DB7-3A65A35F708F}"/>
          </ac:grpSpMkLst>
        </pc:grpChg>
        <pc:grpChg chg="del">
          <ac:chgData name="Aizhan Kassymova" userId="S::a.kassymova@satbayev.university::116eda05-19b7-4ab1-b111-75ad639c04ed" providerId="AD" clId="Web-{BB34A458-414C-3A8F-9BF3-6B0A066D48E5}" dt="2022-07-14T10:32:47.443" v="2713"/>
          <ac:grpSpMkLst>
            <pc:docMk/>
            <pc:sldMk cId="2209116651" sldId="988"/>
            <ac:grpSpMk id="15" creationId="{417DAC5F-2573-4743-9127-36524340FED9}"/>
          </ac:grpSpMkLst>
        </pc:grpChg>
        <pc:grpChg chg="del">
          <ac:chgData name="Aizhan Kassymova" userId="S::a.kassymova@satbayev.university::116eda05-19b7-4ab1-b111-75ad639c04ed" providerId="AD" clId="Web-{BB34A458-414C-3A8F-9BF3-6B0A066D48E5}" dt="2022-07-14T10:33:10.334" v="2722"/>
          <ac:grpSpMkLst>
            <pc:docMk/>
            <pc:sldMk cId="2209116651" sldId="988"/>
            <ac:grpSpMk id="16" creationId="{B1724044-B1C6-934B-8868-30D0FD03826E}"/>
          </ac:grpSpMkLst>
        </pc:grpChg>
        <pc:grpChg chg="del">
          <ac:chgData name="Aizhan Kassymova" userId="S::a.kassymova@satbayev.university::116eda05-19b7-4ab1-b111-75ad639c04ed" providerId="AD" clId="Web-{BB34A458-414C-3A8F-9BF3-6B0A066D48E5}" dt="2022-07-14T10:31:12.474" v="2678"/>
          <ac:grpSpMkLst>
            <pc:docMk/>
            <pc:sldMk cId="2209116651" sldId="988"/>
            <ac:grpSpMk id="17" creationId="{D3F39309-4CCA-1346-A4B3-93C528C3A3F3}"/>
          </ac:grpSpMkLst>
        </pc:grpChg>
        <pc:grpChg chg="del">
          <ac:chgData name="Aizhan Kassymova" userId="S::a.kassymova@satbayev.university::116eda05-19b7-4ab1-b111-75ad639c04ed" providerId="AD" clId="Web-{BB34A458-414C-3A8F-9BF3-6B0A066D48E5}" dt="2022-07-14T10:33:02.693" v="2719"/>
          <ac:grpSpMkLst>
            <pc:docMk/>
            <pc:sldMk cId="2209116651" sldId="988"/>
            <ac:grpSpMk id="18" creationId="{DE67CACE-BA9C-4F49-9CCC-2A95DDABF7BC}"/>
          </ac:grpSpMkLst>
        </pc:grpChg>
        <pc:grpChg chg="del">
          <ac:chgData name="Aizhan Kassymova" userId="S::a.kassymova@satbayev.university::116eda05-19b7-4ab1-b111-75ad639c04ed" providerId="AD" clId="Web-{BB34A458-414C-3A8F-9BF3-6B0A066D48E5}" dt="2022-07-14T10:32:23.162" v="2705"/>
          <ac:grpSpMkLst>
            <pc:docMk/>
            <pc:sldMk cId="2209116651" sldId="988"/>
            <ac:grpSpMk id="19" creationId="{CF0A8E3D-09B1-214E-99FD-B5570442C39E}"/>
          </ac:grpSpMkLst>
        </pc:grpChg>
        <pc:grpChg chg="del">
          <ac:chgData name="Aizhan Kassymova" userId="S::a.kassymova@satbayev.university::116eda05-19b7-4ab1-b111-75ad639c04ed" providerId="AD" clId="Web-{BB34A458-414C-3A8F-9BF3-6B0A066D48E5}" dt="2022-07-14T10:32:31.193" v="2707"/>
          <ac:grpSpMkLst>
            <pc:docMk/>
            <pc:sldMk cId="2209116651" sldId="988"/>
            <ac:grpSpMk id="20" creationId="{4FD3E459-AF79-0B45-B5D3-3CA1740A2701}"/>
          </ac:grpSpMkLst>
        </pc:grpChg>
        <pc:grpChg chg="del">
          <ac:chgData name="Aizhan Kassymova" userId="S::a.kassymova@satbayev.university::116eda05-19b7-4ab1-b111-75ad639c04ed" providerId="AD" clId="Web-{BB34A458-414C-3A8F-9BF3-6B0A066D48E5}" dt="2022-07-14T10:32:39.318" v="2710"/>
          <ac:grpSpMkLst>
            <pc:docMk/>
            <pc:sldMk cId="2209116651" sldId="988"/>
            <ac:grpSpMk id="21" creationId="{5FECB796-EB1A-6941-942C-2C77B9305400}"/>
          </ac:grpSpMkLst>
        </pc:grpChg>
        <pc:grpChg chg="del">
          <ac:chgData name="Aizhan Kassymova" userId="S::a.kassymova@satbayev.university::116eda05-19b7-4ab1-b111-75ad639c04ed" providerId="AD" clId="Web-{BB34A458-414C-3A8F-9BF3-6B0A066D48E5}" dt="2022-07-14T10:32:08.974" v="2699"/>
          <ac:grpSpMkLst>
            <pc:docMk/>
            <pc:sldMk cId="2209116651" sldId="988"/>
            <ac:grpSpMk id="22" creationId="{188C2074-F159-A84A-BA68-5AB5304751BC}"/>
          </ac:grpSpMkLst>
        </pc:grpChg>
        <pc:grpChg chg="del">
          <ac:chgData name="Aizhan Kassymova" userId="S::a.kassymova@satbayev.university::116eda05-19b7-4ab1-b111-75ad639c04ed" providerId="AD" clId="Web-{BB34A458-414C-3A8F-9BF3-6B0A066D48E5}" dt="2022-07-14T10:32:02.240" v="2696"/>
          <ac:grpSpMkLst>
            <pc:docMk/>
            <pc:sldMk cId="2209116651" sldId="988"/>
            <ac:grpSpMk id="23" creationId="{7C2A35D0-56CA-3641-A6F1-6B3B15ECC563}"/>
          </ac:grpSpMkLst>
        </pc:grpChg>
        <pc:grpChg chg="del">
          <ac:chgData name="Aizhan Kassymova" userId="S::a.kassymova@satbayev.university::116eda05-19b7-4ab1-b111-75ad639c04ed" providerId="AD" clId="Web-{BB34A458-414C-3A8F-9BF3-6B0A066D48E5}" dt="2022-07-14T10:31:54.037" v="2693"/>
          <ac:grpSpMkLst>
            <pc:docMk/>
            <pc:sldMk cId="2209116651" sldId="988"/>
            <ac:grpSpMk id="24" creationId="{134DD520-7978-5747-B557-6216C572DFE6}"/>
          </ac:grpSpMkLst>
        </pc:grpChg>
      </pc:sldChg>
      <pc:sldChg chg="addSp delSp modSp add">
        <pc:chgData name="Aizhan Kassymova" userId="S::a.kassymova@satbayev.university::116eda05-19b7-4ab1-b111-75ad639c04ed" providerId="AD" clId="Web-{BB34A458-414C-3A8F-9BF3-6B0A066D48E5}" dt="2022-07-14T10:33:25.412" v="2726"/>
        <pc:sldMkLst>
          <pc:docMk/>
          <pc:sldMk cId="2203902979" sldId="989"/>
        </pc:sldMkLst>
        <pc:spChg chg="mod">
          <ac:chgData name="Aizhan Kassymova" userId="S::a.kassymova@satbayev.university::116eda05-19b7-4ab1-b111-75ad639c04ed" providerId="AD" clId="Web-{BB34A458-414C-3A8F-9BF3-6B0A066D48E5}" dt="2022-07-14T10:24:35.737" v="2614" actId="20577"/>
          <ac:spMkLst>
            <pc:docMk/>
            <pc:sldMk cId="2203902979" sldId="989"/>
            <ac:spMk id="2" creationId="{3B8CD900-19EC-824C-BF74-AADFBF5A172E}"/>
          </ac:spMkLst>
        </pc:spChg>
        <pc:spChg chg="add del">
          <ac:chgData name="Aizhan Kassymova" userId="S::a.kassymova@satbayev.university::116eda05-19b7-4ab1-b111-75ad639c04ed" providerId="AD" clId="Web-{BB34A458-414C-3A8F-9BF3-6B0A066D48E5}" dt="2022-07-14T10:21:49.751" v="2562"/>
          <ac:spMkLst>
            <pc:docMk/>
            <pc:sldMk cId="2203902979" sldId="989"/>
            <ac:spMk id="4" creationId="{005722C2-E2C5-BD8C-6E89-1818142DD349}"/>
          </ac:spMkLst>
        </pc:spChg>
        <pc:spChg chg="add mod">
          <ac:chgData name="Aizhan Kassymova" userId="S::a.kassymova@satbayev.university::116eda05-19b7-4ab1-b111-75ad639c04ed" providerId="AD" clId="Web-{BB34A458-414C-3A8F-9BF3-6B0A066D48E5}" dt="2022-07-14T10:22:05.579" v="2566" actId="1076"/>
          <ac:spMkLst>
            <pc:docMk/>
            <pc:sldMk cId="2203902979" sldId="989"/>
            <ac:spMk id="6" creationId="{AF0B9E93-43E9-C14A-11EC-57002D2A5E9C}"/>
          </ac:spMkLst>
        </pc:spChg>
        <pc:spChg chg="mod">
          <ac:chgData name="Aizhan Kassymova" userId="S::a.kassymova@satbayev.university::116eda05-19b7-4ab1-b111-75ad639c04ed" providerId="AD" clId="Web-{BB34A458-414C-3A8F-9BF3-6B0A066D48E5}" dt="2022-07-14T10:24:46.080" v="2617" actId="20577"/>
          <ac:spMkLst>
            <pc:docMk/>
            <pc:sldMk cId="2203902979" sldId="989"/>
            <ac:spMk id="7" creationId="{7532C006-CBD6-AB4E-B92E-9235A7892E77}"/>
          </ac:spMkLst>
        </pc:spChg>
        <pc:spChg chg="del">
          <ac:chgData name="Aizhan Kassymova" userId="S::a.kassymova@satbayev.university::116eda05-19b7-4ab1-b111-75ad639c04ed" providerId="AD" clId="Web-{BB34A458-414C-3A8F-9BF3-6B0A066D48E5}" dt="2022-07-14T10:23:10.283" v="2589"/>
          <ac:spMkLst>
            <pc:docMk/>
            <pc:sldMk cId="2203902979" sldId="989"/>
            <ac:spMk id="32" creationId="{AA8FB1A9-24AA-6944-82EC-BE9D926267BD}"/>
          </ac:spMkLst>
        </pc:spChg>
        <pc:spChg chg="del">
          <ac:chgData name="Aizhan Kassymova" userId="S::a.kassymova@satbayev.university::116eda05-19b7-4ab1-b111-75ad639c04ed" providerId="AD" clId="Web-{BB34A458-414C-3A8F-9BF3-6B0A066D48E5}" dt="2022-07-14T10:23:18.595" v="2592"/>
          <ac:spMkLst>
            <pc:docMk/>
            <pc:sldMk cId="2203902979" sldId="989"/>
            <ac:spMk id="34" creationId="{E7F13F8B-3A00-D34F-9D41-965BF84584A7}"/>
          </ac:spMkLst>
        </pc:spChg>
        <pc:spChg chg="del">
          <ac:chgData name="Aizhan Kassymova" userId="S::a.kassymova@satbayev.university::116eda05-19b7-4ab1-b111-75ad639c04ed" providerId="AD" clId="Web-{BB34A458-414C-3A8F-9BF3-6B0A066D48E5}" dt="2022-07-14T10:23:27.564" v="2595"/>
          <ac:spMkLst>
            <pc:docMk/>
            <pc:sldMk cId="2203902979" sldId="989"/>
            <ac:spMk id="36" creationId="{FE5336A0-2A38-3C4B-B598-A66CCCFD5709}"/>
          </ac:spMkLst>
        </pc:spChg>
        <pc:spChg chg="del">
          <ac:chgData name="Aizhan Kassymova" userId="S::a.kassymova@satbayev.university::116eda05-19b7-4ab1-b111-75ad639c04ed" providerId="AD" clId="Web-{BB34A458-414C-3A8F-9BF3-6B0A066D48E5}" dt="2022-07-14T10:23:52.861" v="2604"/>
          <ac:spMkLst>
            <pc:docMk/>
            <pc:sldMk cId="2203902979" sldId="989"/>
            <ac:spMk id="38" creationId="{B52DEC78-1030-A54E-8A0F-BCB9B6D6B0BA}"/>
          </ac:spMkLst>
        </pc:spChg>
        <pc:spChg chg="del">
          <ac:chgData name="Aizhan Kassymova" userId="S::a.kassymova@satbayev.university::116eda05-19b7-4ab1-b111-75ad639c04ed" providerId="AD" clId="Web-{BB34A458-414C-3A8F-9BF3-6B0A066D48E5}" dt="2022-07-14T10:23:46.033" v="2601"/>
          <ac:spMkLst>
            <pc:docMk/>
            <pc:sldMk cId="2203902979" sldId="989"/>
            <ac:spMk id="40" creationId="{0B914A90-A394-6F45-B155-CCE12CEFEC5E}"/>
          </ac:spMkLst>
        </pc:spChg>
        <pc:spChg chg="del">
          <ac:chgData name="Aizhan Kassymova" userId="S::a.kassymova@satbayev.university::116eda05-19b7-4ab1-b111-75ad639c04ed" providerId="AD" clId="Web-{BB34A458-414C-3A8F-9BF3-6B0A066D48E5}" dt="2022-07-14T10:23:38.142" v="2598"/>
          <ac:spMkLst>
            <pc:docMk/>
            <pc:sldMk cId="2203902979" sldId="989"/>
            <ac:spMk id="42" creationId="{0403D7D4-9E2C-F94E-924D-8574777C74EB}"/>
          </ac:spMkLst>
        </pc:spChg>
        <pc:spChg chg="add del mod">
          <ac:chgData name="Aizhan Kassymova" userId="S::a.kassymova@satbayev.university::116eda05-19b7-4ab1-b111-75ad639c04ed" providerId="AD" clId="Web-{BB34A458-414C-3A8F-9BF3-6B0A066D48E5}" dt="2022-07-14T10:21:54.220" v="2563"/>
          <ac:spMkLst>
            <pc:docMk/>
            <pc:sldMk cId="2203902979" sldId="989"/>
            <ac:spMk id="43" creationId="{8AD1749B-4C4E-DE45-96BC-98F1585D4D90}"/>
          </ac:spMkLst>
        </pc:spChg>
        <pc:spChg chg="del mod">
          <ac:chgData name="Aizhan Kassymova" userId="S::a.kassymova@satbayev.university::116eda05-19b7-4ab1-b111-75ad639c04ed" providerId="AD" clId="Web-{BB34A458-414C-3A8F-9BF3-6B0A066D48E5}" dt="2022-07-14T10:22:00.657" v="2564"/>
          <ac:spMkLst>
            <pc:docMk/>
            <pc:sldMk cId="2203902979" sldId="989"/>
            <ac:spMk id="44" creationId="{0ADF884B-3F6F-8145-B641-9A429A34A181}"/>
          </ac:spMkLst>
        </pc:spChg>
        <pc:spChg chg="del">
          <ac:chgData name="Aizhan Kassymova" userId="S::a.kassymova@satbayev.university::116eda05-19b7-4ab1-b111-75ad639c04ed" providerId="AD" clId="Web-{BB34A458-414C-3A8F-9BF3-6B0A066D48E5}" dt="2022-07-14T10:22:26.079" v="2574"/>
          <ac:spMkLst>
            <pc:docMk/>
            <pc:sldMk cId="2203902979" sldId="989"/>
            <ac:spMk id="46" creationId="{661C5E06-AA77-3D42-A208-2104FCC9BB39}"/>
          </ac:spMkLst>
        </pc:spChg>
        <pc:spChg chg="del">
          <ac:chgData name="Aizhan Kassymova" userId="S::a.kassymova@satbayev.university::116eda05-19b7-4ab1-b111-75ad639c04ed" providerId="AD" clId="Web-{BB34A458-414C-3A8F-9BF3-6B0A066D48E5}" dt="2022-07-14T10:22:08.407" v="2567"/>
          <ac:spMkLst>
            <pc:docMk/>
            <pc:sldMk cId="2203902979" sldId="989"/>
            <ac:spMk id="48" creationId="{766583C3-B9DB-094A-A09E-A4BC2FBDE890}"/>
          </ac:spMkLst>
        </pc:spChg>
        <pc:spChg chg="del">
          <ac:chgData name="Aizhan Kassymova" userId="S::a.kassymova@satbayev.university::116eda05-19b7-4ab1-b111-75ad639c04ed" providerId="AD" clId="Web-{BB34A458-414C-3A8F-9BF3-6B0A066D48E5}" dt="2022-07-14T10:24:00.361" v="2607"/>
          <ac:spMkLst>
            <pc:docMk/>
            <pc:sldMk cId="2203902979" sldId="989"/>
            <ac:spMk id="50" creationId="{59E18F13-5C5C-4049-B258-FAF65F9B26BA}"/>
          </ac:spMkLst>
        </pc:spChg>
        <pc:spChg chg="del">
          <ac:chgData name="Aizhan Kassymova" userId="S::a.kassymova@satbayev.university::116eda05-19b7-4ab1-b111-75ad639c04ed" providerId="AD" clId="Web-{BB34A458-414C-3A8F-9BF3-6B0A066D48E5}" dt="2022-07-14T10:22:42.861" v="2580"/>
          <ac:spMkLst>
            <pc:docMk/>
            <pc:sldMk cId="2203902979" sldId="989"/>
            <ac:spMk id="52" creationId="{2E687D8E-E3CE-F949-BB94-C8F32F433905}"/>
          </ac:spMkLst>
        </pc:spChg>
        <pc:spChg chg="del">
          <ac:chgData name="Aizhan Kassymova" userId="S::a.kassymova@satbayev.university::116eda05-19b7-4ab1-b111-75ad639c04ed" providerId="AD" clId="Web-{BB34A458-414C-3A8F-9BF3-6B0A066D48E5}" dt="2022-07-14T10:22:51.439" v="2583"/>
          <ac:spMkLst>
            <pc:docMk/>
            <pc:sldMk cId="2203902979" sldId="989"/>
            <ac:spMk id="54" creationId="{D97DC0BC-584A-AC4F-835D-B981DD67CCF7}"/>
          </ac:spMkLst>
        </pc:spChg>
        <pc:spChg chg="del">
          <ac:chgData name="Aizhan Kassymova" userId="S::a.kassymova@satbayev.university::116eda05-19b7-4ab1-b111-75ad639c04ed" providerId="AD" clId="Web-{BB34A458-414C-3A8F-9BF3-6B0A066D48E5}" dt="2022-07-14T10:23:01.345" v="2586"/>
          <ac:spMkLst>
            <pc:docMk/>
            <pc:sldMk cId="2203902979" sldId="989"/>
            <ac:spMk id="56" creationId="{DA418C0A-2209-A942-A859-5ECE8083B050}"/>
          </ac:spMkLst>
        </pc:spChg>
        <pc:spChg chg="del">
          <ac:chgData name="Aizhan Kassymova" userId="S::a.kassymova@satbayev.university::116eda05-19b7-4ab1-b111-75ad639c04ed" providerId="AD" clId="Web-{BB34A458-414C-3A8F-9BF3-6B0A066D48E5}" dt="2022-07-14T10:24:07.736" v="2610"/>
          <ac:spMkLst>
            <pc:docMk/>
            <pc:sldMk cId="2203902979" sldId="989"/>
            <ac:spMk id="58" creationId="{5CA3BADE-216F-2843-9D81-CE5E9D20BE8D}"/>
          </ac:spMkLst>
        </pc:spChg>
        <pc:spChg chg="del">
          <ac:chgData name="Aizhan Kassymova" userId="S::a.kassymova@satbayev.university::116eda05-19b7-4ab1-b111-75ad639c04ed" providerId="AD" clId="Web-{BB34A458-414C-3A8F-9BF3-6B0A066D48E5}" dt="2022-07-14T10:22:35.033" v="2577"/>
          <ac:spMkLst>
            <pc:docMk/>
            <pc:sldMk cId="2203902979" sldId="989"/>
            <ac:spMk id="60" creationId="{45ED4CFD-305F-FD49-AB6C-BC96E8D76DD4}"/>
          </ac:spMkLst>
        </pc:spChg>
        <pc:spChg chg="del">
          <ac:chgData name="Aizhan Kassymova" userId="S::a.kassymova@satbayev.university::116eda05-19b7-4ab1-b111-75ad639c04ed" providerId="AD" clId="Web-{BB34A458-414C-3A8F-9BF3-6B0A066D48E5}" dt="2022-07-14T10:22:15.954" v="2570"/>
          <ac:spMkLst>
            <pc:docMk/>
            <pc:sldMk cId="2203902979" sldId="989"/>
            <ac:spMk id="62" creationId="{F1EBE77F-A331-1B49-AD54-E7C5C36B2A4A}"/>
          </ac:spMkLst>
        </pc:spChg>
        <pc:spChg chg="mod">
          <ac:chgData name="Aizhan Kassymova" userId="S::a.kassymova@satbayev.university::116eda05-19b7-4ab1-b111-75ad639c04ed" providerId="AD" clId="Web-{BB34A458-414C-3A8F-9BF3-6B0A066D48E5}" dt="2022-07-14T10:21:31.970" v="2559" actId="20577"/>
          <ac:spMkLst>
            <pc:docMk/>
            <pc:sldMk cId="2203902979" sldId="989"/>
            <ac:spMk id="116" creationId="{7E1F117F-B525-AE48-9510-C564A7C43377}"/>
          </ac:spMkLst>
        </pc:spChg>
        <pc:spChg chg="del">
          <ac:chgData name="Aizhan Kassymova" userId="S::a.kassymova@satbayev.university::116eda05-19b7-4ab1-b111-75ad639c04ed" providerId="AD" clId="Web-{BB34A458-414C-3A8F-9BF3-6B0A066D48E5}" dt="2022-07-14T10:33:24.959" v="2725"/>
          <ac:spMkLst>
            <pc:docMk/>
            <pc:sldMk cId="2203902979" sldId="989"/>
            <ac:spMk id="117" creationId="{8E4677A6-A54B-954B-B7DF-3BC7B84FAE26}"/>
          </ac:spMkLst>
        </pc:spChg>
        <pc:spChg chg="add mod">
          <ac:chgData name="Aizhan Kassymova" userId="S::a.kassymova@satbayev.university::116eda05-19b7-4ab1-b111-75ad639c04ed" providerId="AD" clId="Web-{BB34A458-414C-3A8F-9BF3-6B0A066D48E5}" dt="2022-07-14T10:22:13.595" v="2569" actId="1076"/>
          <ac:spMkLst>
            <pc:docMk/>
            <pc:sldMk cId="2203902979" sldId="989"/>
            <ac:spMk id="119" creationId="{7EDAEE6A-5CEB-4E27-2621-31655E21E465}"/>
          </ac:spMkLst>
        </pc:spChg>
        <pc:spChg chg="add mod">
          <ac:chgData name="Aizhan Kassymova" userId="S::a.kassymova@satbayev.university::116eda05-19b7-4ab1-b111-75ad639c04ed" providerId="AD" clId="Web-{BB34A458-414C-3A8F-9BF3-6B0A066D48E5}" dt="2022-07-14T10:22:23.704" v="2573" actId="1076"/>
          <ac:spMkLst>
            <pc:docMk/>
            <pc:sldMk cId="2203902979" sldId="989"/>
            <ac:spMk id="121" creationId="{EC950E92-0964-1B76-9C04-6C7559F986CD}"/>
          </ac:spMkLst>
        </pc:spChg>
        <pc:spChg chg="add mod">
          <ac:chgData name="Aizhan Kassymova" userId="S::a.kassymova@satbayev.university::116eda05-19b7-4ab1-b111-75ad639c04ed" providerId="AD" clId="Web-{BB34A458-414C-3A8F-9BF3-6B0A066D48E5}" dt="2022-07-14T10:22:30.439" v="2576" actId="1076"/>
          <ac:spMkLst>
            <pc:docMk/>
            <pc:sldMk cId="2203902979" sldId="989"/>
            <ac:spMk id="123" creationId="{5B487334-7E69-0220-78F4-5ECF9261C75E}"/>
          </ac:spMkLst>
        </pc:spChg>
        <pc:spChg chg="add mod">
          <ac:chgData name="Aizhan Kassymova" userId="S::a.kassymova@satbayev.university::116eda05-19b7-4ab1-b111-75ad639c04ed" providerId="AD" clId="Web-{BB34A458-414C-3A8F-9BF3-6B0A066D48E5}" dt="2022-07-14T10:22:40.095" v="2579" actId="1076"/>
          <ac:spMkLst>
            <pc:docMk/>
            <pc:sldMk cId="2203902979" sldId="989"/>
            <ac:spMk id="125" creationId="{B7055BE7-603F-BEB7-8357-F0BE17B28C20}"/>
          </ac:spMkLst>
        </pc:spChg>
        <pc:spChg chg="add mod">
          <ac:chgData name="Aizhan Kassymova" userId="S::a.kassymova@satbayev.university::116eda05-19b7-4ab1-b111-75ad639c04ed" providerId="AD" clId="Web-{BB34A458-414C-3A8F-9BF3-6B0A066D48E5}" dt="2022-07-14T10:22:49.142" v="2582" actId="1076"/>
          <ac:spMkLst>
            <pc:docMk/>
            <pc:sldMk cId="2203902979" sldId="989"/>
            <ac:spMk id="127" creationId="{5FF8EDD2-11BA-D236-60B8-831EE8237647}"/>
          </ac:spMkLst>
        </pc:spChg>
        <pc:spChg chg="add mod">
          <ac:chgData name="Aizhan Kassymova" userId="S::a.kassymova@satbayev.university::116eda05-19b7-4ab1-b111-75ad639c04ed" providerId="AD" clId="Web-{BB34A458-414C-3A8F-9BF3-6B0A066D48E5}" dt="2022-07-14T10:22:58.205" v="2585" actId="1076"/>
          <ac:spMkLst>
            <pc:docMk/>
            <pc:sldMk cId="2203902979" sldId="989"/>
            <ac:spMk id="129" creationId="{B34EC934-6B46-B8A3-18B8-B69708F9F5B6}"/>
          </ac:spMkLst>
        </pc:spChg>
        <pc:spChg chg="add mod">
          <ac:chgData name="Aizhan Kassymova" userId="S::a.kassymova@satbayev.university::116eda05-19b7-4ab1-b111-75ad639c04ed" providerId="AD" clId="Web-{BB34A458-414C-3A8F-9BF3-6B0A066D48E5}" dt="2022-07-14T10:23:06.548" v="2588" actId="1076"/>
          <ac:spMkLst>
            <pc:docMk/>
            <pc:sldMk cId="2203902979" sldId="989"/>
            <ac:spMk id="131" creationId="{8667C379-D600-81AB-4DF6-16A744B35ADA}"/>
          </ac:spMkLst>
        </pc:spChg>
        <pc:spChg chg="add mod">
          <ac:chgData name="Aizhan Kassymova" userId="S::a.kassymova@satbayev.university::116eda05-19b7-4ab1-b111-75ad639c04ed" providerId="AD" clId="Web-{BB34A458-414C-3A8F-9BF3-6B0A066D48E5}" dt="2022-07-14T10:23:16.142" v="2591" actId="1076"/>
          <ac:spMkLst>
            <pc:docMk/>
            <pc:sldMk cId="2203902979" sldId="989"/>
            <ac:spMk id="133" creationId="{F49A710D-833B-F5CF-6435-8407C60DF996}"/>
          </ac:spMkLst>
        </pc:spChg>
        <pc:spChg chg="add mod">
          <ac:chgData name="Aizhan Kassymova" userId="S::a.kassymova@satbayev.university::116eda05-19b7-4ab1-b111-75ad639c04ed" providerId="AD" clId="Web-{BB34A458-414C-3A8F-9BF3-6B0A066D48E5}" dt="2022-07-14T10:23:24.424" v="2594" actId="1076"/>
          <ac:spMkLst>
            <pc:docMk/>
            <pc:sldMk cId="2203902979" sldId="989"/>
            <ac:spMk id="135" creationId="{0BB4A425-AA3F-3201-5C54-A87E6588E131}"/>
          </ac:spMkLst>
        </pc:spChg>
        <pc:spChg chg="add mod">
          <ac:chgData name="Aizhan Kassymova" userId="S::a.kassymova@satbayev.university::116eda05-19b7-4ab1-b111-75ad639c04ed" providerId="AD" clId="Web-{BB34A458-414C-3A8F-9BF3-6B0A066D48E5}" dt="2022-07-14T10:23:34.642" v="2597" actId="1076"/>
          <ac:spMkLst>
            <pc:docMk/>
            <pc:sldMk cId="2203902979" sldId="989"/>
            <ac:spMk id="137" creationId="{2D31497B-EFC5-2576-1507-E15C27AAB6F4}"/>
          </ac:spMkLst>
        </pc:spChg>
        <pc:spChg chg="add mod">
          <ac:chgData name="Aizhan Kassymova" userId="S::a.kassymova@satbayev.university::116eda05-19b7-4ab1-b111-75ad639c04ed" providerId="AD" clId="Web-{BB34A458-414C-3A8F-9BF3-6B0A066D48E5}" dt="2022-07-14T10:23:43.439" v="2600" actId="1076"/>
          <ac:spMkLst>
            <pc:docMk/>
            <pc:sldMk cId="2203902979" sldId="989"/>
            <ac:spMk id="139" creationId="{39213C3F-2D8B-3D66-7348-64D3AD41C7A4}"/>
          </ac:spMkLst>
        </pc:spChg>
        <pc:spChg chg="add mod">
          <ac:chgData name="Aizhan Kassymova" userId="S::a.kassymova@satbayev.university::116eda05-19b7-4ab1-b111-75ad639c04ed" providerId="AD" clId="Web-{BB34A458-414C-3A8F-9BF3-6B0A066D48E5}" dt="2022-07-14T10:23:50.471" v="2603" actId="1076"/>
          <ac:spMkLst>
            <pc:docMk/>
            <pc:sldMk cId="2203902979" sldId="989"/>
            <ac:spMk id="141" creationId="{A3BCACEE-D0F1-A784-0457-B0867A5B68BB}"/>
          </ac:spMkLst>
        </pc:spChg>
        <pc:spChg chg="add mod">
          <ac:chgData name="Aizhan Kassymova" userId="S::a.kassymova@satbayev.university::116eda05-19b7-4ab1-b111-75ad639c04ed" providerId="AD" clId="Web-{BB34A458-414C-3A8F-9BF3-6B0A066D48E5}" dt="2022-07-14T10:23:57.658" v="2606" actId="1076"/>
          <ac:spMkLst>
            <pc:docMk/>
            <pc:sldMk cId="2203902979" sldId="989"/>
            <ac:spMk id="143" creationId="{01DB4E28-A0F1-D87C-E4FC-9389B51EF2EB}"/>
          </ac:spMkLst>
        </pc:spChg>
        <pc:spChg chg="add mod">
          <ac:chgData name="Aizhan Kassymova" userId="S::a.kassymova@satbayev.university::116eda05-19b7-4ab1-b111-75ad639c04ed" providerId="AD" clId="Web-{BB34A458-414C-3A8F-9BF3-6B0A066D48E5}" dt="2022-07-14T10:24:05.158" v="2609" actId="1076"/>
          <ac:spMkLst>
            <pc:docMk/>
            <pc:sldMk cId="2203902979" sldId="989"/>
            <ac:spMk id="145" creationId="{3F57D059-0CC5-CE02-7A41-079668ADDA7C}"/>
          </ac:spMkLst>
        </pc:spChg>
        <pc:spChg chg="add mod">
          <ac:chgData name="Aizhan Kassymova" userId="S::a.kassymova@satbayev.university::116eda05-19b7-4ab1-b111-75ad639c04ed" providerId="AD" clId="Web-{BB34A458-414C-3A8F-9BF3-6B0A066D48E5}" dt="2022-07-14T10:24:12.268" v="2612" actId="1076"/>
          <ac:spMkLst>
            <pc:docMk/>
            <pc:sldMk cId="2203902979" sldId="989"/>
            <ac:spMk id="147" creationId="{DB96254B-960B-6221-A053-F2987181DFDE}"/>
          </ac:spMkLst>
        </pc:spChg>
        <pc:spChg chg="add">
          <ac:chgData name="Aizhan Kassymova" userId="S::a.kassymova@satbayev.university::116eda05-19b7-4ab1-b111-75ad639c04ed" providerId="AD" clId="Web-{BB34A458-414C-3A8F-9BF3-6B0A066D48E5}" dt="2022-07-14T10:33:25.412" v="2726"/>
          <ac:spMkLst>
            <pc:docMk/>
            <pc:sldMk cId="2203902979" sldId="989"/>
            <ac:spMk id="149" creationId="{FC4C8834-967B-8803-F6F6-0141738492FE}"/>
          </ac:spMkLst>
        </pc:spChg>
        <pc:grpChg chg="del">
          <ac:chgData name="Aizhan Kassymova" userId="S::a.kassymova@satbayev.university::116eda05-19b7-4ab1-b111-75ad639c04ed" providerId="AD" clId="Web-{BB34A458-414C-3A8F-9BF3-6B0A066D48E5}" dt="2022-07-14T10:22:15.954" v="2570"/>
          <ac:grpSpMkLst>
            <pc:docMk/>
            <pc:sldMk cId="2203902979" sldId="989"/>
            <ac:grpSpMk id="9" creationId="{30BB6B1D-0B22-BA43-AA01-2EC5643695A5}"/>
          </ac:grpSpMkLst>
        </pc:grpChg>
        <pc:grpChg chg="del">
          <ac:chgData name="Aizhan Kassymova" userId="S::a.kassymova@satbayev.university::116eda05-19b7-4ab1-b111-75ad639c04ed" providerId="AD" clId="Web-{BB34A458-414C-3A8F-9BF3-6B0A066D48E5}" dt="2022-07-14T10:22:35.033" v="2577"/>
          <ac:grpSpMkLst>
            <pc:docMk/>
            <pc:sldMk cId="2203902979" sldId="989"/>
            <ac:grpSpMk id="10" creationId="{15FE5D2D-CFDD-2545-AD30-9375E330E58E}"/>
          </ac:grpSpMkLst>
        </pc:grpChg>
        <pc:grpChg chg="del">
          <ac:chgData name="Aizhan Kassymova" userId="S::a.kassymova@satbayev.university::116eda05-19b7-4ab1-b111-75ad639c04ed" providerId="AD" clId="Web-{BB34A458-414C-3A8F-9BF3-6B0A066D48E5}" dt="2022-07-14T10:24:07.736" v="2610"/>
          <ac:grpSpMkLst>
            <pc:docMk/>
            <pc:sldMk cId="2203902979" sldId="989"/>
            <ac:grpSpMk id="11" creationId="{0041D52F-4091-A944-8003-ED442384CB16}"/>
          </ac:grpSpMkLst>
        </pc:grpChg>
        <pc:grpChg chg="del">
          <ac:chgData name="Aizhan Kassymova" userId="S::a.kassymova@satbayev.university::116eda05-19b7-4ab1-b111-75ad639c04ed" providerId="AD" clId="Web-{BB34A458-414C-3A8F-9BF3-6B0A066D48E5}" dt="2022-07-14T10:23:01.345" v="2586"/>
          <ac:grpSpMkLst>
            <pc:docMk/>
            <pc:sldMk cId="2203902979" sldId="989"/>
            <ac:grpSpMk id="12" creationId="{F1C6BD9A-0B39-B244-94E8-678C50D1ECD9}"/>
          </ac:grpSpMkLst>
        </pc:grpChg>
        <pc:grpChg chg="del">
          <ac:chgData name="Aizhan Kassymova" userId="S::a.kassymova@satbayev.university::116eda05-19b7-4ab1-b111-75ad639c04ed" providerId="AD" clId="Web-{BB34A458-414C-3A8F-9BF3-6B0A066D48E5}" dt="2022-07-14T10:22:51.439" v="2583"/>
          <ac:grpSpMkLst>
            <pc:docMk/>
            <pc:sldMk cId="2203902979" sldId="989"/>
            <ac:grpSpMk id="13" creationId="{F1A8927C-3AF4-D742-848C-35E15D25BFB5}"/>
          </ac:grpSpMkLst>
        </pc:grpChg>
        <pc:grpChg chg="del">
          <ac:chgData name="Aizhan Kassymova" userId="S::a.kassymova@satbayev.university::116eda05-19b7-4ab1-b111-75ad639c04ed" providerId="AD" clId="Web-{BB34A458-414C-3A8F-9BF3-6B0A066D48E5}" dt="2022-07-14T10:22:42.861" v="2580"/>
          <ac:grpSpMkLst>
            <pc:docMk/>
            <pc:sldMk cId="2203902979" sldId="989"/>
            <ac:grpSpMk id="14" creationId="{937AB14A-1B92-0C4D-9DB7-3A65A35F708F}"/>
          </ac:grpSpMkLst>
        </pc:grpChg>
        <pc:grpChg chg="del">
          <ac:chgData name="Aizhan Kassymova" userId="S::a.kassymova@satbayev.university::116eda05-19b7-4ab1-b111-75ad639c04ed" providerId="AD" clId="Web-{BB34A458-414C-3A8F-9BF3-6B0A066D48E5}" dt="2022-07-14T10:24:00.361" v="2607"/>
          <ac:grpSpMkLst>
            <pc:docMk/>
            <pc:sldMk cId="2203902979" sldId="989"/>
            <ac:grpSpMk id="15" creationId="{417DAC5F-2573-4743-9127-36524340FED9}"/>
          </ac:grpSpMkLst>
        </pc:grpChg>
        <pc:grpChg chg="del">
          <ac:chgData name="Aizhan Kassymova" userId="S::a.kassymova@satbayev.university::116eda05-19b7-4ab1-b111-75ad639c04ed" providerId="AD" clId="Web-{BB34A458-414C-3A8F-9BF3-6B0A066D48E5}" dt="2022-07-14T10:22:08.407" v="2567"/>
          <ac:grpSpMkLst>
            <pc:docMk/>
            <pc:sldMk cId="2203902979" sldId="989"/>
            <ac:grpSpMk id="16" creationId="{B1724044-B1C6-934B-8868-30D0FD03826E}"/>
          </ac:grpSpMkLst>
        </pc:grpChg>
        <pc:grpChg chg="del">
          <ac:chgData name="Aizhan Kassymova" userId="S::a.kassymova@satbayev.university::116eda05-19b7-4ab1-b111-75ad639c04ed" providerId="AD" clId="Web-{BB34A458-414C-3A8F-9BF3-6B0A066D48E5}" dt="2022-07-14T10:22:26.079" v="2574"/>
          <ac:grpSpMkLst>
            <pc:docMk/>
            <pc:sldMk cId="2203902979" sldId="989"/>
            <ac:grpSpMk id="17" creationId="{D3F39309-4CCA-1346-A4B3-93C528C3A3F3}"/>
          </ac:grpSpMkLst>
        </pc:grpChg>
        <pc:grpChg chg="add del">
          <ac:chgData name="Aizhan Kassymova" userId="S::a.kassymova@satbayev.university::116eda05-19b7-4ab1-b111-75ad639c04ed" providerId="AD" clId="Web-{BB34A458-414C-3A8F-9BF3-6B0A066D48E5}" dt="2022-07-14T10:22:00.657" v="2564"/>
          <ac:grpSpMkLst>
            <pc:docMk/>
            <pc:sldMk cId="2203902979" sldId="989"/>
            <ac:grpSpMk id="18" creationId="{DE67CACE-BA9C-4F49-9CCC-2A95DDABF7BC}"/>
          </ac:grpSpMkLst>
        </pc:grpChg>
        <pc:grpChg chg="del">
          <ac:chgData name="Aizhan Kassymova" userId="S::a.kassymova@satbayev.university::116eda05-19b7-4ab1-b111-75ad639c04ed" providerId="AD" clId="Web-{BB34A458-414C-3A8F-9BF3-6B0A066D48E5}" dt="2022-07-14T10:23:38.142" v="2598"/>
          <ac:grpSpMkLst>
            <pc:docMk/>
            <pc:sldMk cId="2203902979" sldId="989"/>
            <ac:grpSpMk id="19" creationId="{CF0A8E3D-09B1-214E-99FD-B5570442C39E}"/>
          </ac:grpSpMkLst>
        </pc:grpChg>
        <pc:grpChg chg="del">
          <ac:chgData name="Aizhan Kassymova" userId="S::a.kassymova@satbayev.university::116eda05-19b7-4ab1-b111-75ad639c04ed" providerId="AD" clId="Web-{BB34A458-414C-3A8F-9BF3-6B0A066D48E5}" dt="2022-07-14T10:23:46.033" v="2601"/>
          <ac:grpSpMkLst>
            <pc:docMk/>
            <pc:sldMk cId="2203902979" sldId="989"/>
            <ac:grpSpMk id="20" creationId="{4FD3E459-AF79-0B45-B5D3-3CA1740A2701}"/>
          </ac:grpSpMkLst>
        </pc:grpChg>
        <pc:grpChg chg="del">
          <ac:chgData name="Aizhan Kassymova" userId="S::a.kassymova@satbayev.university::116eda05-19b7-4ab1-b111-75ad639c04ed" providerId="AD" clId="Web-{BB34A458-414C-3A8F-9BF3-6B0A066D48E5}" dt="2022-07-14T10:23:52.861" v="2604"/>
          <ac:grpSpMkLst>
            <pc:docMk/>
            <pc:sldMk cId="2203902979" sldId="989"/>
            <ac:grpSpMk id="21" creationId="{5FECB796-EB1A-6941-942C-2C77B9305400}"/>
          </ac:grpSpMkLst>
        </pc:grpChg>
        <pc:grpChg chg="del">
          <ac:chgData name="Aizhan Kassymova" userId="S::a.kassymova@satbayev.university::116eda05-19b7-4ab1-b111-75ad639c04ed" providerId="AD" clId="Web-{BB34A458-414C-3A8F-9BF3-6B0A066D48E5}" dt="2022-07-14T10:23:27.564" v="2595"/>
          <ac:grpSpMkLst>
            <pc:docMk/>
            <pc:sldMk cId="2203902979" sldId="989"/>
            <ac:grpSpMk id="22" creationId="{188C2074-F159-A84A-BA68-5AB5304751BC}"/>
          </ac:grpSpMkLst>
        </pc:grpChg>
        <pc:grpChg chg="del">
          <ac:chgData name="Aizhan Kassymova" userId="S::a.kassymova@satbayev.university::116eda05-19b7-4ab1-b111-75ad639c04ed" providerId="AD" clId="Web-{BB34A458-414C-3A8F-9BF3-6B0A066D48E5}" dt="2022-07-14T10:23:18.595" v="2592"/>
          <ac:grpSpMkLst>
            <pc:docMk/>
            <pc:sldMk cId="2203902979" sldId="989"/>
            <ac:grpSpMk id="23" creationId="{7C2A35D0-56CA-3641-A6F1-6B3B15ECC563}"/>
          </ac:grpSpMkLst>
        </pc:grpChg>
        <pc:grpChg chg="del">
          <ac:chgData name="Aizhan Kassymova" userId="S::a.kassymova@satbayev.university::116eda05-19b7-4ab1-b111-75ad639c04ed" providerId="AD" clId="Web-{BB34A458-414C-3A8F-9BF3-6B0A066D48E5}" dt="2022-07-14T10:23:10.283" v="2589"/>
          <ac:grpSpMkLst>
            <pc:docMk/>
            <pc:sldMk cId="2203902979" sldId="989"/>
            <ac:grpSpMk id="24" creationId="{134DD520-7978-5747-B557-6216C572DFE6}"/>
          </ac:grpSpMkLst>
        </pc:grpChg>
      </pc:sldChg>
      <pc:sldChg chg="addSp delSp modSp add modNotes">
        <pc:chgData name="Aizhan Kassymova" userId="S::a.kassymova@satbayev.university::116eda05-19b7-4ab1-b111-75ad639c04ed" providerId="AD" clId="Web-{BB34A458-414C-3A8F-9BF3-6B0A066D48E5}" dt="2022-07-14T10:14:16.966" v="2548"/>
        <pc:sldMkLst>
          <pc:docMk/>
          <pc:sldMk cId="3405062112" sldId="990"/>
        </pc:sldMkLst>
        <pc:spChg chg="mod">
          <ac:chgData name="Aizhan Kassymova" userId="S::a.kassymova@satbayev.university::116eda05-19b7-4ab1-b111-75ad639c04ed" providerId="AD" clId="Web-{BB34A458-414C-3A8F-9BF3-6B0A066D48E5}" dt="2022-07-14T10:10:18.324" v="2472" actId="20577"/>
          <ac:spMkLst>
            <pc:docMk/>
            <pc:sldMk cId="3405062112" sldId="990"/>
            <ac:spMk id="2" creationId="{3B8CD900-19EC-824C-BF74-AADFBF5A172E}"/>
          </ac:spMkLst>
        </pc:spChg>
        <pc:spChg chg="add">
          <ac:chgData name="Aizhan Kassymova" userId="S::a.kassymova@satbayev.university::116eda05-19b7-4ab1-b111-75ad639c04ed" providerId="AD" clId="Web-{BB34A458-414C-3A8F-9BF3-6B0A066D48E5}" dt="2022-07-14T10:09:46.855" v="2469"/>
          <ac:spMkLst>
            <pc:docMk/>
            <pc:sldMk cId="3405062112" sldId="990"/>
            <ac:spMk id="4" creationId="{4FEEBCA3-CDD6-BA50-6637-B9C42F55C585}"/>
          </ac:spMkLst>
        </pc:spChg>
        <pc:spChg chg="add mod">
          <ac:chgData name="Aizhan Kassymova" userId="S::a.kassymova@satbayev.university::116eda05-19b7-4ab1-b111-75ad639c04ed" providerId="AD" clId="Web-{BB34A458-414C-3A8F-9BF3-6B0A066D48E5}" dt="2022-07-14T10:11:19.137" v="2502" actId="1076"/>
          <ac:spMkLst>
            <pc:docMk/>
            <pc:sldMk cId="3405062112" sldId="990"/>
            <ac:spMk id="6" creationId="{C37D81F5-8D52-34D2-0E7B-A312C7BE12E0}"/>
          </ac:spMkLst>
        </pc:spChg>
        <pc:spChg chg="mod">
          <ac:chgData name="Aizhan Kassymova" userId="S::a.kassymova@satbayev.university::116eda05-19b7-4ab1-b111-75ad639c04ed" providerId="AD" clId="Web-{BB34A458-414C-3A8F-9BF3-6B0A066D48E5}" dt="2022-07-14T10:10:28.558" v="2476" actId="20577"/>
          <ac:spMkLst>
            <pc:docMk/>
            <pc:sldMk cId="3405062112" sldId="990"/>
            <ac:spMk id="7" creationId="{7532C006-CBD6-AB4E-B92E-9235A7892E77}"/>
          </ac:spMkLst>
        </pc:spChg>
        <pc:spChg chg="del">
          <ac:chgData name="Aizhan Kassymova" userId="S::a.kassymova@satbayev.university::116eda05-19b7-4ab1-b111-75ad639c04ed" providerId="AD" clId="Web-{BB34A458-414C-3A8F-9BF3-6B0A066D48E5}" dt="2022-07-14T10:12:01.669" v="2518"/>
          <ac:spMkLst>
            <pc:docMk/>
            <pc:sldMk cId="3405062112" sldId="990"/>
            <ac:spMk id="32" creationId="{AA8FB1A9-24AA-6944-82EC-BE9D926267BD}"/>
          </ac:spMkLst>
        </pc:spChg>
        <pc:spChg chg="del">
          <ac:chgData name="Aizhan Kassymova" userId="S::a.kassymova@satbayev.university::116eda05-19b7-4ab1-b111-75ad639c04ed" providerId="AD" clId="Web-{BB34A458-414C-3A8F-9BF3-6B0A066D48E5}" dt="2022-07-14T10:11:52.840" v="2515"/>
          <ac:spMkLst>
            <pc:docMk/>
            <pc:sldMk cId="3405062112" sldId="990"/>
            <ac:spMk id="34" creationId="{E7F13F8B-3A00-D34F-9D41-965BF84584A7}"/>
          </ac:spMkLst>
        </pc:spChg>
        <pc:spChg chg="del">
          <ac:chgData name="Aizhan Kassymova" userId="S::a.kassymova@satbayev.university::116eda05-19b7-4ab1-b111-75ad639c04ed" providerId="AD" clId="Web-{BB34A458-414C-3A8F-9BF3-6B0A066D48E5}" dt="2022-07-14T10:11:44.840" v="2512"/>
          <ac:spMkLst>
            <pc:docMk/>
            <pc:sldMk cId="3405062112" sldId="990"/>
            <ac:spMk id="36" creationId="{FE5336A0-2A38-3C4B-B598-A66CCCFD5709}"/>
          </ac:spMkLst>
        </pc:spChg>
        <pc:spChg chg="del">
          <ac:chgData name="Aizhan Kassymova" userId="S::a.kassymova@satbayev.university::116eda05-19b7-4ab1-b111-75ad639c04ed" providerId="AD" clId="Web-{BB34A458-414C-3A8F-9BF3-6B0A066D48E5}" dt="2022-07-14T10:11:20.871" v="2503"/>
          <ac:spMkLst>
            <pc:docMk/>
            <pc:sldMk cId="3405062112" sldId="990"/>
            <ac:spMk id="38" creationId="{B52DEC78-1030-A54E-8A0F-BCB9B6D6B0BA}"/>
          </ac:spMkLst>
        </pc:spChg>
        <pc:spChg chg="del">
          <ac:chgData name="Aizhan Kassymova" userId="S::a.kassymova@satbayev.university::116eda05-19b7-4ab1-b111-75ad639c04ed" providerId="AD" clId="Web-{BB34A458-414C-3A8F-9BF3-6B0A066D48E5}" dt="2022-07-14T10:11:29.028" v="2506"/>
          <ac:spMkLst>
            <pc:docMk/>
            <pc:sldMk cId="3405062112" sldId="990"/>
            <ac:spMk id="40" creationId="{0B914A90-A394-6F45-B155-CCE12CEFEC5E}"/>
          </ac:spMkLst>
        </pc:spChg>
        <pc:spChg chg="del">
          <ac:chgData name="Aizhan Kassymova" userId="S::a.kassymova@satbayev.university::116eda05-19b7-4ab1-b111-75ad639c04ed" providerId="AD" clId="Web-{BB34A458-414C-3A8F-9BF3-6B0A066D48E5}" dt="2022-07-14T10:11:37.278" v="2509"/>
          <ac:spMkLst>
            <pc:docMk/>
            <pc:sldMk cId="3405062112" sldId="990"/>
            <ac:spMk id="42" creationId="{0403D7D4-9E2C-F94E-924D-8574777C74EB}"/>
          </ac:spMkLst>
        </pc:spChg>
        <pc:spChg chg="del">
          <ac:chgData name="Aizhan Kassymova" userId="S::a.kassymova@satbayev.university::116eda05-19b7-4ab1-b111-75ad639c04ed" providerId="AD" clId="Web-{BB34A458-414C-3A8F-9BF3-6B0A066D48E5}" dt="2022-07-14T10:13:02.513" v="2542"/>
          <ac:spMkLst>
            <pc:docMk/>
            <pc:sldMk cId="3405062112" sldId="990"/>
            <ac:spMk id="44" creationId="{0ADF884B-3F6F-8145-B641-9A429A34A181}"/>
          </ac:spMkLst>
        </pc:spChg>
        <pc:spChg chg="del">
          <ac:chgData name="Aizhan Kassymova" userId="S::a.kassymova@satbayev.university::116eda05-19b7-4ab1-b111-75ad639c04ed" providerId="AD" clId="Web-{BB34A458-414C-3A8F-9BF3-6B0A066D48E5}" dt="2022-07-14T10:12:40.403" v="2533"/>
          <ac:spMkLst>
            <pc:docMk/>
            <pc:sldMk cId="3405062112" sldId="990"/>
            <ac:spMk id="46" creationId="{661C5E06-AA77-3D42-A208-2104FCC9BB39}"/>
          </ac:spMkLst>
        </pc:spChg>
        <pc:spChg chg="del">
          <ac:chgData name="Aizhan Kassymova" userId="S::a.kassymova@satbayev.university::116eda05-19b7-4ab1-b111-75ad639c04ed" providerId="AD" clId="Web-{BB34A458-414C-3A8F-9BF3-6B0A066D48E5}" dt="2022-07-14T10:12:55.435" v="2539"/>
          <ac:spMkLst>
            <pc:docMk/>
            <pc:sldMk cId="3405062112" sldId="990"/>
            <ac:spMk id="48" creationId="{766583C3-B9DB-094A-A09E-A4BC2FBDE890}"/>
          </ac:spMkLst>
        </pc:spChg>
        <pc:spChg chg="del">
          <ac:chgData name="Aizhan Kassymova" userId="S::a.kassymova@satbayev.university::116eda05-19b7-4ab1-b111-75ad639c04ed" providerId="AD" clId="Web-{BB34A458-414C-3A8F-9BF3-6B0A066D48E5}" dt="2022-07-14T10:11:15.856" v="2501"/>
          <ac:spMkLst>
            <pc:docMk/>
            <pc:sldMk cId="3405062112" sldId="990"/>
            <ac:spMk id="50" creationId="{59E18F13-5C5C-4049-B258-FAF65F9B26BA}"/>
          </ac:spMkLst>
        </pc:spChg>
        <pc:spChg chg="del">
          <ac:chgData name="Aizhan Kassymova" userId="S::a.kassymova@satbayev.university::116eda05-19b7-4ab1-b111-75ad639c04ed" providerId="AD" clId="Web-{BB34A458-414C-3A8F-9BF3-6B0A066D48E5}" dt="2022-07-14T10:12:25.153" v="2527"/>
          <ac:spMkLst>
            <pc:docMk/>
            <pc:sldMk cId="3405062112" sldId="990"/>
            <ac:spMk id="52" creationId="{2E687D8E-E3CE-F949-BB94-C8F32F433905}"/>
          </ac:spMkLst>
        </pc:spChg>
        <pc:spChg chg="del">
          <ac:chgData name="Aizhan Kassymova" userId="S::a.kassymova@satbayev.university::116eda05-19b7-4ab1-b111-75ad639c04ed" providerId="AD" clId="Web-{BB34A458-414C-3A8F-9BF3-6B0A066D48E5}" dt="2022-07-14T10:12:16.872" v="2524"/>
          <ac:spMkLst>
            <pc:docMk/>
            <pc:sldMk cId="3405062112" sldId="990"/>
            <ac:spMk id="54" creationId="{D97DC0BC-584A-AC4F-835D-B981DD67CCF7}"/>
          </ac:spMkLst>
        </pc:spChg>
        <pc:spChg chg="del">
          <ac:chgData name="Aizhan Kassymova" userId="S::a.kassymova@satbayev.university::116eda05-19b7-4ab1-b111-75ad639c04ed" providerId="AD" clId="Web-{BB34A458-414C-3A8F-9BF3-6B0A066D48E5}" dt="2022-07-14T10:12:09.184" v="2521"/>
          <ac:spMkLst>
            <pc:docMk/>
            <pc:sldMk cId="3405062112" sldId="990"/>
            <ac:spMk id="56" creationId="{DA418C0A-2209-A942-A859-5ECE8083B050}"/>
          </ac:spMkLst>
        </pc:spChg>
        <pc:spChg chg="mod">
          <ac:chgData name="Aizhan Kassymova" userId="S::a.kassymova@satbayev.university::116eda05-19b7-4ab1-b111-75ad639c04ed" providerId="AD" clId="Web-{BB34A458-414C-3A8F-9BF3-6B0A066D48E5}" dt="2022-07-14T10:10:59.824" v="2498" actId="20577"/>
          <ac:spMkLst>
            <pc:docMk/>
            <pc:sldMk cId="3405062112" sldId="990"/>
            <ac:spMk id="58" creationId="{5CA3BADE-216F-2843-9D81-CE5E9D20BE8D}"/>
          </ac:spMkLst>
        </pc:spChg>
        <pc:spChg chg="del">
          <ac:chgData name="Aizhan Kassymova" userId="S::a.kassymova@satbayev.university::116eda05-19b7-4ab1-b111-75ad639c04ed" providerId="AD" clId="Web-{BB34A458-414C-3A8F-9BF3-6B0A066D48E5}" dt="2022-07-14T10:12:33.106" v="2530"/>
          <ac:spMkLst>
            <pc:docMk/>
            <pc:sldMk cId="3405062112" sldId="990"/>
            <ac:spMk id="60" creationId="{45ED4CFD-305F-FD49-AB6C-BC96E8D76DD4}"/>
          </ac:spMkLst>
        </pc:spChg>
        <pc:spChg chg="del">
          <ac:chgData name="Aizhan Kassymova" userId="S::a.kassymova@satbayev.university::116eda05-19b7-4ab1-b111-75ad639c04ed" providerId="AD" clId="Web-{BB34A458-414C-3A8F-9BF3-6B0A066D48E5}" dt="2022-07-14T10:12:48.419" v="2536"/>
          <ac:spMkLst>
            <pc:docMk/>
            <pc:sldMk cId="3405062112" sldId="990"/>
            <ac:spMk id="62" creationId="{F1EBE77F-A331-1B49-AD54-E7C5C36B2A4A}"/>
          </ac:spMkLst>
        </pc:spChg>
        <pc:spChg chg="del">
          <ac:chgData name="Aizhan Kassymova" userId="S::a.kassymova@satbayev.university::116eda05-19b7-4ab1-b111-75ad639c04ed" providerId="AD" clId="Web-{BB34A458-414C-3A8F-9BF3-6B0A066D48E5}" dt="2022-07-14T10:09:45.433" v="2468"/>
          <ac:spMkLst>
            <pc:docMk/>
            <pc:sldMk cId="3405062112" sldId="990"/>
            <ac:spMk id="63" creationId="{0D9FF767-60E9-2540-B227-5916082CDAFE}"/>
          </ac:spMkLst>
        </pc:spChg>
        <pc:spChg chg="add mod">
          <ac:chgData name="Aizhan Kassymova" userId="S::a.kassymova@satbayev.university::116eda05-19b7-4ab1-b111-75ad639c04ed" providerId="AD" clId="Web-{BB34A458-414C-3A8F-9BF3-6B0A066D48E5}" dt="2022-07-14T10:11:26.653" v="2505" actId="1076"/>
          <ac:spMkLst>
            <pc:docMk/>
            <pc:sldMk cId="3405062112" sldId="990"/>
            <ac:spMk id="65" creationId="{CB16CC69-AE78-9DAA-7C0B-4FFC4C99BD77}"/>
          </ac:spMkLst>
        </pc:spChg>
        <pc:spChg chg="add mod">
          <ac:chgData name="Aizhan Kassymova" userId="S::a.kassymova@satbayev.university::116eda05-19b7-4ab1-b111-75ad639c04ed" providerId="AD" clId="Web-{BB34A458-414C-3A8F-9BF3-6B0A066D48E5}" dt="2022-07-14T10:11:34.153" v="2508" actId="1076"/>
          <ac:spMkLst>
            <pc:docMk/>
            <pc:sldMk cId="3405062112" sldId="990"/>
            <ac:spMk id="67" creationId="{40E91716-8B96-FD66-3B19-2513FC6EF642}"/>
          </ac:spMkLst>
        </pc:spChg>
        <pc:spChg chg="add mod">
          <ac:chgData name="Aizhan Kassymova" userId="S::a.kassymova@satbayev.university::116eda05-19b7-4ab1-b111-75ad639c04ed" providerId="AD" clId="Web-{BB34A458-414C-3A8F-9BF3-6B0A066D48E5}" dt="2022-07-14T10:11:42.012" v="2511" actId="1076"/>
          <ac:spMkLst>
            <pc:docMk/>
            <pc:sldMk cId="3405062112" sldId="990"/>
            <ac:spMk id="69" creationId="{6D0AC4B2-5115-8EED-0D40-C0CBEEF01817}"/>
          </ac:spMkLst>
        </pc:spChg>
        <pc:spChg chg="add mod">
          <ac:chgData name="Aizhan Kassymova" userId="S::a.kassymova@satbayev.university::116eda05-19b7-4ab1-b111-75ad639c04ed" providerId="AD" clId="Web-{BB34A458-414C-3A8F-9BF3-6B0A066D48E5}" dt="2022-07-14T10:11:49.606" v="2514" actId="1076"/>
          <ac:spMkLst>
            <pc:docMk/>
            <pc:sldMk cId="3405062112" sldId="990"/>
            <ac:spMk id="71" creationId="{699CD4C9-5B37-26BB-F248-1675E666188E}"/>
          </ac:spMkLst>
        </pc:spChg>
        <pc:spChg chg="add mod">
          <ac:chgData name="Aizhan Kassymova" userId="S::a.kassymova@satbayev.university::116eda05-19b7-4ab1-b111-75ad639c04ed" providerId="AD" clId="Web-{BB34A458-414C-3A8F-9BF3-6B0A066D48E5}" dt="2022-07-14T10:11:58.981" v="2517" actId="1076"/>
          <ac:spMkLst>
            <pc:docMk/>
            <pc:sldMk cId="3405062112" sldId="990"/>
            <ac:spMk id="73" creationId="{EB660A0E-CB29-C52D-3607-D08B891EACED}"/>
          </ac:spMkLst>
        </pc:spChg>
        <pc:spChg chg="add mod">
          <ac:chgData name="Aizhan Kassymova" userId="S::a.kassymova@satbayev.university::116eda05-19b7-4ab1-b111-75ad639c04ed" providerId="AD" clId="Web-{BB34A458-414C-3A8F-9BF3-6B0A066D48E5}" dt="2022-07-14T10:12:06.700" v="2520" actId="1076"/>
          <ac:spMkLst>
            <pc:docMk/>
            <pc:sldMk cId="3405062112" sldId="990"/>
            <ac:spMk id="75" creationId="{4EB2A27D-67EB-EE76-CB34-BBA42A5E4CE5}"/>
          </ac:spMkLst>
        </pc:spChg>
        <pc:spChg chg="add mod">
          <ac:chgData name="Aizhan Kassymova" userId="S::a.kassymova@satbayev.university::116eda05-19b7-4ab1-b111-75ad639c04ed" providerId="AD" clId="Web-{BB34A458-414C-3A8F-9BF3-6B0A066D48E5}" dt="2022-07-14T10:12:14.169" v="2523" actId="1076"/>
          <ac:spMkLst>
            <pc:docMk/>
            <pc:sldMk cId="3405062112" sldId="990"/>
            <ac:spMk id="77" creationId="{9C8E0333-3940-82EB-2A3C-0056D5B5D274}"/>
          </ac:spMkLst>
        </pc:spChg>
        <pc:spChg chg="add mod">
          <ac:chgData name="Aizhan Kassymova" userId="S::a.kassymova@satbayev.university::116eda05-19b7-4ab1-b111-75ad639c04ed" providerId="AD" clId="Web-{BB34A458-414C-3A8F-9BF3-6B0A066D48E5}" dt="2022-07-14T10:12:20.887" v="2526" actId="1076"/>
          <ac:spMkLst>
            <pc:docMk/>
            <pc:sldMk cId="3405062112" sldId="990"/>
            <ac:spMk id="79" creationId="{8548FF12-B32C-7294-9068-20BBAAD31831}"/>
          </ac:spMkLst>
        </pc:spChg>
        <pc:spChg chg="add mod">
          <ac:chgData name="Aizhan Kassymova" userId="S::a.kassymova@satbayev.university::116eda05-19b7-4ab1-b111-75ad639c04ed" providerId="AD" clId="Web-{BB34A458-414C-3A8F-9BF3-6B0A066D48E5}" dt="2022-07-14T10:12:30.809" v="2529" actId="1076"/>
          <ac:spMkLst>
            <pc:docMk/>
            <pc:sldMk cId="3405062112" sldId="990"/>
            <ac:spMk id="81" creationId="{312B64EB-4156-49A9-FB5B-37F020A9EB25}"/>
          </ac:spMkLst>
        </pc:spChg>
        <pc:spChg chg="add mod">
          <ac:chgData name="Aizhan Kassymova" userId="S::a.kassymova@satbayev.university::116eda05-19b7-4ab1-b111-75ad639c04ed" providerId="AD" clId="Web-{BB34A458-414C-3A8F-9BF3-6B0A066D48E5}" dt="2022-07-14T10:12:38.216" v="2532" actId="1076"/>
          <ac:spMkLst>
            <pc:docMk/>
            <pc:sldMk cId="3405062112" sldId="990"/>
            <ac:spMk id="83" creationId="{5B7E23EB-CCFB-2F62-BAB7-96FBE0670D2B}"/>
          </ac:spMkLst>
        </pc:spChg>
        <pc:spChg chg="add mod">
          <ac:chgData name="Aizhan Kassymova" userId="S::a.kassymova@satbayev.university::116eda05-19b7-4ab1-b111-75ad639c04ed" providerId="AD" clId="Web-{BB34A458-414C-3A8F-9BF3-6B0A066D48E5}" dt="2022-07-14T10:12:46.481" v="2535" actId="1076"/>
          <ac:spMkLst>
            <pc:docMk/>
            <pc:sldMk cId="3405062112" sldId="990"/>
            <ac:spMk id="85" creationId="{8271A44A-D357-A59F-9E04-E7407BDEF2B3}"/>
          </ac:spMkLst>
        </pc:spChg>
        <pc:spChg chg="add mod">
          <ac:chgData name="Aizhan Kassymova" userId="S::a.kassymova@satbayev.university::116eda05-19b7-4ab1-b111-75ad639c04ed" providerId="AD" clId="Web-{BB34A458-414C-3A8F-9BF3-6B0A066D48E5}" dt="2022-07-14T10:12:52.888" v="2538" actId="1076"/>
          <ac:spMkLst>
            <pc:docMk/>
            <pc:sldMk cId="3405062112" sldId="990"/>
            <ac:spMk id="87" creationId="{6DA411ED-4641-DCC8-AA08-08ADF60A6C17}"/>
          </ac:spMkLst>
        </pc:spChg>
        <pc:spChg chg="add mod">
          <ac:chgData name="Aizhan Kassymova" userId="S::a.kassymova@satbayev.university::116eda05-19b7-4ab1-b111-75ad639c04ed" providerId="AD" clId="Web-{BB34A458-414C-3A8F-9BF3-6B0A066D48E5}" dt="2022-07-14T10:13:00.216" v="2541" actId="1076"/>
          <ac:spMkLst>
            <pc:docMk/>
            <pc:sldMk cId="3405062112" sldId="990"/>
            <ac:spMk id="89" creationId="{6F756A93-0389-1A0B-FCEF-504F423F7F25}"/>
          </ac:spMkLst>
        </pc:spChg>
        <pc:spChg chg="add mod">
          <ac:chgData name="Aizhan Kassymova" userId="S::a.kassymova@satbayev.university::116eda05-19b7-4ab1-b111-75ad639c04ed" providerId="AD" clId="Web-{BB34A458-414C-3A8F-9BF3-6B0A066D48E5}" dt="2022-07-14T10:13:06.982" v="2544" actId="1076"/>
          <ac:spMkLst>
            <pc:docMk/>
            <pc:sldMk cId="3405062112" sldId="990"/>
            <ac:spMk id="91" creationId="{77AE956E-FD66-125C-1504-182CE2BD3B0B}"/>
          </ac:spMkLst>
        </pc:spChg>
        <pc:grpChg chg="del">
          <ac:chgData name="Aizhan Kassymova" userId="S::a.kassymova@satbayev.university::116eda05-19b7-4ab1-b111-75ad639c04ed" providerId="AD" clId="Web-{BB34A458-414C-3A8F-9BF3-6B0A066D48E5}" dt="2022-07-14T10:12:48.419" v="2536"/>
          <ac:grpSpMkLst>
            <pc:docMk/>
            <pc:sldMk cId="3405062112" sldId="990"/>
            <ac:grpSpMk id="9" creationId="{30BB6B1D-0B22-BA43-AA01-2EC5643695A5}"/>
          </ac:grpSpMkLst>
        </pc:grpChg>
        <pc:grpChg chg="del">
          <ac:chgData name="Aizhan Kassymova" userId="S::a.kassymova@satbayev.university::116eda05-19b7-4ab1-b111-75ad639c04ed" providerId="AD" clId="Web-{BB34A458-414C-3A8F-9BF3-6B0A066D48E5}" dt="2022-07-14T10:12:33.106" v="2530"/>
          <ac:grpSpMkLst>
            <pc:docMk/>
            <pc:sldMk cId="3405062112" sldId="990"/>
            <ac:grpSpMk id="10" creationId="{15FE5D2D-CFDD-2545-AD30-9375E330E58E}"/>
          </ac:grpSpMkLst>
        </pc:grpChg>
        <pc:grpChg chg="del">
          <ac:chgData name="Aizhan Kassymova" userId="S::a.kassymova@satbayev.university::116eda05-19b7-4ab1-b111-75ad639c04ed" providerId="AD" clId="Web-{BB34A458-414C-3A8F-9BF3-6B0A066D48E5}" dt="2022-07-14T10:12:09.184" v="2521"/>
          <ac:grpSpMkLst>
            <pc:docMk/>
            <pc:sldMk cId="3405062112" sldId="990"/>
            <ac:grpSpMk id="12" creationId="{F1C6BD9A-0B39-B244-94E8-678C50D1ECD9}"/>
          </ac:grpSpMkLst>
        </pc:grpChg>
        <pc:grpChg chg="del">
          <ac:chgData name="Aizhan Kassymova" userId="S::a.kassymova@satbayev.university::116eda05-19b7-4ab1-b111-75ad639c04ed" providerId="AD" clId="Web-{BB34A458-414C-3A8F-9BF3-6B0A066D48E5}" dt="2022-07-14T10:12:16.872" v="2524"/>
          <ac:grpSpMkLst>
            <pc:docMk/>
            <pc:sldMk cId="3405062112" sldId="990"/>
            <ac:grpSpMk id="13" creationId="{F1A8927C-3AF4-D742-848C-35E15D25BFB5}"/>
          </ac:grpSpMkLst>
        </pc:grpChg>
        <pc:grpChg chg="del">
          <ac:chgData name="Aizhan Kassymova" userId="S::a.kassymova@satbayev.university::116eda05-19b7-4ab1-b111-75ad639c04ed" providerId="AD" clId="Web-{BB34A458-414C-3A8F-9BF3-6B0A066D48E5}" dt="2022-07-14T10:12:25.153" v="2527"/>
          <ac:grpSpMkLst>
            <pc:docMk/>
            <pc:sldMk cId="3405062112" sldId="990"/>
            <ac:grpSpMk id="14" creationId="{937AB14A-1B92-0C4D-9DB7-3A65A35F708F}"/>
          </ac:grpSpMkLst>
        </pc:grpChg>
        <pc:grpChg chg="del">
          <ac:chgData name="Aizhan Kassymova" userId="S::a.kassymova@satbayev.university::116eda05-19b7-4ab1-b111-75ad639c04ed" providerId="AD" clId="Web-{BB34A458-414C-3A8F-9BF3-6B0A066D48E5}" dt="2022-07-14T10:11:15.856" v="2501"/>
          <ac:grpSpMkLst>
            <pc:docMk/>
            <pc:sldMk cId="3405062112" sldId="990"/>
            <ac:grpSpMk id="15" creationId="{417DAC5F-2573-4743-9127-36524340FED9}"/>
          </ac:grpSpMkLst>
        </pc:grpChg>
        <pc:grpChg chg="del">
          <ac:chgData name="Aizhan Kassymova" userId="S::a.kassymova@satbayev.university::116eda05-19b7-4ab1-b111-75ad639c04ed" providerId="AD" clId="Web-{BB34A458-414C-3A8F-9BF3-6B0A066D48E5}" dt="2022-07-14T10:12:55.435" v="2539"/>
          <ac:grpSpMkLst>
            <pc:docMk/>
            <pc:sldMk cId="3405062112" sldId="990"/>
            <ac:grpSpMk id="16" creationId="{B1724044-B1C6-934B-8868-30D0FD03826E}"/>
          </ac:grpSpMkLst>
        </pc:grpChg>
        <pc:grpChg chg="del">
          <ac:chgData name="Aizhan Kassymova" userId="S::a.kassymova@satbayev.university::116eda05-19b7-4ab1-b111-75ad639c04ed" providerId="AD" clId="Web-{BB34A458-414C-3A8F-9BF3-6B0A066D48E5}" dt="2022-07-14T10:12:40.403" v="2533"/>
          <ac:grpSpMkLst>
            <pc:docMk/>
            <pc:sldMk cId="3405062112" sldId="990"/>
            <ac:grpSpMk id="17" creationId="{D3F39309-4CCA-1346-A4B3-93C528C3A3F3}"/>
          </ac:grpSpMkLst>
        </pc:grpChg>
        <pc:grpChg chg="del">
          <ac:chgData name="Aizhan Kassymova" userId="S::a.kassymova@satbayev.university::116eda05-19b7-4ab1-b111-75ad639c04ed" providerId="AD" clId="Web-{BB34A458-414C-3A8F-9BF3-6B0A066D48E5}" dt="2022-07-14T10:13:02.513" v="2542"/>
          <ac:grpSpMkLst>
            <pc:docMk/>
            <pc:sldMk cId="3405062112" sldId="990"/>
            <ac:grpSpMk id="18" creationId="{DE67CACE-BA9C-4F49-9CCC-2A95DDABF7BC}"/>
          </ac:grpSpMkLst>
        </pc:grpChg>
        <pc:grpChg chg="del">
          <ac:chgData name="Aizhan Kassymova" userId="S::a.kassymova@satbayev.university::116eda05-19b7-4ab1-b111-75ad639c04ed" providerId="AD" clId="Web-{BB34A458-414C-3A8F-9BF3-6B0A066D48E5}" dt="2022-07-14T10:11:37.278" v="2509"/>
          <ac:grpSpMkLst>
            <pc:docMk/>
            <pc:sldMk cId="3405062112" sldId="990"/>
            <ac:grpSpMk id="19" creationId="{CF0A8E3D-09B1-214E-99FD-B5570442C39E}"/>
          </ac:grpSpMkLst>
        </pc:grpChg>
        <pc:grpChg chg="del">
          <ac:chgData name="Aizhan Kassymova" userId="S::a.kassymova@satbayev.university::116eda05-19b7-4ab1-b111-75ad639c04ed" providerId="AD" clId="Web-{BB34A458-414C-3A8F-9BF3-6B0A066D48E5}" dt="2022-07-14T10:11:29.028" v="2506"/>
          <ac:grpSpMkLst>
            <pc:docMk/>
            <pc:sldMk cId="3405062112" sldId="990"/>
            <ac:grpSpMk id="20" creationId="{4FD3E459-AF79-0B45-B5D3-3CA1740A2701}"/>
          </ac:grpSpMkLst>
        </pc:grpChg>
        <pc:grpChg chg="del">
          <ac:chgData name="Aizhan Kassymova" userId="S::a.kassymova@satbayev.university::116eda05-19b7-4ab1-b111-75ad639c04ed" providerId="AD" clId="Web-{BB34A458-414C-3A8F-9BF3-6B0A066D48E5}" dt="2022-07-14T10:11:20.871" v="2503"/>
          <ac:grpSpMkLst>
            <pc:docMk/>
            <pc:sldMk cId="3405062112" sldId="990"/>
            <ac:grpSpMk id="21" creationId="{5FECB796-EB1A-6941-942C-2C77B9305400}"/>
          </ac:grpSpMkLst>
        </pc:grpChg>
        <pc:grpChg chg="del">
          <ac:chgData name="Aizhan Kassymova" userId="S::a.kassymova@satbayev.university::116eda05-19b7-4ab1-b111-75ad639c04ed" providerId="AD" clId="Web-{BB34A458-414C-3A8F-9BF3-6B0A066D48E5}" dt="2022-07-14T10:11:44.840" v="2512"/>
          <ac:grpSpMkLst>
            <pc:docMk/>
            <pc:sldMk cId="3405062112" sldId="990"/>
            <ac:grpSpMk id="22" creationId="{188C2074-F159-A84A-BA68-5AB5304751BC}"/>
          </ac:grpSpMkLst>
        </pc:grpChg>
        <pc:grpChg chg="del">
          <ac:chgData name="Aizhan Kassymova" userId="S::a.kassymova@satbayev.university::116eda05-19b7-4ab1-b111-75ad639c04ed" providerId="AD" clId="Web-{BB34A458-414C-3A8F-9BF3-6B0A066D48E5}" dt="2022-07-14T10:11:52.840" v="2515"/>
          <ac:grpSpMkLst>
            <pc:docMk/>
            <pc:sldMk cId="3405062112" sldId="990"/>
            <ac:grpSpMk id="23" creationId="{7C2A35D0-56CA-3641-A6F1-6B3B15ECC563}"/>
          </ac:grpSpMkLst>
        </pc:grpChg>
        <pc:grpChg chg="del">
          <ac:chgData name="Aizhan Kassymova" userId="S::a.kassymova@satbayev.university::116eda05-19b7-4ab1-b111-75ad639c04ed" providerId="AD" clId="Web-{BB34A458-414C-3A8F-9BF3-6B0A066D48E5}" dt="2022-07-14T10:12:01.669" v="2518"/>
          <ac:grpSpMkLst>
            <pc:docMk/>
            <pc:sldMk cId="3405062112" sldId="990"/>
            <ac:grpSpMk id="24" creationId="{134DD520-7978-5747-B557-6216C572DFE6}"/>
          </ac:grpSpMkLst>
        </pc:grpChg>
      </pc:sldChg>
      <pc:sldChg chg="addSp delSp modSp add del delAnim">
        <pc:chgData name="Aizhan Kassymova" userId="S::a.kassymova@satbayev.university::116eda05-19b7-4ab1-b111-75ad639c04ed" providerId="AD" clId="Web-{BB34A458-414C-3A8F-9BF3-6B0A066D48E5}" dt="2022-07-14T10:06:47.182" v="2460"/>
        <pc:sldMkLst>
          <pc:docMk/>
          <pc:sldMk cId="2824305625" sldId="991"/>
        </pc:sldMkLst>
        <pc:spChg chg="mod">
          <ac:chgData name="Aizhan Kassymova" userId="S::a.kassymova@satbayev.university::116eda05-19b7-4ab1-b111-75ad639c04ed" providerId="AD" clId="Web-{BB34A458-414C-3A8F-9BF3-6B0A066D48E5}" dt="2022-07-14T10:03:34.212" v="2430" actId="20577"/>
          <ac:spMkLst>
            <pc:docMk/>
            <pc:sldMk cId="2824305625" sldId="991"/>
            <ac:spMk id="2" creationId="{3B8CD900-19EC-824C-BF74-AADFBF5A172E}"/>
          </ac:spMkLst>
        </pc:spChg>
        <pc:spChg chg="del mod">
          <ac:chgData name="Aizhan Kassymova" userId="S::a.kassymova@satbayev.university::116eda05-19b7-4ab1-b111-75ad639c04ed" providerId="AD" clId="Web-{BB34A458-414C-3A8F-9BF3-6B0A066D48E5}" dt="2022-07-14T10:03:44.430" v="2434"/>
          <ac:spMkLst>
            <pc:docMk/>
            <pc:sldMk cId="2824305625" sldId="991"/>
            <ac:spMk id="3" creationId="{66DAEE93-D7C7-5A4A-AB8B-951DDF4E15F0}"/>
          </ac:spMkLst>
        </pc:spChg>
        <pc:spChg chg="add">
          <ac:chgData name="Aizhan Kassymova" userId="S::a.kassymova@satbayev.university::116eda05-19b7-4ab1-b111-75ad639c04ed" providerId="AD" clId="Web-{BB34A458-414C-3A8F-9BF3-6B0A066D48E5}" dt="2022-07-14T10:02:39.321" v="2425"/>
          <ac:spMkLst>
            <pc:docMk/>
            <pc:sldMk cId="2824305625" sldId="991"/>
            <ac:spMk id="6" creationId="{81A16CD9-AF69-B8CE-3DD5-E3FF7BB32C74}"/>
          </ac:spMkLst>
        </pc:spChg>
        <pc:spChg chg="add">
          <ac:chgData name="Aizhan Kassymova" userId="S::a.kassymova@satbayev.university::116eda05-19b7-4ab1-b111-75ad639c04ed" providerId="AD" clId="Web-{BB34A458-414C-3A8F-9BF3-6B0A066D48E5}" dt="2022-07-14T10:02:43.274" v="2426"/>
          <ac:spMkLst>
            <pc:docMk/>
            <pc:sldMk cId="2824305625" sldId="991"/>
            <ac:spMk id="220" creationId="{BCDEE6A2-8D09-693C-F411-BBE5B2D0CDCB}"/>
          </ac:spMkLst>
        </pc:spChg>
        <pc:spChg chg="add mod">
          <ac:chgData name="Aizhan Kassymova" userId="S::a.kassymova@satbayev.university::116eda05-19b7-4ab1-b111-75ad639c04ed" providerId="AD" clId="Web-{BB34A458-414C-3A8F-9BF3-6B0A066D48E5}" dt="2022-07-14T10:03:44.430" v="2434"/>
          <ac:spMkLst>
            <pc:docMk/>
            <pc:sldMk cId="2824305625" sldId="991"/>
            <ac:spMk id="222" creationId="{BAD84D16-D461-6C82-F323-9A3B85189725}"/>
          </ac:spMkLst>
        </pc:spChg>
      </pc:sldChg>
      <pc:sldChg chg="addSp delSp modSp new modNotes">
        <pc:chgData name="Aizhan Kassymova" userId="S::a.kassymova@satbayev.university::116eda05-19b7-4ab1-b111-75ad639c04ed" providerId="AD" clId="Web-{BB34A458-414C-3A8F-9BF3-6B0A066D48E5}" dt="2022-07-14T10:09:15.355" v="2467"/>
        <pc:sldMkLst>
          <pc:docMk/>
          <pc:sldMk cId="3444745692" sldId="992"/>
        </pc:sldMkLst>
        <pc:spChg chg="mod">
          <ac:chgData name="Aizhan Kassymova" userId="S::a.kassymova@satbayev.university::116eda05-19b7-4ab1-b111-75ad639c04ed" providerId="AD" clId="Web-{BB34A458-414C-3A8F-9BF3-6B0A066D48E5}" dt="2022-07-14T10:04:16.946" v="2443" actId="1076"/>
          <ac:spMkLst>
            <pc:docMk/>
            <pc:sldMk cId="3444745692" sldId="992"/>
            <ac:spMk id="2" creationId="{8A567503-CE4A-318D-A3D6-98BA0958E6A5}"/>
          </ac:spMkLst>
        </pc:spChg>
        <pc:spChg chg="mod">
          <ac:chgData name="Aizhan Kassymova" userId="S::a.kassymova@satbayev.university::116eda05-19b7-4ab1-b111-75ad639c04ed" providerId="AD" clId="Web-{BB34A458-414C-3A8F-9BF3-6B0A066D48E5}" dt="2022-07-14T10:06:29.900" v="2458" actId="20577"/>
          <ac:spMkLst>
            <pc:docMk/>
            <pc:sldMk cId="3444745692" sldId="992"/>
            <ac:spMk id="3" creationId="{2D31931B-432C-1143-0F45-785814208EBA}"/>
          </ac:spMkLst>
        </pc:spChg>
        <pc:spChg chg="del">
          <ac:chgData name="Aizhan Kassymova" userId="S::a.kassymova@satbayev.university::116eda05-19b7-4ab1-b111-75ad639c04ed" providerId="AD" clId="Web-{BB34A458-414C-3A8F-9BF3-6B0A066D48E5}" dt="2022-07-14T10:03:40.305" v="2433"/>
          <ac:spMkLst>
            <pc:docMk/>
            <pc:sldMk cId="3444745692" sldId="992"/>
            <ac:spMk id="4" creationId="{5D1AF3D0-2E47-523C-C277-B17C2EE53F2F}"/>
          </ac:spMkLst>
        </pc:spChg>
        <pc:spChg chg="del">
          <ac:chgData name="Aizhan Kassymova" userId="S::a.kassymova@satbayev.university::116eda05-19b7-4ab1-b111-75ad639c04ed" providerId="AD" clId="Web-{BB34A458-414C-3A8F-9BF3-6B0A066D48E5}" dt="2022-07-14T10:06:08.791" v="2454"/>
          <ac:spMkLst>
            <pc:docMk/>
            <pc:sldMk cId="3444745692" sldId="992"/>
            <ac:spMk id="5" creationId="{83A111E3-1867-025D-6D13-78FE3A963E12}"/>
          </ac:spMkLst>
        </pc:spChg>
        <pc:spChg chg="add mod">
          <ac:chgData name="Aizhan Kassymova" userId="S::a.kassymova@satbayev.university::116eda05-19b7-4ab1-b111-75ad639c04ed" providerId="AD" clId="Web-{BB34A458-414C-3A8F-9BF3-6B0A066D48E5}" dt="2022-07-14T10:06:57.104" v="2463" actId="1076"/>
          <ac:spMkLst>
            <pc:docMk/>
            <pc:sldMk cId="3444745692" sldId="992"/>
            <ac:spMk id="6" creationId="{D6A26289-4512-E282-B06A-136937014DB8}"/>
          </ac:spMkLst>
        </pc:spChg>
        <pc:spChg chg="add">
          <ac:chgData name="Aizhan Kassymova" userId="S::a.kassymova@satbayev.university::116eda05-19b7-4ab1-b111-75ad639c04ed" providerId="AD" clId="Web-{BB34A458-414C-3A8F-9BF3-6B0A066D48E5}" dt="2022-07-14T10:06:42.072" v="2459"/>
          <ac:spMkLst>
            <pc:docMk/>
            <pc:sldMk cId="3444745692" sldId="992"/>
            <ac:spMk id="8" creationId="{96E897B8-721D-23B4-0322-4D2F8486473A}"/>
          </ac:spMkLst>
        </pc:spChg>
      </pc:sldChg>
      <pc:sldMasterChg chg="add addSldLayout">
        <pc:chgData name="Aizhan Kassymova" userId="S::a.kassymova@satbayev.university::116eda05-19b7-4ab1-b111-75ad639c04ed" providerId="AD" clId="Web-{BB34A458-414C-3A8F-9BF3-6B0A066D48E5}" dt="2022-07-13T11:03:29.634" v="69"/>
        <pc:sldMasterMkLst>
          <pc:docMk/>
          <pc:sldMasterMk cId="2775165307" sldId="2147483648"/>
        </pc:sldMasterMkLst>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33936558" sldId="2147483649"/>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1878446113" sldId="2147483650"/>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1273958200" sldId="2147483652"/>
          </pc:sldLayoutMkLst>
        </pc:sldLayoutChg>
        <pc:sldLayoutChg chg="add">
          <pc:chgData name="Aizhan Kassymova" userId="S::a.kassymova@satbayev.university::116eda05-19b7-4ab1-b111-75ad639c04ed" providerId="AD" clId="Web-{BB34A458-414C-3A8F-9BF3-6B0A066D48E5}" dt="2022-07-13T11:03:29.634" v="69"/>
          <pc:sldLayoutMkLst>
            <pc:docMk/>
            <pc:sldMasterMk cId="2775165307" sldId="2147483648"/>
            <pc:sldLayoutMk cId="3762131626" sldId="2147483654"/>
          </pc:sldLayoutMkLst>
        </pc:sldLayoutChg>
      </pc:sldMasterChg>
      <pc:sldMasterChg chg="replId modSldLayout">
        <pc:chgData name="Aizhan Kassymova" userId="S::a.kassymova@satbayev.university::116eda05-19b7-4ab1-b111-75ad639c04ed" providerId="AD" clId="Web-{BB34A458-414C-3A8F-9BF3-6B0A066D48E5}" dt="2022-07-13T11:03:29.634" v="69"/>
        <pc:sldMasterMkLst>
          <pc:docMk/>
          <pc:sldMasterMk cId="1779878057" sldId="2147483660"/>
        </pc:sldMasterMkLst>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2603498233" sldId="2147483661"/>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359264371" sldId="2147483662"/>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2428187139" sldId="2147483663"/>
          </pc:sldLayoutMkLst>
        </pc:sldLayoutChg>
        <pc:sldLayoutChg chg="replId">
          <pc:chgData name="Aizhan Kassymova" userId="S::a.kassymova@satbayev.university::116eda05-19b7-4ab1-b111-75ad639c04ed" providerId="AD" clId="Web-{BB34A458-414C-3A8F-9BF3-6B0A066D48E5}" dt="2022-07-13T11:03:29.634" v="69"/>
          <pc:sldLayoutMkLst>
            <pc:docMk/>
            <pc:sldMasterMk cId="1779878057" sldId="2147483660"/>
            <pc:sldLayoutMk cId="1607149113" sldId="2147483664"/>
          </pc:sldLayoutMkLst>
        </pc:sldLayoutChg>
      </pc:sldMasterChg>
    </pc:docChg>
  </pc:docChgLst>
  <pc:docChgLst>
    <pc:chgData name="Aizhan Kassymova" userId="116eda05-19b7-4ab1-b111-75ad639c04ed" providerId="ADAL" clId="{FF919DDD-87BC-2C46-9B38-A82B1C749C83}"/>
    <pc:docChg chg="undo custSel addSld delSld modSld">
      <pc:chgData name="Aizhan Kassymova" userId="116eda05-19b7-4ab1-b111-75ad639c04ed" providerId="ADAL" clId="{FF919DDD-87BC-2C46-9B38-A82B1C749C83}" dt="2022-08-19T10:33:33.994" v="9952" actId="20577"/>
      <pc:docMkLst>
        <pc:docMk/>
      </pc:docMkLst>
      <pc:sldChg chg="modSp mod">
        <pc:chgData name="Aizhan Kassymova" userId="116eda05-19b7-4ab1-b111-75ad639c04ed" providerId="ADAL" clId="{FF919DDD-87BC-2C46-9B38-A82B1C749C83}" dt="2022-08-02T17:12:50.505" v="45" actId="5793"/>
        <pc:sldMkLst>
          <pc:docMk/>
          <pc:sldMk cId="618695574" sldId="256"/>
        </pc:sldMkLst>
        <pc:spChg chg="mod">
          <ac:chgData name="Aizhan Kassymova" userId="116eda05-19b7-4ab1-b111-75ad639c04ed" providerId="ADAL" clId="{FF919DDD-87BC-2C46-9B38-A82B1C749C83}" dt="2022-08-02T17:12:50.505" v="45" actId="5793"/>
          <ac:spMkLst>
            <pc:docMk/>
            <pc:sldMk cId="618695574" sldId="256"/>
            <ac:spMk id="2" creationId="{DE9F32F8-75B0-5A0E-5B02-750E4F25B5F1}"/>
          </ac:spMkLst>
        </pc:spChg>
      </pc:sldChg>
      <pc:sldChg chg="modSp mod modNotesTx">
        <pc:chgData name="Aizhan Kassymova" userId="116eda05-19b7-4ab1-b111-75ad639c04ed" providerId="ADAL" clId="{FF919DDD-87BC-2C46-9B38-A82B1C749C83}" dt="2022-08-19T06:09:59.504" v="9256" actId="20577"/>
        <pc:sldMkLst>
          <pc:docMk/>
          <pc:sldMk cId="3896205319" sldId="973"/>
        </pc:sldMkLst>
        <pc:spChg chg="mod">
          <ac:chgData name="Aizhan Kassymova" userId="116eda05-19b7-4ab1-b111-75ad639c04ed" providerId="ADAL" clId="{FF919DDD-87BC-2C46-9B38-A82B1C749C83}" dt="2022-08-02T17:16:17.472" v="143" actId="20577"/>
          <ac:spMkLst>
            <pc:docMk/>
            <pc:sldMk cId="3896205319" sldId="973"/>
            <ac:spMk id="3" creationId="{3442F0EB-D236-E592-A42B-8E35B6662FAD}"/>
          </ac:spMkLst>
        </pc:spChg>
      </pc:sldChg>
      <pc:sldChg chg="add del">
        <pc:chgData name="Aizhan Kassymova" userId="116eda05-19b7-4ab1-b111-75ad639c04ed" providerId="ADAL" clId="{FF919DDD-87BC-2C46-9B38-A82B1C749C83}" dt="2022-08-02T17:16:20.501" v="144" actId="2696"/>
        <pc:sldMkLst>
          <pc:docMk/>
          <pc:sldMk cId="821324540" sldId="1043"/>
        </pc:sldMkLst>
      </pc:sldChg>
      <pc:sldChg chg="add del">
        <pc:chgData name="Aizhan Kassymova" userId="116eda05-19b7-4ab1-b111-75ad639c04ed" providerId="ADAL" clId="{FF919DDD-87BC-2C46-9B38-A82B1C749C83}" dt="2022-08-18T17:38:59.490" v="4071" actId="2696"/>
        <pc:sldMkLst>
          <pc:docMk/>
          <pc:sldMk cId="1327162741" sldId="1044"/>
        </pc:sldMkLst>
      </pc:sldChg>
      <pc:sldChg chg="add del">
        <pc:chgData name="Aizhan Kassymova" userId="116eda05-19b7-4ab1-b111-75ad639c04ed" providerId="ADAL" clId="{FF919DDD-87BC-2C46-9B38-A82B1C749C83}" dt="2022-08-02T17:30:31.275" v="150" actId="2696"/>
        <pc:sldMkLst>
          <pc:docMk/>
          <pc:sldMk cId="3177238004" sldId="1061"/>
        </pc:sldMkLst>
      </pc:sldChg>
      <pc:sldChg chg="addSp delSp modSp add mod modNotesTx">
        <pc:chgData name="Aizhan Kassymova" userId="116eda05-19b7-4ab1-b111-75ad639c04ed" providerId="ADAL" clId="{FF919DDD-87BC-2C46-9B38-A82B1C749C83}" dt="2022-08-19T06:23:46.639" v="9296" actId="20577"/>
        <pc:sldMkLst>
          <pc:docMk/>
          <pc:sldMk cId="872649241" sldId="1062"/>
        </pc:sldMkLst>
        <pc:spChg chg="mod">
          <ac:chgData name="Aizhan Kassymova" userId="116eda05-19b7-4ab1-b111-75ad639c04ed" providerId="ADAL" clId="{FF919DDD-87BC-2C46-9B38-A82B1C749C83}" dt="2022-08-02T17:33:48.398" v="182" actId="20577"/>
          <ac:spMkLst>
            <pc:docMk/>
            <pc:sldMk cId="872649241" sldId="1062"/>
            <ac:spMk id="2" creationId="{3B8CD900-19EC-824C-BF74-AADFBF5A172E}"/>
          </ac:spMkLst>
        </pc:spChg>
        <pc:spChg chg="mod">
          <ac:chgData name="Aizhan Kassymova" userId="116eda05-19b7-4ab1-b111-75ad639c04ed" providerId="ADAL" clId="{FF919DDD-87BC-2C46-9B38-A82B1C749C83}" dt="2022-08-02T17:39:05.591" v="258"/>
          <ac:spMkLst>
            <pc:docMk/>
            <pc:sldMk cId="872649241" sldId="1062"/>
            <ac:spMk id="9" creationId="{C2F0730B-D0ED-F641-98C5-78E791D1F90B}"/>
          </ac:spMkLst>
        </pc:spChg>
        <pc:spChg chg="mod">
          <ac:chgData name="Aizhan Kassymova" userId="116eda05-19b7-4ab1-b111-75ad639c04ed" providerId="ADAL" clId="{FF919DDD-87BC-2C46-9B38-A82B1C749C83}" dt="2022-08-02T17:39:05.591" v="258"/>
          <ac:spMkLst>
            <pc:docMk/>
            <pc:sldMk cId="872649241" sldId="1062"/>
            <ac:spMk id="117" creationId="{508C64E2-5C75-8B42-912F-0F4DAB5E11F5}"/>
          </ac:spMkLst>
        </pc:spChg>
        <pc:spChg chg="mod">
          <ac:chgData name="Aizhan Kassymova" userId="116eda05-19b7-4ab1-b111-75ad639c04ed" providerId="ADAL" clId="{FF919DDD-87BC-2C46-9B38-A82B1C749C83}" dt="2022-08-02T17:39:05.591" v="258"/>
          <ac:spMkLst>
            <pc:docMk/>
            <pc:sldMk cId="872649241" sldId="1062"/>
            <ac:spMk id="118" creationId="{1F2031F6-89EC-AD4C-B442-1E0A3C270EA7}"/>
          </ac:spMkLst>
        </pc:spChg>
        <pc:spChg chg="mod">
          <ac:chgData name="Aizhan Kassymova" userId="116eda05-19b7-4ab1-b111-75ad639c04ed" providerId="ADAL" clId="{FF919DDD-87BC-2C46-9B38-A82B1C749C83}" dt="2022-08-02T17:39:05.591" v="258"/>
          <ac:spMkLst>
            <pc:docMk/>
            <pc:sldMk cId="872649241" sldId="1062"/>
            <ac:spMk id="119" creationId="{0BA0DD87-2FD6-244B-82C8-88C2D0A5833C}"/>
          </ac:spMkLst>
        </pc:spChg>
        <pc:spChg chg="mod">
          <ac:chgData name="Aizhan Kassymova" userId="116eda05-19b7-4ab1-b111-75ad639c04ed" providerId="ADAL" clId="{FF919DDD-87BC-2C46-9B38-A82B1C749C83}" dt="2022-08-02T17:39:05.591" v="258"/>
          <ac:spMkLst>
            <pc:docMk/>
            <pc:sldMk cId="872649241" sldId="1062"/>
            <ac:spMk id="120" creationId="{7207167F-9D03-3F47-8166-127D9E26F058}"/>
          </ac:spMkLst>
        </pc:spChg>
        <pc:spChg chg="mod">
          <ac:chgData name="Aizhan Kassymova" userId="116eda05-19b7-4ab1-b111-75ad639c04ed" providerId="ADAL" clId="{FF919DDD-87BC-2C46-9B38-A82B1C749C83}" dt="2022-08-02T17:39:05.591" v="258"/>
          <ac:spMkLst>
            <pc:docMk/>
            <pc:sldMk cId="872649241" sldId="1062"/>
            <ac:spMk id="121" creationId="{D8ACE697-B009-5441-8959-DAC8BF3B1CB8}"/>
          </ac:spMkLst>
        </pc:spChg>
        <pc:spChg chg="mod">
          <ac:chgData name="Aizhan Kassymova" userId="116eda05-19b7-4ab1-b111-75ad639c04ed" providerId="ADAL" clId="{FF919DDD-87BC-2C46-9B38-A82B1C749C83}" dt="2022-08-02T17:39:05.591" v="258"/>
          <ac:spMkLst>
            <pc:docMk/>
            <pc:sldMk cId="872649241" sldId="1062"/>
            <ac:spMk id="123" creationId="{F82DB15E-18D1-4A4D-80D4-EAB41BA5033C}"/>
          </ac:spMkLst>
        </pc:spChg>
        <pc:spChg chg="mod">
          <ac:chgData name="Aizhan Kassymova" userId="116eda05-19b7-4ab1-b111-75ad639c04ed" providerId="ADAL" clId="{FF919DDD-87BC-2C46-9B38-A82B1C749C83}" dt="2022-08-02T17:39:05.591" v="258"/>
          <ac:spMkLst>
            <pc:docMk/>
            <pc:sldMk cId="872649241" sldId="1062"/>
            <ac:spMk id="125" creationId="{CC1F5612-3C85-EF42-8C7F-34C5C7ED07E7}"/>
          </ac:spMkLst>
        </pc:spChg>
        <pc:spChg chg="mod">
          <ac:chgData name="Aizhan Kassymova" userId="116eda05-19b7-4ab1-b111-75ad639c04ed" providerId="ADAL" clId="{FF919DDD-87BC-2C46-9B38-A82B1C749C83}" dt="2022-08-02T17:39:05.591" v="258"/>
          <ac:spMkLst>
            <pc:docMk/>
            <pc:sldMk cId="872649241" sldId="1062"/>
            <ac:spMk id="126" creationId="{608F68F9-0FC6-8540-8955-44F7FC3BA2D3}"/>
          </ac:spMkLst>
        </pc:spChg>
        <pc:spChg chg="mod">
          <ac:chgData name="Aizhan Kassymova" userId="116eda05-19b7-4ab1-b111-75ad639c04ed" providerId="ADAL" clId="{FF919DDD-87BC-2C46-9B38-A82B1C749C83}" dt="2022-08-02T17:39:05.591" v="258"/>
          <ac:spMkLst>
            <pc:docMk/>
            <pc:sldMk cId="872649241" sldId="1062"/>
            <ac:spMk id="128" creationId="{3AFA0A16-38BD-F347-95DC-13669F1BC291}"/>
          </ac:spMkLst>
        </pc:spChg>
        <pc:spChg chg="mod">
          <ac:chgData name="Aizhan Kassymova" userId="116eda05-19b7-4ab1-b111-75ad639c04ed" providerId="ADAL" clId="{FF919DDD-87BC-2C46-9B38-A82B1C749C83}" dt="2022-08-02T17:39:05.591" v="258"/>
          <ac:spMkLst>
            <pc:docMk/>
            <pc:sldMk cId="872649241" sldId="1062"/>
            <ac:spMk id="130" creationId="{46F63067-A332-D94A-A7BC-02C7CEAE0C38}"/>
          </ac:spMkLst>
        </pc:spChg>
        <pc:spChg chg="mod">
          <ac:chgData name="Aizhan Kassymova" userId="116eda05-19b7-4ab1-b111-75ad639c04ed" providerId="ADAL" clId="{FF919DDD-87BC-2C46-9B38-A82B1C749C83}" dt="2022-08-02T17:39:05.591" v="258"/>
          <ac:spMkLst>
            <pc:docMk/>
            <pc:sldMk cId="872649241" sldId="1062"/>
            <ac:spMk id="131" creationId="{359C02C4-AE3C-424E-88A6-A84CCF30229C}"/>
          </ac:spMkLst>
        </pc:spChg>
        <pc:spChg chg="mod">
          <ac:chgData name="Aizhan Kassymova" userId="116eda05-19b7-4ab1-b111-75ad639c04ed" providerId="ADAL" clId="{FF919DDD-87BC-2C46-9B38-A82B1C749C83}" dt="2022-08-02T17:39:05.591" v="258"/>
          <ac:spMkLst>
            <pc:docMk/>
            <pc:sldMk cId="872649241" sldId="1062"/>
            <ac:spMk id="132" creationId="{1CC2B8AD-B212-0745-A970-E79786EB0CD2}"/>
          </ac:spMkLst>
        </pc:spChg>
        <pc:spChg chg="mod">
          <ac:chgData name="Aizhan Kassymova" userId="116eda05-19b7-4ab1-b111-75ad639c04ed" providerId="ADAL" clId="{FF919DDD-87BC-2C46-9B38-A82B1C749C83}" dt="2022-08-02T17:39:05.591" v="258"/>
          <ac:spMkLst>
            <pc:docMk/>
            <pc:sldMk cId="872649241" sldId="1062"/>
            <ac:spMk id="133" creationId="{5D94AEF0-68E4-7046-B0ED-DCCE63C2396F}"/>
          </ac:spMkLst>
        </pc:spChg>
        <pc:spChg chg="mod">
          <ac:chgData name="Aizhan Kassymova" userId="116eda05-19b7-4ab1-b111-75ad639c04ed" providerId="ADAL" clId="{FF919DDD-87BC-2C46-9B38-A82B1C749C83}" dt="2022-08-02T17:39:05.591" v="258"/>
          <ac:spMkLst>
            <pc:docMk/>
            <pc:sldMk cId="872649241" sldId="1062"/>
            <ac:spMk id="134" creationId="{C6292415-0292-8D4A-AB56-DF120D9C1935}"/>
          </ac:spMkLst>
        </pc:spChg>
        <pc:spChg chg="mod">
          <ac:chgData name="Aizhan Kassymova" userId="116eda05-19b7-4ab1-b111-75ad639c04ed" providerId="ADAL" clId="{FF919DDD-87BC-2C46-9B38-A82B1C749C83}" dt="2022-08-02T17:39:05.591" v="258"/>
          <ac:spMkLst>
            <pc:docMk/>
            <pc:sldMk cId="872649241" sldId="1062"/>
            <ac:spMk id="135" creationId="{412209D6-3554-F94F-B517-9F6DB7F4931D}"/>
          </ac:spMkLst>
        </pc:spChg>
        <pc:spChg chg="mod">
          <ac:chgData name="Aizhan Kassymova" userId="116eda05-19b7-4ab1-b111-75ad639c04ed" providerId="ADAL" clId="{FF919DDD-87BC-2C46-9B38-A82B1C749C83}" dt="2022-08-02T17:39:05.591" v="258"/>
          <ac:spMkLst>
            <pc:docMk/>
            <pc:sldMk cId="872649241" sldId="1062"/>
            <ac:spMk id="136" creationId="{C870F13A-A9EC-F445-8D64-37F050C0AC07}"/>
          </ac:spMkLst>
        </pc:spChg>
        <pc:spChg chg="mod">
          <ac:chgData name="Aizhan Kassymova" userId="116eda05-19b7-4ab1-b111-75ad639c04ed" providerId="ADAL" clId="{FF919DDD-87BC-2C46-9B38-A82B1C749C83}" dt="2022-08-02T17:39:05.591" v="258"/>
          <ac:spMkLst>
            <pc:docMk/>
            <pc:sldMk cId="872649241" sldId="1062"/>
            <ac:spMk id="137" creationId="{A39E8A5C-F61E-744E-836D-41A7361D6DC4}"/>
          </ac:spMkLst>
        </pc:spChg>
        <pc:spChg chg="mod">
          <ac:chgData name="Aizhan Kassymova" userId="116eda05-19b7-4ab1-b111-75ad639c04ed" providerId="ADAL" clId="{FF919DDD-87BC-2C46-9B38-A82B1C749C83}" dt="2022-08-02T17:39:05.591" v="258"/>
          <ac:spMkLst>
            <pc:docMk/>
            <pc:sldMk cId="872649241" sldId="1062"/>
            <ac:spMk id="138" creationId="{9B90C8D9-94E0-5945-8363-EDFE59BB315C}"/>
          </ac:spMkLst>
        </pc:spChg>
        <pc:spChg chg="mod">
          <ac:chgData name="Aizhan Kassymova" userId="116eda05-19b7-4ab1-b111-75ad639c04ed" providerId="ADAL" clId="{FF919DDD-87BC-2C46-9B38-A82B1C749C83}" dt="2022-08-02T17:39:05.591" v="258"/>
          <ac:spMkLst>
            <pc:docMk/>
            <pc:sldMk cId="872649241" sldId="1062"/>
            <ac:spMk id="139" creationId="{DE44202E-E28C-0E4D-8741-6A031871E8ED}"/>
          </ac:spMkLst>
        </pc:spChg>
        <pc:spChg chg="mod">
          <ac:chgData name="Aizhan Kassymova" userId="116eda05-19b7-4ab1-b111-75ad639c04ed" providerId="ADAL" clId="{FF919DDD-87BC-2C46-9B38-A82B1C749C83}" dt="2022-08-02T17:39:05.591" v="258"/>
          <ac:spMkLst>
            <pc:docMk/>
            <pc:sldMk cId="872649241" sldId="1062"/>
            <ac:spMk id="140" creationId="{D8BFBA71-4557-6B46-A05C-92CAEC49ECC1}"/>
          </ac:spMkLst>
        </pc:spChg>
        <pc:spChg chg="mod">
          <ac:chgData name="Aizhan Kassymova" userId="116eda05-19b7-4ab1-b111-75ad639c04ed" providerId="ADAL" clId="{FF919DDD-87BC-2C46-9B38-A82B1C749C83}" dt="2022-08-02T17:39:05.591" v="258"/>
          <ac:spMkLst>
            <pc:docMk/>
            <pc:sldMk cId="872649241" sldId="1062"/>
            <ac:spMk id="141" creationId="{89FB1F6B-6C98-F24F-A895-DC97628788D2}"/>
          </ac:spMkLst>
        </pc:spChg>
        <pc:spChg chg="mod">
          <ac:chgData name="Aizhan Kassymova" userId="116eda05-19b7-4ab1-b111-75ad639c04ed" providerId="ADAL" clId="{FF919DDD-87BC-2C46-9B38-A82B1C749C83}" dt="2022-08-02T17:39:05.591" v="258"/>
          <ac:spMkLst>
            <pc:docMk/>
            <pc:sldMk cId="872649241" sldId="1062"/>
            <ac:spMk id="142" creationId="{A55EACC1-1331-7842-9049-9FB02F3B1F27}"/>
          </ac:spMkLst>
        </pc:spChg>
        <pc:spChg chg="mod">
          <ac:chgData name="Aizhan Kassymova" userId="116eda05-19b7-4ab1-b111-75ad639c04ed" providerId="ADAL" clId="{FF919DDD-87BC-2C46-9B38-A82B1C749C83}" dt="2022-08-02T17:39:05.591" v="258"/>
          <ac:spMkLst>
            <pc:docMk/>
            <pc:sldMk cId="872649241" sldId="1062"/>
            <ac:spMk id="143" creationId="{9748E381-A81E-B241-A522-B9A17C2A8B39}"/>
          </ac:spMkLst>
        </pc:spChg>
        <pc:spChg chg="mod">
          <ac:chgData name="Aizhan Kassymova" userId="116eda05-19b7-4ab1-b111-75ad639c04ed" providerId="ADAL" clId="{FF919DDD-87BC-2C46-9B38-A82B1C749C83}" dt="2022-08-02T17:39:05.591" v="258"/>
          <ac:spMkLst>
            <pc:docMk/>
            <pc:sldMk cId="872649241" sldId="1062"/>
            <ac:spMk id="144" creationId="{3E8CC9C2-8373-D54C-873D-9F47F61D751A}"/>
          </ac:spMkLst>
        </pc:spChg>
        <pc:spChg chg="mod">
          <ac:chgData name="Aizhan Kassymova" userId="116eda05-19b7-4ab1-b111-75ad639c04ed" providerId="ADAL" clId="{FF919DDD-87BC-2C46-9B38-A82B1C749C83}" dt="2022-08-02T17:39:05.591" v="258"/>
          <ac:spMkLst>
            <pc:docMk/>
            <pc:sldMk cId="872649241" sldId="1062"/>
            <ac:spMk id="145" creationId="{7DD2F60B-01B7-A848-9111-DBA2C17DC6C0}"/>
          </ac:spMkLst>
        </pc:spChg>
        <pc:spChg chg="mod">
          <ac:chgData name="Aizhan Kassymova" userId="116eda05-19b7-4ab1-b111-75ad639c04ed" providerId="ADAL" clId="{FF919DDD-87BC-2C46-9B38-A82B1C749C83}" dt="2022-08-02T17:39:05.591" v="258"/>
          <ac:spMkLst>
            <pc:docMk/>
            <pc:sldMk cId="872649241" sldId="1062"/>
            <ac:spMk id="146" creationId="{399E173F-3471-434E-8657-60AF028897C5}"/>
          </ac:spMkLst>
        </pc:spChg>
        <pc:spChg chg="mod">
          <ac:chgData name="Aizhan Kassymova" userId="116eda05-19b7-4ab1-b111-75ad639c04ed" providerId="ADAL" clId="{FF919DDD-87BC-2C46-9B38-A82B1C749C83}" dt="2022-08-02T17:39:05.591" v="258"/>
          <ac:spMkLst>
            <pc:docMk/>
            <pc:sldMk cId="872649241" sldId="1062"/>
            <ac:spMk id="147" creationId="{6617210C-BFB6-0D4D-B38A-5E9106661AF0}"/>
          </ac:spMkLst>
        </pc:spChg>
        <pc:spChg chg="mod">
          <ac:chgData name="Aizhan Kassymova" userId="116eda05-19b7-4ab1-b111-75ad639c04ed" providerId="ADAL" clId="{FF919DDD-87BC-2C46-9B38-A82B1C749C83}" dt="2022-08-02T17:39:05.591" v="258"/>
          <ac:spMkLst>
            <pc:docMk/>
            <pc:sldMk cId="872649241" sldId="1062"/>
            <ac:spMk id="148" creationId="{5EE6018A-C9AA-184F-B7ED-42AFC16D772E}"/>
          </ac:spMkLst>
        </pc:spChg>
        <pc:spChg chg="mod">
          <ac:chgData name="Aizhan Kassymova" userId="116eda05-19b7-4ab1-b111-75ad639c04ed" providerId="ADAL" clId="{FF919DDD-87BC-2C46-9B38-A82B1C749C83}" dt="2022-08-02T17:39:05.591" v="258"/>
          <ac:spMkLst>
            <pc:docMk/>
            <pc:sldMk cId="872649241" sldId="1062"/>
            <ac:spMk id="149" creationId="{87AF5445-F895-274D-B4CA-4B559C14920A}"/>
          </ac:spMkLst>
        </pc:spChg>
        <pc:spChg chg="del">
          <ac:chgData name="Aizhan Kassymova" userId="116eda05-19b7-4ab1-b111-75ad639c04ed" providerId="ADAL" clId="{FF919DDD-87BC-2C46-9B38-A82B1C749C83}" dt="2022-08-02T17:37:18.951" v="241" actId="478"/>
          <ac:spMkLst>
            <pc:docMk/>
            <pc:sldMk cId="872649241" sldId="1062"/>
            <ac:spMk id="150" creationId="{405D7A89-0963-7D45-9872-8A6C26AFF4EB}"/>
          </ac:spMkLst>
        </pc:spChg>
        <pc:spChg chg="mod">
          <ac:chgData name="Aizhan Kassymova" userId="116eda05-19b7-4ab1-b111-75ad639c04ed" providerId="ADAL" clId="{FF919DDD-87BC-2C46-9B38-A82B1C749C83}" dt="2022-08-02T17:39:05.591" v="258"/>
          <ac:spMkLst>
            <pc:docMk/>
            <pc:sldMk cId="872649241" sldId="1062"/>
            <ac:spMk id="151" creationId="{65C8DA48-6ECB-6D4D-80B9-2E7231D021E7}"/>
          </ac:spMkLst>
        </pc:spChg>
        <pc:spChg chg="mod">
          <ac:chgData name="Aizhan Kassymova" userId="116eda05-19b7-4ab1-b111-75ad639c04ed" providerId="ADAL" clId="{FF919DDD-87BC-2C46-9B38-A82B1C749C83}" dt="2022-08-02T17:39:05.591" v="258"/>
          <ac:spMkLst>
            <pc:docMk/>
            <pc:sldMk cId="872649241" sldId="1062"/>
            <ac:spMk id="152" creationId="{F98362D2-A31F-1547-A061-D0BD0AD53B62}"/>
          </ac:spMkLst>
        </pc:spChg>
        <pc:spChg chg="mod">
          <ac:chgData name="Aizhan Kassymova" userId="116eda05-19b7-4ab1-b111-75ad639c04ed" providerId="ADAL" clId="{FF919DDD-87BC-2C46-9B38-A82B1C749C83}" dt="2022-08-02T17:39:05.591" v="258"/>
          <ac:spMkLst>
            <pc:docMk/>
            <pc:sldMk cId="872649241" sldId="1062"/>
            <ac:spMk id="154" creationId="{5E936CF8-605C-F948-973D-474011FE90EA}"/>
          </ac:spMkLst>
        </pc:spChg>
        <pc:spChg chg="mod">
          <ac:chgData name="Aizhan Kassymova" userId="116eda05-19b7-4ab1-b111-75ad639c04ed" providerId="ADAL" clId="{FF919DDD-87BC-2C46-9B38-A82B1C749C83}" dt="2022-08-02T17:39:05.591" v="258"/>
          <ac:spMkLst>
            <pc:docMk/>
            <pc:sldMk cId="872649241" sldId="1062"/>
            <ac:spMk id="155" creationId="{0D3BE65A-11E7-ED41-B532-DDED3A87485C}"/>
          </ac:spMkLst>
        </pc:spChg>
        <pc:spChg chg="del">
          <ac:chgData name="Aizhan Kassymova" userId="116eda05-19b7-4ab1-b111-75ad639c04ed" providerId="ADAL" clId="{FF919DDD-87BC-2C46-9B38-A82B1C749C83}" dt="2022-08-02T17:36:40.635" v="229" actId="478"/>
          <ac:spMkLst>
            <pc:docMk/>
            <pc:sldMk cId="872649241" sldId="1062"/>
            <ac:spMk id="156" creationId="{05315891-C43B-4E47-AA7C-98881DCEDB55}"/>
          </ac:spMkLst>
        </pc:spChg>
        <pc:spChg chg="mod">
          <ac:chgData name="Aizhan Kassymova" userId="116eda05-19b7-4ab1-b111-75ad639c04ed" providerId="ADAL" clId="{FF919DDD-87BC-2C46-9B38-A82B1C749C83}" dt="2022-08-02T17:39:05.591" v="258"/>
          <ac:spMkLst>
            <pc:docMk/>
            <pc:sldMk cId="872649241" sldId="1062"/>
            <ac:spMk id="157" creationId="{056D9101-B295-BE4A-9002-B9C75319D4B3}"/>
          </ac:spMkLst>
        </pc:spChg>
        <pc:spChg chg="mod">
          <ac:chgData name="Aizhan Kassymova" userId="116eda05-19b7-4ab1-b111-75ad639c04ed" providerId="ADAL" clId="{FF919DDD-87BC-2C46-9B38-A82B1C749C83}" dt="2022-08-02T17:39:05.591" v="258"/>
          <ac:spMkLst>
            <pc:docMk/>
            <pc:sldMk cId="872649241" sldId="1062"/>
            <ac:spMk id="158" creationId="{B98075D5-1094-EA42-8C93-9C2D954BC121}"/>
          </ac:spMkLst>
        </pc:spChg>
        <pc:spChg chg="mod">
          <ac:chgData name="Aizhan Kassymova" userId="116eda05-19b7-4ab1-b111-75ad639c04ed" providerId="ADAL" clId="{FF919DDD-87BC-2C46-9B38-A82B1C749C83}" dt="2022-08-02T17:39:05.591" v="258"/>
          <ac:spMkLst>
            <pc:docMk/>
            <pc:sldMk cId="872649241" sldId="1062"/>
            <ac:spMk id="160" creationId="{5F274F00-C43B-6D4C-8305-49C2887DFDB8}"/>
          </ac:spMkLst>
        </pc:spChg>
        <pc:spChg chg="mod">
          <ac:chgData name="Aizhan Kassymova" userId="116eda05-19b7-4ab1-b111-75ad639c04ed" providerId="ADAL" clId="{FF919DDD-87BC-2C46-9B38-A82B1C749C83}" dt="2022-08-02T17:39:05.591" v="258"/>
          <ac:spMkLst>
            <pc:docMk/>
            <pc:sldMk cId="872649241" sldId="1062"/>
            <ac:spMk id="161" creationId="{8360D8A8-FCEB-0748-86B2-6367F0490699}"/>
          </ac:spMkLst>
        </pc:spChg>
        <pc:spChg chg="mod">
          <ac:chgData name="Aizhan Kassymova" userId="116eda05-19b7-4ab1-b111-75ad639c04ed" providerId="ADAL" clId="{FF919DDD-87BC-2C46-9B38-A82B1C749C83}" dt="2022-08-02T17:39:05.591" v="258"/>
          <ac:spMkLst>
            <pc:docMk/>
            <pc:sldMk cId="872649241" sldId="1062"/>
            <ac:spMk id="162" creationId="{D4C97A67-5BFF-1F4C-BB10-0037874E0FBC}"/>
          </ac:spMkLst>
        </pc:spChg>
        <pc:spChg chg="mod">
          <ac:chgData name="Aizhan Kassymova" userId="116eda05-19b7-4ab1-b111-75ad639c04ed" providerId="ADAL" clId="{FF919DDD-87BC-2C46-9B38-A82B1C749C83}" dt="2022-08-02T17:39:05.591" v="258"/>
          <ac:spMkLst>
            <pc:docMk/>
            <pc:sldMk cId="872649241" sldId="1062"/>
            <ac:spMk id="164" creationId="{57D8AC92-EC61-6A41-96EB-9AC393F717F1}"/>
          </ac:spMkLst>
        </pc:spChg>
        <pc:spChg chg="mod">
          <ac:chgData name="Aizhan Kassymova" userId="116eda05-19b7-4ab1-b111-75ad639c04ed" providerId="ADAL" clId="{FF919DDD-87BC-2C46-9B38-A82B1C749C83}" dt="2022-08-02T17:39:05.591" v="258"/>
          <ac:spMkLst>
            <pc:docMk/>
            <pc:sldMk cId="872649241" sldId="1062"/>
            <ac:spMk id="165" creationId="{F1637E6F-EFC0-D84A-BD43-1DD363CF3717}"/>
          </ac:spMkLst>
        </pc:spChg>
        <pc:spChg chg="mod">
          <ac:chgData name="Aizhan Kassymova" userId="116eda05-19b7-4ab1-b111-75ad639c04ed" providerId="ADAL" clId="{FF919DDD-87BC-2C46-9B38-A82B1C749C83}" dt="2022-08-02T17:39:05.591" v="258"/>
          <ac:spMkLst>
            <pc:docMk/>
            <pc:sldMk cId="872649241" sldId="1062"/>
            <ac:spMk id="168" creationId="{04B6CB81-4155-2746-910F-3F3A2CCC25D4}"/>
          </ac:spMkLst>
        </pc:spChg>
        <pc:spChg chg="mod">
          <ac:chgData name="Aizhan Kassymova" userId="116eda05-19b7-4ab1-b111-75ad639c04ed" providerId="ADAL" clId="{FF919DDD-87BC-2C46-9B38-A82B1C749C83}" dt="2022-08-02T17:39:05.591" v="258"/>
          <ac:spMkLst>
            <pc:docMk/>
            <pc:sldMk cId="872649241" sldId="1062"/>
            <ac:spMk id="169" creationId="{6539C471-3169-F34C-99B5-F3105A964D11}"/>
          </ac:spMkLst>
        </pc:spChg>
        <pc:spChg chg="mod">
          <ac:chgData name="Aizhan Kassymova" userId="116eda05-19b7-4ab1-b111-75ad639c04ed" providerId="ADAL" clId="{FF919DDD-87BC-2C46-9B38-A82B1C749C83}" dt="2022-08-02T17:39:05.591" v="258"/>
          <ac:spMkLst>
            <pc:docMk/>
            <pc:sldMk cId="872649241" sldId="1062"/>
            <ac:spMk id="173" creationId="{570E072F-7451-6049-8AE4-47E446A3608F}"/>
          </ac:spMkLst>
        </pc:spChg>
        <pc:spChg chg="mod">
          <ac:chgData name="Aizhan Kassymova" userId="116eda05-19b7-4ab1-b111-75ad639c04ed" providerId="ADAL" clId="{FF919DDD-87BC-2C46-9B38-A82B1C749C83}" dt="2022-08-02T17:39:05.591" v="258"/>
          <ac:spMkLst>
            <pc:docMk/>
            <pc:sldMk cId="872649241" sldId="1062"/>
            <ac:spMk id="174" creationId="{FC86A8E8-F3DF-0C45-B9B7-56C26EB61CCB}"/>
          </ac:spMkLst>
        </pc:spChg>
        <pc:spChg chg="mod">
          <ac:chgData name="Aizhan Kassymova" userId="116eda05-19b7-4ab1-b111-75ad639c04ed" providerId="ADAL" clId="{FF919DDD-87BC-2C46-9B38-A82B1C749C83}" dt="2022-08-02T17:39:05.591" v="258"/>
          <ac:spMkLst>
            <pc:docMk/>
            <pc:sldMk cId="872649241" sldId="1062"/>
            <ac:spMk id="175" creationId="{86365D49-EBCD-6849-85B0-2CEB5230224A}"/>
          </ac:spMkLst>
        </pc:spChg>
        <pc:spChg chg="mod">
          <ac:chgData name="Aizhan Kassymova" userId="116eda05-19b7-4ab1-b111-75ad639c04ed" providerId="ADAL" clId="{FF919DDD-87BC-2C46-9B38-A82B1C749C83}" dt="2022-08-02T17:39:05.591" v="258"/>
          <ac:spMkLst>
            <pc:docMk/>
            <pc:sldMk cId="872649241" sldId="1062"/>
            <ac:spMk id="176" creationId="{595BF0A2-D091-7845-BCE5-75F48AA8E23A}"/>
          </ac:spMkLst>
        </pc:spChg>
        <pc:spChg chg="del">
          <ac:chgData name="Aizhan Kassymova" userId="116eda05-19b7-4ab1-b111-75ad639c04ed" providerId="ADAL" clId="{FF919DDD-87BC-2C46-9B38-A82B1C749C83}" dt="2022-08-02T17:40:45.677" v="295" actId="478"/>
          <ac:spMkLst>
            <pc:docMk/>
            <pc:sldMk cId="872649241" sldId="1062"/>
            <ac:spMk id="177" creationId="{6DBFA797-FCF1-D64C-B202-129E2249C30F}"/>
          </ac:spMkLst>
        </pc:spChg>
        <pc:spChg chg="add del mod">
          <ac:chgData name="Aizhan Kassymova" userId="116eda05-19b7-4ab1-b111-75ad639c04ed" providerId="ADAL" clId="{FF919DDD-87BC-2C46-9B38-A82B1C749C83}" dt="2022-08-02T17:37:42.405" v="246" actId="478"/>
          <ac:spMkLst>
            <pc:docMk/>
            <pc:sldMk cId="872649241" sldId="1062"/>
            <ac:spMk id="178" creationId="{50EBA95E-66BF-FA1D-9567-7955E1C81269}"/>
          </ac:spMkLst>
        </pc:spChg>
        <pc:spChg chg="add mod">
          <ac:chgData name="Aizhan Kassymova" userId="116eda05-19b7-4ab1-b111-75ad639c04ed" providerId="ADAL" clId="{FF919DDD-87BC-2C46-9B38-A82B1C749C83}" dt="2022-08-02T17:38:03.623" v="251" actId="1076"/>
          <ac:spMkLst>
            <pc:docMk/>
            <pc:sldMk cId="872649241" sldId="1062"/>
            <ac:spMk id="179" creationId="{B931C1F4-2F87-F19C-30A6-EC34C3C2C008}"/>
          </ac:spMkLst>
        </pc:spChg>
        <pc:spChg chg="add mod">
          <ac:chgData name="Aizhan Kassymova" userId="116eda05-19b7-4ab1-b111-75ad639c04ed" providerId="ADAL" clId="{FF919DDD-87BC-2C46-9B38-A82B1C749C83}" dt="2022-08-02T17:37:59.127" v="250" actId="1076"/>
          <ac:spMkLst>
            <pc:docMk/>
            <pc:sldMk cId="872649241" sldId="1062"/>
            <ac:spMk id="180" creationId="{AD178B29-0596-5683-4FA4-0FF3683F596A}"/>
          </ac:spMkLst>
        </pc:spChg>
        <pc:spChg chg="add mod">
          <ac:chgData name="Aizhan Kassymova" userId="116eda05-19b7-4ab1-b111-75ad639c04ed" providerId="ADAL" clId="{FF919DDD-87BC-2C46-9B38-A82B1C749C83}" dt="2022-08-02T17:40:46.111" v="296"/>
          <ac:spMkLst>
            <pc:docMk/>
            <pc:sldMk cId="872649241" sldId="1062"/>
            <ac:spMk id="181" creationId="{049C0885-8627-565E-6F45-8BBD2594FB5F}"/>
          </ac:spMkLst>
        </pc:spChg>
        <pc:spChg chg="mod">
          <ac:chgData name="Aizhan Kassymova" userId="116eda05-19b7-4ab1-b111-75ad639c04ed" providerId="ADAL" clId="{FF919DDD-87BC-2C46-9B38-A82B1C749C83}" dt="2022-08-02T17:34:55.657" v="187" actId="1076"/>
          <ac:spMkLst>
            <pc:docMk/>
            <pc:sldMk cId="872649241" sldId="1062"/>
            <ac:spMk id="198" creationId="{B992066A-2018-C94C-AFAF-EE19612D0A94}"/>
          </ac:spMkLst>
        </pc:spChg>
        <pc:spChg chg="mod">
          <ac:chgData name="Aizhan Kassymova" userId="116eda05-19b7-4ab1-b111-75ad639c04ed" providerId="ADAL" clId="{FF919DDD-87BC-2C46-9B38-A82B1C749C83}" dt="2022-08-02T17:34:34.743" v="183"/>
          <ac:spMkLst>
            <pc:docMk/>
            <pc:sldMk cId="872649241" sldId="1062"/>
            <ac:spMk id="200" creationId="{D59558C8-6B42-C945-B92F-70A2CBF157D5}"/>
          </ac:spMkLst>
        </pc:spChg>
        <pc:spChg chg="mod">
          <ac:chgData name="Aizhan Kassymova" userId="116eda05-19b7-4ab1-b111-75ad639c04ed" providerId="ADAL" clId="{FF919DDD-87BC-2C46-9B38-A82B1C749C83}" dt="2022-08-02T17:34:34.743" v="183"/>
          <ac:spMkLst>
            <pc:docMk/>
            <pc:sldMk cId="872649241" sldId="1062"/>
            <ac:spMk id="201" creationId="{686FEA1A-00FC-FD44-B59F-41229CD93A2C}"/>
          </ac:spMkLst>
        </pc:spChg>
        <pc:spChg chg="mod">
          <ac:chgData name="Aizhan Kassymova" userId="116eda05-19b7-4ab1-b111-75ad639c04ed" providerId="ADAL" clId="{FF919DDD-87BC-2C46-9B38-A82B1C749C83}" dt="2022-08-02T17:40:04.224" v="292" actId="255"/>
          <ac:spMkLst>
            <pc:docMk/>
            <pc:sldMk cId="872649241" sldId="1062"/>
            <ac:spMk id="203" creationId="{3112DCC3-CE7F-0946-98BD-677D47E5D9EC}"/>
          </ac:spMkLst>
        </pc:spChg>
        <pc:spChg chg="mod">
          <ac:chgData name="Aizhan Kassymova" userId="116eda05-19b7-4ab1-b111-75ad639c04ed" providerId="ADAL" clId="{FF919DDD-87BC-2C46-9B38-A82B1C749C83}" dt="2022-08-02T17:39:59.426" v="291"/>
          <ac:spMkLst>
            <pc:docMk/>
            <pc:sldMk cId="872649241" sldId="1062"/>
            <ac:spMk id="205" creationId="{E0160BA3-7E99-FF4F-B251-3A57C4067339}"/>
          </ac:spMkLst>
        </pc:spChg>
        <pc:spChg chg="mod">
          <ac:chgData name="Aizhan Kassymova" userId="116eda05-19b7-4ab1-b111-75ad639c04ed" providerId="ADAL" clId="{FF919DDD-87BC-2C46-9B38-A82B1C749C83}" dt="2022-08-02T17:39:59.426" v="291"/>
          <ac:spMkLst>
            <pc:docMk/>
            <pc:sldMk cId="872649241" sldId="1062"/>
            <ac:spMk id="206" creationId="{9DF0B33E-9F7D-6D42-BB3E-B10B8F37A046}"/>
          </ac:spMkLst>
        </pc:spChg>
        <pc:spChg chg="mod">
          <ac:chgData name="Aizhan Kassymova" userId="116eda05-19b7-4ab1-b111-75ad639c04ed" providerId="ADAL" clId="{FF919DDD-87BC-2C46-9B38-A82B1C749C83}" dt="2022-08-02T17:40:23.661" v="294" actId="255"/>
          <ac:spMkLst>
            <pc:docMk/>
            <pc:sldMk cId="872649241" sldId="1062"/>
            <ac:spMk id="208" creationId="{13F46785-7C2F-3743-9685-4279D33DE680}"/>
          </ac:spMkLst>
        </pc:spChg>
        <pc:spChg chg="mod">
          <ac:chgData name="Aizhan Kassymova" userId="116eda05-19b7-4ab1-b111-75ad639c04ed" providerId="ADAL" clId="{FF919DDD-87BC-2C46-9B38-A82B1C749C83}" dt="2022-08-02T17:40:18.563" v="293"/>
          <ac:spMkLst>
            <pc:docMk/>
            <pc:sldMk cId="872649241" sldId="1062"/>
            <ac:spMk id="210" creationId="{DFAB6866-5B35-6E41-8F29-0263EC44C604}"/>
          </ac:spMkLst>
        </pc:spChg>
        <pc:spChg chg="mod">
          <ac:chgData name="Aizhan Kassymova" userId="116eda05-19b7-4ab1-b111-75ad639c04ed" providerId="ADAL" clId="{FF919DDD-87BC-2C46-9B38-A82B1C749C83}" dt="2022-08-02T17:40:18.563" v="293"/>
          <ac:spMkLst>
            <pc:docMk/>
            <pc:sldMk cId="872649241" sldId="1062"/>
            <ac:spMk id="211" creationId="{144EF218-DC19-974D-9D41-3796E5959FAA}"/>
          </ac:spMkLst>
        </pc:spChg>
        <pc:spChg chg="mod">
          <ac:chgData name="Aizhan Kassymova" userId="116eda05-19b7-4ab1-b111-75ad639c04ed" providerId="ADAL" clId="{FF919DDD-87BC-2C46-9B38-A82B1C749C83}" dt="2022-08-02T17:35:32.951" v="191" actId="1076"/>
          <ac:spMkLst>
            <pc:docMk/>
            <pc:sldMk cId="872649241" sldId="1062"/>
            <ac:spMk id="213" creationId="{A91EF9B4-2F2C-834D-A9F0-AF5FF0012C06}"/>
          </ac:spMkLst>
        </pc:spChg>
        <pc:spChg chg="mod">
          <ac:chgData name="Aizhan Kassymova" userId="116eda05-19b7-4ab1-b111-75ad639c04ed" providerId="ADAL" clId="{FF919DDD-87BC-2C46-9B38-A82B1C749C83}" dt="2022-08-02T17:35:22.351" v="189"/>
          <ac:spMkLst>
            <pc:docMk/>
            <pc:sldMk cId="872649241" sldId="1062"/>
            <ac:spMk id="215" creationId="{B4F4A625-25A9-7C49-A577-9E5369A60459}"/>
          </ac:spMkLst>
        </pc:spChg>
        <pc:spChg chg="mod">
          <ac:chgData name="Aizhan Kassymova" userId="116eda05-19b7-4ab1-b111-75ad639c04ed" providerId="ADAL" clId="{FF919DDD-87BC-2C46-9B38-A82B1C749C83}" dt="2022-08-02T17:35:22.351" v="189"/>
          <ac:spMkLst>
            <pc:docMk/>
            <pc:sldMk cId="872649241" sldId="1062"/>
            <ac:spMk id="216" creationId="{EB9BAEEC-FC22-9041-B4A4-025004EA540A}"/>
          </ac:spMkLst>
        </pc:spChg>
        <pc:spChg chg="mod">
          <ac:chgData name="Aizhan Kassymova" userId="116eda05-19b7-4ab1-b111-75ad639c04ed" providerId="ADAL" clId="{FF919DDD-87BC-2C46-9B38-A82B1C749C83}" dt="2022-08-02T17:39:21.854" v="266" actId="20577"/>
          <ac:spMkLst>
            <pc:docMk/>
            <pc:sldMk cId="872649241" sldId="1062"/>
            <ac:spMk id="222" creationId="{AA641F40-AD8C-4445-92AF-C75760D41DB5}"/>
          </ac:spMkLst>
        </pc:spChg>
        <pc:spChg chg="mod">
          <ac:chgData name="Aizhan Kassymova" userId="116eda05-19b7-4ab1-b111-75ad639c04ed" providerId="ADAL" clId="{FF919DDD-87BC-2C46-9B38-A82B1C749C83}" dt="2022-08-02T17:39:41.810" v="290" actId="20577"/>
          <ac:spMkLst>
            <pc:docMk/>
            <pc:sldMk cId="872649241" sldId="1062"/>
            <ac:spMk id="225" creationId="{68623763-0736-1640-9198-34E20A0A0952}"/>
          </ac:spMkLst>
        </pc:spChg>
        <pc:spChg chg="mod">
          <ac:chgData name="Aizhan Kassymova" userId="116eda05-19b7-4ab1-b111-75ad639c04ed" providerId="ADAL" clId="{FF919DDD-87BC-2C46-9B38-A82B1C749C83}" dt="2022-08-02T17:39:05.591" v="258"/>
          <ac:spMkLst>
            <pc:docMk/>
            <pc:sldMk cId="872649241" sldId="1062"/>
            <ac:spMk id="226" creationId="{A58BC41B-0FE4-7548-8B41-7D58F1B562DA}"/>
          </ac:spMkLst>
        </pc:spChg>
        <pc:spChg chg="mod">
          <ac:chgData name="Aizhan Kassymova" userId="116eda05-19b7-4ab1-b111-75ad639c04ed" providerId="ADAL" clId="{FF919DDD-87BC-2C46-9B38-A82B1C749C83}" dt="2022-08-02T17:39:05.591" v="258"/>
          <ac:spMkLst>
            <pc:docMk/>
            <pc:sldMk cId="872649241" sldId="1062"/>
            <ac:spMk id="227" creationId="{02FB0512-C154-9E47-9EBA-D924E2099BE6}"/>
          </ac:spMkLst>
        </pc:spChg>
        <pc:spChg chg="mod">
          <ac:chgData name="Aizhan Kassymova" userId="116eda05-19b7-4ab1-b111-75ad639c04ed" providerId="ADAL" clId="{FF919DDD-87BC-2C46-9B38-A82B1C749C83}" dt="2022-08-02T17:39:05.591" v="258"/>
          <ac:spMkLst>
            <pc:docMk/>
            <pc:sldMk cId="872649241" sldId="1062"/>
            <ac:spMk id="228" creationId="{C63F6E63-7445-F243-9368-2132BE86292D}"/>
          </ac:spMkLst>
        </pc:spChg>
        <pc:spChg chg="mod">
          <ac:chgData name="Aizhan Kassymova" userId="116eda05-19b7-4ab1-b111-75ad639c04ed" providerId="ADAL" clId="{FF919DDD-87BC-2C46-9B38-A82B1C749C83}" dt="2022-08-02T17:39:05.591" v="258"/>
          <ac:spMkLst>
            <pc:docMk/>
            <pc:sldMk cId="872649241" sldId="1062"/>
            <ac:spMk id="229" creationId="{EE8FCEBF-7EAA-0647-A2EA-4FF2A92ADD8C}"/>
          </ac:spMkLst>
        </pc:spChg>
        <pc:spChg chg="mod">
          <ac:chgData name="Aizhan Kassymova" userId="116eda05-19b7-4ab1-b111-75ad639c04ed" providerId="ADAL" clId="{FF919DDD-87BC-2C46-9B38-A82B1C749C83}" dt="2022-08-02T17:39:24.980" v="270" actId="20577"/>
          <ac:spMkLst>
            <pc:docMk/>
            <pc:sldMk cId="872649241" sldId="1062"/>
            <ac:spMk id="241" creationId="{EDB0CBDE-E11E-4D44-A1B1-F46AB6BB5EE3}"/>
          </ac:spMkLst>
        </pc:spChg>
        <pc:spChg chg="mod">
          <ac:chgData name="Aizhan Kassymova" userId="116eda05-19b7-4ab1-b111-75ad639c04ed" providerId="ADAL" clId="{FF919DDD-87BC-2C46-9B38-A82B1C749C83}" dt="2022-08-02T17:39:05.591" v="258"/>
          <ac:spMkLst>
            <pc:docMk/>
            <pc:sldMk cId="872649241" sldId="1062"/>
            <ac:spMk id="243" creationId="{414248C8-665E-0640-BFD4-2689CB960EDD}"/>
          </ac:spMkLst>
        </pc:spChg>
        <pc:spChg chg="mod">
          <ac:chgData name="Aizhan Kassymova" userId="116eda05-19b7-4ab1-b111-75ad639c04ed" providerId="ADAL" clId="{FF919DDD-87BC-2C46-9B38-A82B1C749C83}" dt="2022-08-02T17:39:17.109" v="260" actId="114"/>
          <ac:spMkLst>
            <pc:docMk/>
            <pc:sldMk cId="872649241" sldId="1062"/>
            <ac:spMk id="244" creationId="{026C4778-F96F-564F-92C4-81A147260836}"/>
          </ac:spMkLst>
        </pc:spChg>
        <pc:grpChg chg="mod">
          <ac:chgData name="Aizhan Kassymova" userId="116eda05-19b7-4ab1-b111-75ad639c04ed" providerId="ADAL" clId="{FF919DDD-87BC-2C46-9B38-A82B1C749C83}" dt="2022-08-02T17:39:05.591" v="258"/>
          <ac:grpSpMkLst>
            <pc:docMk/>
            <pc:sldMk cId="872649241" sldId="1062"/>
            <ac:grpSpMk id="14" creationId="{F43034C5-12D0-B544-8624-5B957307D6C4}"/>
          </ac:grpSpMkLst>
        </pc:grpChg>
        <pc:grpChg chg="mod">
          <ac:chgData name="Aizhan Kassymova" userId="116eda05-19b7-4ab1-b111-75ad639c04ed" providerId="ADAL" clId="{FF919DDD-87BC-2C46-9B38-A82B1C749C83}" dt="2022-08-02T17:39:05.591" v="258"/>
          <ac:grpSpMkLst>
            <pc:docMk/>
            <pc:sldMk cId="872649241" sldId="1062"/>
            <ac:grpSpMk id="15" creationId="{5F3D26B5-5E98-5E4A-87D8-7FA097DF959B}"/>
          </ac:grpSpMkLst>
        </pc:grpChg>
        <pc:grpChg chg="mod">
          <ac:chgData name="Aizhan Kassymova" userId="116eda05-19b7-4ab1-b111-75ad639c04ed" providerId="ADAL" clId="{FF919DDD-87BC-2C46-9B38-A82B1C749C83}" dt="2022-08-02T17:39:05.591" v="258"/>
          <ac:grpSpMkLst>
            <pc:docMk/>
            <pc:sldMk cId="872649241" sldId="1062"/>
            <ac:grpSpMk id="98" creationId="{6F69B15D-5882-BD4E-83B7-5C85A253A430}"/>
          </ac:grpSpMkLst>
        </pc:grpChg>
        <pc:grpChg chg="del">
          <ac:chgData name="Aizhan Kassymova" userId="116eda05-19b7-4ab1-b111-75ad639c04ed" providerId="ADAL" clId="{FF919DDD-87BC-2C46-9B38-A82B1C749C83}" dt="2022-08-02T17:36:40.635" v="229" actId="478"/>
          <ac:grpSpMkLst>
            <pc:docMk/>
            <pc:sldMk cId="872649241" sldId="1062"/>
            <ac:grpSpMk id="99" creationId="{5402A96E-C536-5E4C-BB36-5F57DDFFE613}"/>
          </ac:grpSpMkLst>
        </pc:grpChg>
        <pc:grpChg chg="mod">
          <ac:chgData name="Aizhan Kassymova" userId="116eda05-19b7-4ab1-b111-75ad639c04ed" providerId="ADAL" clId="{FF919DDD-87BC-2C46-9B38-A82B1C749C83}" dt="2022-08-02T17:39:05.591" v="258"/>
          <ac:grpSpMkLst>
            <pc:docMk/>
            <pc:sldMk cId="872649241" sldId="1062"/>
            <ac:grpSpMk id="100" creationId="{54168ABB-31DA-FD4E-B361-85C3C0971BE8}"/>
          </ac:grpSpMkLst>
        </pc:grpChg>
        <pc:grpChg chg="mod">
          <ac:chgData name="Aizhan Kassymova" userId="116eda05-19b7-4ab1-b111-75ad639c04ed" providerId="ADAL" clId="{FF919DDD-87BC-2C46-9B38-A82B1C749C83}" dt="2022-08-02T17:39:05.591" v="258"/>
          <ac:grpSpMkLst>
            <pc:docMk/>
            <pc:sldMk cId="872649241" sldId="1062"/>
            <ac:grpSpMk id="101" creationId="{94E6CD2B-9DBD-9847-AE43-1F20A9F4B7A7}"/>
          </ac:grpSpMkLst>
        </pc:grpChg>
        <pc:grpChg chg="del">
          <ac:chgData name="Aizhan Kassymova" userId="116eda05-19b7-4ab1-b111-75ad639c04ed" providerId="ADAL" clId="{FF919DDD-87BC-2C46-9B38-A82B1C749C83}" dt="2022-08-02T17:37:18.951" v="241" actId="478"/>
          <ac:grpSpMkLst>
            <pc:docMk/>
            <pc:sldMk cId="872649241" sldId="1062"/>
            <ac:grpSpMk id="102" creationId="{E2053A92-714B-3A4D-BA72-E2002B5EB226}"/>
          </ac:grpSpMkLst>
        </pc:grpChg>
        <pc:grpChg chg="mod">
          <ac:chgData name="Aizhan Kassymova" userId="116eda05-19b7-4ab1-b111-75ad639c04ed" providerId="ADAL" clId="{FF919DDD-87BC-2C46-9B38-A82B1C749C83}" dt="2022-08-02T17:39:05.591" v="258"/>
          <ac:grpSpMkLst>
            <pc:docMk/>
            <pc:sldMk cId="872649241" sldId="1062"/>
            <ac:grpSpMk id="103" creationId="{72242579-6133-6C4E-BF67-26CF5BCBECC7}"/>
          </ac:grpSpMkLst>
        </pc:grpChg>
        <pc:grpChg chg="mod">
          <ac:chgData name="Aizhan Kassymova" userId="116eda05-19b7-4ab1-b111-75ad639c04ed" providerId="ADAL" clId="{FF919DDD-87BC-2C46-9B38-A82B1C749C83}" dt="2022-08-02T17:39:05.591" v="258"/>
          <ac:grpSpMkLst>
            <pc:docMk/>
            <pc:sldMk cId="872649241" sldId="1062"/>
            <ac:grpSpMk id="122" creationId="{AFAFE92F-768B-0E40-8189-F135D4962862}"/>
          </ac:grpSpMkLst>
        </pc:grpChg>
        <pc:grpChg chg="mod">
          <ac:chgData name="Aizhan Kassymova" userId="116eda05-19b7-4ab1-b111-75ad639c04ed" providerId="ADAL" clId="{FF919DDD-87BC-2C46-9B38-A82B1C749C83}" dt="2022-08-02T17:39:05.591" v="258"/>
          <ac:grpSpMkLst>
            <pc:docMk/>
            <pc:sldMk cId="872649241" sldId="1062"/>
            <ac:grpSpMk id="124" creationId="{52997F44-9E26-5F46-914A-DD4ADC8770B4}"/>
          </ac:grpSpMkLst>
        </pc:grpChg>
        <pc:grpChg chg="mod">
          <ac:chgData name="Aizhan Kassymova" userId="116eda05-19b7-4ab1-b111-75ad639c04ed" providerId="ADAL" clId="{FF919DDD-87BC-2C46-9B38-A82B1C749C83}" dt="2022-08-02T17:39:05.591" v="258"/>
          <ac:grpSpMkLst>
            <pc:docMk/>
            <pc:sldMk cId="872649241" sldId="1062"/>
            <ac:grpSpMk id="127" creationId="{ECCEFB02-32C8-8940-8A0B-AB56D987ACE8}"/>
          </ac:grpSpMkLst>
        </pc:grpChg>
        <pc:grpChg chg="mod">
          <ac:chgData name="Aizhan Kassymova" userId="116eda05-19b7-4ab1-b111-75ad639c04ed" providerId="ADAL" clId="{FF919DDD-87BC-2C46-9B38-A82B1C749C83}" dt="2022-08-02T17:39:05.591" v="258"/>
          <ac:grpSpMkLst>
            <pc:docMk/>
            <pc:sldMk cId="872649241" sldId="1062"/>
            <ac:grpSpMk id="129" creationId="{3CE589A0-5A73-794D-ABC2-A1B10BB78C09}"/>
          </ac:grpSpMkLst>
        </pc:grpChg>
        <pc:grpChg chg="mod">
          <ac:chgData name="Aizhan Kassymova" userId="116eda05-19b7-4ab1-b111-75ad639c04ed" providerId="ADAL" clId="{FF919DDD-87BC-2C46-9B38-A82B1C749C83}" dt="2022-08-02T17:39:05.591" v="258"/>
          <ac:grpSpMkLst>
            <pc:docMk/>
            <pc:sldMk cId="872649241" sldId="1062"/>
            <ac:grpSpMk id="163" creationId="{6EE61F86-BE11-7149-9359-71FBA7C666F1}"/>
          </ac:grpSpMkLst>
        </pc:grpChg>
        <pc:grpChg chg="mod">
          <ac:chgData name="Aizhan Kassymova" userId="116eda05-19b7-4ab1-b111-75ad639c04ed" providerId="ADAL" clId="{FF919DDD-87BC-2C46-9B38-A82B1C749C83}" dt="2022-08-02T17:39:05.591" v="258"/>
          <ac:grpSpMkLst>
            <pc:docMk/>
            <pc:sldMk cId="872649241" sldId="1062"/>
            <ac:grpSpMk id="167" creationId="{65EE0A01-2F8E-5749-87FB-D527A9FE564A}"/>
          </ac:grpSpMkLst>
        </pc:grpChg>
        <pc:grpChg chg="mod">
          <ac:chgData name="Aizhan Kassymova" userId="116eda05-19b7-4ab1-b111-75ad639c04ed" providerId="ADAL" clId="{FF919DDD-87BC-2C46-9B38-A82B1C749C83}" dt="2022-08-02T17:39:05.591" v="258"/>
          <ac:grpSpMkLst>
            <pc:docMk/>
            <pc:sldMk cId="872649241" sldId="1062"/>
            <ac:grpSpMk id="170" creationId="{B6FA9AE8-EBC5-0147-94F3-3E921D2CC449}"/>
          </ac:grpSpMkLst>
        </pc:grpChg>
        <pc:grpChg chg="mod">
          <ac:chgData name="Aizhan Kassymova" userId="116eda05-19b7-4ab1-b111-75ad639c04ed" providerId="ADAL" clId="{FF919DDD-87BC-2C46-9B38-A82B1C749C83}" dt="2022-08-02T17:39:05.591" v="258"/>
          <ac:grpSpMkLst>
            <pc:docMk/>
            <pc:sldMk cId="872649241" sldId="1062"/>
            <ac:grpSpMk id="171" creationId="{914827A5-B36D-5447-BDA9-1E2D6F444CD2}"/>
          </ac:grpSpMkLst>
        </pc:grpChg>
        <pc:grpChg chg="mod">
          <ac:chgData name="Aizhan Kassymova" userId="116eda05-19b7-4ab1-b111-75ad639c04ed" providerId="ADAL" clId="{FF919DDD-87BC-2C46-9B38-A82B1C749C83}" dt="2022-08-02T17:39:05.591" v="258"/>
          <ac:grpSpMkLst>
            <pc:docMk/>
            <pc:sldMk cId="872649241" sldId="1062"/>
            <ac:grpSpMk id="172" creationId="{67440755-0E4E-954E-AF41-146130A58AC5}"/>
          </ac:grpSpMkLst>
        </pc:grpChg>
        <pc:grpChg chg="mod">
          <ac:chgData name="Aizhan Kassymova" userId="116eda05-19b7-4ab1-b111-75ad639c04ed" providerId="ADAL" clId="{FF919DDD-87BC-2C46-9B38-A82B1C749C83}" dt="2022-08-02T17:34:48.441" v="186" actId="1076"/>
          <ac:grpSpMkLst>
            <pc:docMk/>
            <pc:sldMk cId="872649241" sldId="1062"/>
            <ac:grpSpMk id="197" creationId="{71667032-3DE5-D641-AF89-31661341B629}"/>
          </ac:grpSpMkLst>
        </pc:grpChg>
        <pc:grpChg chg="mod">
          <ac:chgData name="Aizhan Kassymova" userId="116eda05-19b7-4ab1-b111-75ad639c04ed" providerId="ADAL" clId="{FF919DDD-87BC-2C46-9B38-A82B1C749C83}" dt="2022-08-02T17:34:34.743" v="183"/>
          <ac:grpSpMkLst>
            <pc:docMk/>
            <pc:sldMk cId="872649241" sldId="1062"/>
            <ac:grpSpMk id="199" creationId="{9A43EE55-B459-A442-AF20-820C98C69C07}"/>
          </ac:grpSpMkLst>
        </pc:grpChg>
        <pc:grpChg chg="mod">
          <ac:chgData name="Aizhan Kassymova" userId="116eda05-19b7-4ab1-b111-75ad639c04ed" providerId="ADAL" clId="{FF919DDD-87BC-2C46-9B38-A82B1C749C83}" dt="2022-08-02T17:39:59.426" v="291"/>
          <ac:grpSpMkLst>
            <pc:docMk/>
            <pc:sldMk cId="872649241" sldId="1062"/>
            <ac:grpSpMk id="202" creationId="{D5975D2B-C7D8-5443-B05C-D424C6687958}"/>
          </ac:grpSpMkLst>
        </pc:grpChg>
        <pc:grpChg chg="mod">
          <ac:chgData name="Aizhan Kassymova" userId="116eda05-19b7-4ab1-b111-75ad639c04ed" providerId="ADAL" clId="{FF919DDD-87BC-2C46-9B38-A82B1C749C83}" dt="2022-08-02T17:39:59.426" v="291"/>
          <ac:grpSpMkLst>
            <pc:docMk/>
            <pc:sldMk cId="872649241" sldId="1062"/>
            <ac:grpSpMk id="204" creationId="{B6C30B44-1E4C-5642-B786-3E6EA26B0E37}"/>
          </ac:grpSpMkLst>
        </pc:grpChg>
        <pc:grpChg chg="mod">
          <ac:chgData name="Aizhan Kassymova" userId="116eda05-19b7-4ab1-b111-75ad639c04ed" providerId="ADAL" clId="{FF919DDD-87BC-2C46-9B38-A82B1C749C83}" dt="2022-08-02T17:40:18.563" v="293"/>
          <ac:grpSpMkLst>
            <pc:docMk/>
            <pc:sldMk cId="872649241" sldId="1062"/>
            <ac:grpSpMk id="207" creationId="{17BBEB73-4D20-4E49-B116-621BC3CAA3C6}"/>
          </ac:grpSpMkLst>
        </pc:grpChg>
        <pc:grpChg chg="mod">
          <ac:chgData name="Aizhan Kassymova" userId="116eda05-19b7-4ab1-b111-75ad639c04ed" providerId="ADAL" clId="{FF919DDD-87BC-2C46-9B38-A82B1C749C83}" dt="2022-08-02T17:40:18.563" v="293"/>
          <ac:grpSpMkLst>
            <pc:docMk/>
            <pc:sldMk cId="872649241" sldId="1062"/>
            <ac:grpSpMk id="209" creationId="{6F4A03FB-C196-4245-A236-BAE0357475F2}"/>
          </ac:grpSpMkLst>
        </pc:grpChg>
        <pc:grpChg chg="mod">
          <ac:chgData name="Aizhan Kassymova" userId="116eda05-19b7-4ab1-b111-75ad639c04ed" providerId="ADAL" clId="{FF919DDD-87BC-2C46-9B38-A82B1C749C83}" dt="2022-08-02T17:35:22.351" v="189"/>
          <ac:grpSpMkLst>
            <pc:docMk/>
            <pc:sldMk cId="872649241" sldId="1062"/>
            <ac:grpSpMk id="212" creationId="{42650407-45AA-3C47-B59D-AAD89CBCEE9E}"/>
          </ac:grpSpMkLst>
        </pc:grpChg>
        <pc:grpChg chg="mod">
          <ac:chgData name="Aizhan Kassymova" userId="116eda05-19b7-4ab1-b111-75ad639c04ed" providerId="ADAL" clId="{FF919DDD-87BC-2C46-9B38-A82B1C749C83}" dt="2022-08-02T17:35:22.351" v="189"/>
          <ac:grpSpMkLst>
            <pc:docMk/>
            <pc:sldMk cId="872649241" sldId="1062"/>
            <ac:grpSpMk id="214" creationId="{2D175EAB-99E5-D446-9FA5-DA6520AC99E3}"/>
          </ac:grpSpMkLst>
        </pc:grpChg>
        <pc:grpChg chg="mod">
          <ac:chgData name="Aizhan Kassymova" userId="116eda05-19b7-4ab1-b111-75ad639c04ed" providerId="ADAL" clId="{FF919DDD-87BC-2C46-9B38-A82B1C749C83}" dt="2022-08-02T17:38:53.766" v="257" actId="1076"/>
          <ac:grpSpMkLst>
            <pc:docMk/>
            <pc:sldMk cId="872649241" sldId="1062"/>
            <ac:grpSpMk id="221" creationId="{24DA57A5-E7F2-7A4B-9805-D1B62272D517}"/>
          </ac:grpSpMkLst>
        </pc:grpChg>
        <pc:grpChg chg="mod">
          <ac:chgData name="Aizhan Kassymova" userId="116eda05-19b7-4ab1-b111-75ad639c04ed" providerId="ADAL" clId="{FF919DDD-87BC-2C46-9B38-A82B1C749C83}" dt="2022-08-02T17:39:05.591" v="258"/>
          <ac:grpSpMkLst>
            <pc:docMk/>
            <pc:sldMk cId="872649241" sldId="1062"/>
            <ac:grpSpMk id="223" creationId="{C5146927-C3B8-DF48-9CFC-4B18E58EBBED}"/>
          </ac:grpSpMkLst>
        </pc:grpChg>
        <pc:grpChg chg="mod">
          <ac:chgData name="Aizhan Kassymova" userId="116eda05-19b7-4ab1-b111-75ad639c04ed" providerId="ADAL" clId="{FF919DDD-87BC-2C46-9B38-A82B1C749C83}" dt="2022-08-02T17:39:05.591" v="258"/>
          <ac:grpSpMkLst>
            <pc:docMk/>
            <pc:sldMk cId="872649241" sldId="1062"/>
            <ac:grpSpMk id="224" creationId="{36331F64-A8EF-C84E-B30D-A7547D452764}"/>
          </ac:grpSpMkLst>
        </pc:grpChg>
        <pc:grpChg chg="mod">
          <ac:chgData name="Aizhan Kassymova" userId="116eda05-19b7-4ab1-b111-75ad639c04ed" providerId="ADAL" clId="{FF919DDD-87BC-2C46-9B38-A82B1C749C83}" dt="2022-08-02T17:39:05.591" v="258"/>
          <ac:grpSpMkLst>
            <pc:docMk/>
            <pc:sldMk cId="872649241" sldId="1062"/>
            <ac:grpSpMk id="233" creationId="{0D04F411-4AAF-BC49-BC7A-363692477E93}"/>
          </ac:grpSpMkLst>
        </pc:grpChg>
        <pc:grpChg chg="mod">
          <ac:chgData name="Aizhan Kassymova" userId="116eda05-19b7-4ab1-b111-75ad639c04ed" providerId="ADAL" clId="{FF919DDD-87BC-2C46-9B38-A82B1C749C83}" dt="2022-08-02T17:39:05.591" v="258"/>
          <ac:grpSpMkLst>
            <pc:docMk/>
            <pc:sldMk cId="872649241" sldId="1062"/>
            <ac:grpSpMk id="250" creationId="{3A5444DE-2616-4949-A343-9AB06B194D91}"/>
          </ac:grpSpMkLst>
        </pc:grpChg>
        <pc:grpChg chg="mod">
          <ac:chgData name="Aizhan Kassymova" userId="116eda05-19b7-4ab1-b111-75ad639c04ed" providerId="ADAL" clId="{FF919DDD-87BC-2C46-9B38-A82B1C749C83}" dt="2022-08-02T17:39:05.591" v="258"/>
          <ac:grpSpMkLst>
            <pc:docMk/>
            <pc:sldMk cId="872649241" sldId="1062"/>
            <ac:grpSpMk id="251" creationId="{BA49793A-2EFA-244E-B721-948595E86530}"/>
          </ac:grpSpMkLst>
        </pc:grpChg>
        <pc:picChg chg="mod">
          <ac:chgData name="Aizhan Kassymova" userId="116eda05-19b7-4ab1-b111-75ad639c04ed" providerId="ADAL" clId="{FF919DDD-87BC-2C46-9B38-A82B1C749C83}" dt="2022-08-02T17:39:05.591" v="258"/>
          <ac:picMkLst>
            <pc:docMk/>
            <pc:sldMk cId="872649241" sldId="1062"/>
            <ac:picMk id="153" creationId="{272E925C-57A6-144C-A625-180C395BBE25}"/>
          </ac:picMkLst>
        </pc:picChg>
        <pc:cxnChg chg="mod">
          <ac:chgData name="Aizhan Kassymova" userId="116eda05-19b7-4ab1-b111-75ad639c04ed" providerId="ADAL" clId="{FF919DDD-87BC-2C46-9B38-A82B1C749C83}" dt="2022-08-02T17:39:05.591" v="258"/>
          <ac:cxnSpMkLst>
            <pc:docMk/>
            <pc:sldMk cId="872649241" sldId="1062"/>
            <ac:cxnSpMk id="105" creationId="{11F9B693-3039-7842-B826-C79453DC74BC}"/>
          </ac:cxnSpMkLst>
        </pc:cxnChg>
        <pc:cxnChg chg="mod">
          <ac:chgData name="Aizhan Kassymova" userId="116eda05-19b7-4ab1-b111-75ad639c04ed" providerId="ADAL" clId="{FF919DDD-87BC-2C46-9B38-A82B1C749C83}" dt="2022-08-02T17:39:05.591" v="258"/>
          <ac:cxnSpMkLst>
            <pc:docMk/>
            <pc:sldMk cId="872649241" sldId="1062"/>
            <ac:cxnSpMk id="107" creationId="{82E3D64B-7462-DF45-A72D-0EEE887E1FC6}"/>
          </ac:cxnSpMkLst>
        </pc:cxnChg>
        <pc:cxnChg chg="mod">
          <ac:chgData name="Aizhan Kassymova" userId="116eda05-19b7-4ab1-b111-75ad639c04ed" providerId="ADAL" clId="{FF919DDD-87BC-2C46-9B38-A82B1C749C83}" dt="2022-08-02T17:39:05.591" v="258"/>
          <ac:cxnSpMkLst>
            <pc:docMk/>
            <pc:sldMk cId="872649241" sldId="1062"/>
            <ac:cxnSpMk id="230" creationId="{DBEEB1A6-0E73-AB48-B495-F487B566C625}"/>
          </ac:cxnSpMkLst>
        </pc:cxnChg>
        <pc:cxnChg chg="mod">
          <ac:chgData name="Aizhan Kassymova" userId="116eda05-19b7-4ab1-b111-75ad639c04ed" providerId="ADAL" clId="{FF919DDD-87BC-2C46-9B38-A82B1C749C83}" dt="2022-08-02T17:36:40.635" v="229" actId="478"/>
          <ac:cxnSpMkLst>
            <pc:docMk/>
            <pc:sldMk cId="872649241" sldId="1062"/>
            <ac:cxnSpMk id="231" creationId="{5EC91614-D442-594E-977D-A7CD27559B86}"/>
          </ac:cxnSpMkLst>
        </pc:cxnChg>
        <pc:cxnChg chg="mod">
          <ac:chgData name="Aizhan Kassymova" userId="116eda05-19b7-4ab1-b111-75ad639c04ed" providerId="ADAL" clId="{FF919DDD-87BC-2C46-9B38-A82B1C749C83}" dt="2022-08-02T17:39:05.591" v="258"/>
          <ac:cxnSpMkLst>
            <pc:docMk/>
            <pc:sldMk cId="872649241" sldId="1062"/>
            <ac:cxnSpMk id="232" creationId="{B7BF7B94-FA7B-2246-B803-641BA21FAD78}"/>
          </ac:cxnSpMkLst>
        </pc:cxnChg>
        <pc:cxnChg chg="mod">
          <ac:chgData name="Aizhan Kassymova" userId="116eda05-19b7-4ab1-b111-75ad639c04ed" providerId="ADAL" clId="{FF919DDD-87BC-2C46-9B38-A82B1C749C83}" dt="2022-08-02T17:37:18.951" v="241" actId="478"/>
          <ac:cxnSpMkLst>
            <pc:docMk/>
            <pc:sldMk cId="872649241" sldId="1062"/>
            <ac:cxnSpMk id="236" creationId="{F28C5F11-037B-3141-81EB-95B8DB592151}"/>
          </ac:cxnSpMkLst>
        </pc:cxnChg>
        <pc:cxnChg chg="mod">
          <ac:chgData name="Aizhan Kassymova" userId="116eda05-19b7-4ab1-b111-75ad639c04ed" providerId="ADAL" clId="{FF919DDD-87BC-2C46-9B38-A82B1C749C83}" dt="2022-08-02T17:39:05.591" v="258"/>
          <ac:cxnSpMkLst>
            <pc:docMk/>
            <pc:sldMk cId="872649241" sldId="1062"/>
            <ac:cxnSpMk id="237" creationId="{05D4C2CD-9395-C64F-91D1-D32BF3685F81}"/>
          </ac:cxnSpMkLst>
        </pc:cxnChg>
        <pc:cxnChg chg="mod">
          <ac:chgData name="Aizhan Kassymova" userId="116eda05-19b7-4ab1-b111-75ad639c04ed" providerId="ADAL" clId="{FF919DDD-87BC-2C46-9B38-A82B1C749C83}" dt="2022-08-02T17:39:05.591" v="258"/>
          <ac:cxnSpMkLst>
            <pc:docMk/>
            <pc:sldMk cId="872649241" sldId="1062"/>
            <ac:cxnSpMk id="240" creationId="{A7F37CC4-8A14-554D-96BA-B69174DD341C}"/>
          </ac:cxnSpMkLst>
        </pc:cxnChg>
        <pc:cxnChg chg="mod">
          <ac:chgData name="Aizhan Kassymova" userId="116eda05-19b7-4ab1-b111-75ad639c04ed" providerId="ADAL" clId="{FF919DDD-87BC-2C46-9B38-A82B1C749C83}" dt="2022-08-02T17:39:05.591" v="258"/>
          <ac:cxnSpMkLst>
            <pc:docMk/>
            <pc:sldMk cId="872649241" sldId="1062"/>
            <ac:cxnSpMk id="247" creationId="{3C799D3A-CE2A-E048-B2D1-4A59AF4A4487}"/>
          </ac:cxnSpMkLst>
        </pc:cxnChg>
        <pc:cxnChg chg="mod">
          <ac:chgData name="Aizhan Kassymova" userId="116eda05-19b7-4ab1-b111-75ad639c04ed" providerId="ADAL" clId="{FF919DDD-87BC-2C46-9B38-A82B1C749C83}" dt="2022-08-02T17:39:05.591" v="258"/>
          <ac:cxnSpMkLst>
            <pc:docMk/>
            <pc:sldMk cId="872649241" sldId="1062"/>
            <ac:cxnSpMk id="249" creationId="{594AB361-99B5-124A-BC74-926DDD1383FA}"/>
          </ac:cxnSpMkLst>
        </pc:cxnChg>
        <pc:cxnChg chg="mod">
          <ac:chgData name="Aizhan Kassymova" userId="116eda05-19b7-4ab1-b111-75ad639c04ed" providerId="ADAL" clId="{FF919DDD-87BC-2C46-9B38-A82B1C749C83}" dt="2022-08-02T17:39:05.591" v="258"/>
          <ac:cxnSpMkLst>
            <pc:docMk/>
            <pc:sldMk cId="872649241" sldId="1062"/>
            <ac:cxnSpMk id="252" creationId="{E0252BA6-E2F4-EA40-A719-21D09BB00749}"/>
          </ac:cxnSpMkLst>
        </pc:cxnChg>
        <pc:cxnChg chg="mod">
          <ac:chgData name="Aizhan Kassymova" userId="116eda05-19b7-4ab1-b111-75ad639c04ed" providerId="ADAL" clId="{FF919DDD-87BC-2C46-9B38-A82B1C749C83}" dt="2022-08-02T17:39:05.591" v="258"/>
          <ac:cxnSpMkLst>
            <pc:docMk/>
            <pc:sldMk cId="872649241" sldId="1062"/>
            <ac:cxnSpMk id="253" creationId="{42B1015B-F6E9-1049-9672-7C7605BFFCB3}"/>
          </ac:cxnSpMkLst>
        </pc:cxnChg>
      </pc:sldChg>
      <pc:sldChg chg="addSp delSp modSp add mod modNotesTx">
        <pc:chgData name="Aizhan Kassymova" userId="116eda05-19b7-4ab1-b111-75ad639c04ed" providerId="ADAL" clId="{FF919DDD-87BC-2C46-9B38-A82B1C749C83}" dt="2022-08-19T06:25:43.398" v="9306" actId="20577"/>
        <pc:sldMkLst>
          <pc:docMk/>
          <pc:sldMk cId="1599882378" sldId="1063"/>
        </pc:sldMkLst>
        <pc:spChg chg="mod">
          <ac:chgData name="Aizhan Kassymova" userId="116eda05-19b7-4ab1-b111-75ad639c04ed" providerId="ADAL" clId="{FF919DDD-87BC-2C46-9B38-A82B1C749C83}" dt="2022-08-02T17:42:36.063" v="330"/>
          <ac:spMkLst>
            <pc:docMk/>
            <pc:sldMk cId="1599882378" sldId="1063"/>
            <ac:spMk id="2" creationId="{3B8CD900-19EC-824C-BF74-AADFBF5A172E}"/>
          </ac:spMkLst>
        </pc:spChg>
        <pc:spChg chg="add del">
          <ac:chgData name="Aizhan Kassymova" userId="116eda05-19b7-4ab1-b111-75ad639c04ed" providerId="ADAL" clId="{FF919DDD-87BC-2C46-9B38-A82B1C749C83}" dt="2022-08-02T17:43:31.074" v="354"/>
          <ac:spMkLst>
            <pc:docMk/>
            <pc:sldMk cId="1599882378" sldId="1063"/>
            <ac:spMk id="3" creationId="{5FB93434-6B02-F5EB-9257-F1EFD2C530BB}"/>
          </ac:spMkLst>
        </pc:spChg>
        <pc:spChg chg="del">
          <ac:chgData name="Aizhan Kassymova" userId="116eda05-19b7-4ab1-b111-75ad639c04ed" providerId="ADAL" clId="{FF919DDD-87BC-2C46-9B38-A82B1C749C83}" dt="2022-08-02T17:41:04.687" v="301" actId="478"/>
          <ac:spMkLst>
            <pc:docMk/>
            <pc:sldMk cId="1599882378" sldId="1063"/>
            <ac:spMk id="22" creationId="{659D8DFE-4F7C-F240-94AE-B357C5060578}"/>
          </ac:spMkLst>
        </pc:spChg>
        <pc:spChg chg="mod">
          <ac:chgData name="Aizhan Kassymova" userId="116eda05-19b7-4ab1-b111-75ad639c04ed" providerId="ADAL" clId="{FF919DDD-87BC-2C46-9B38-A82B1C749C83}" dt="2022-08-02T17:44:32.062" v="438" actId="1076"/>
          <ac:spMkLst>
            <pc:docMk/>
            <pc:sldMk cId="1599882378" sldId="1063"/>
            <ac:spMk id="23" creationId="{3081F250-E04F-164D-8093-2C4E84FB9F25}"/>
          </ac:spMkLst>
        </pc:spChg>
        <pc:spChg chg="add mod">
          <ac:chgData name="Aizhan Kassymova" userId="116eda05-19b7-4ab1-b111-75ad639c04ed" providerId="ADAL" clId="{FF919DDD-87BC-2C46-9B38-A82B1C749C83}" dt="2022-08-02T17:41:05.035" v="302"/>
          <ac:spMkLst>
            <pc:docMk/>
            <pc:sldMk cId="1599882378" sldId="1063"/>
            <ac:spMk id="24" creationId="{65D09BF4-25B2-B2BD-FAA7-1476D6211E86}"/>
          </ac:spMkLst>
        </pc:spChg>
        <pc:spChg chg="mod">
          <ac:chgData name="Aizhan Kassymova" userId="116eda05-19b7-4ab1-b111-75ad639c04ed" providerId="ADAL" clId="{FF919DDD-87BC-2C46-9B38-A82B1C749C83}" dt="2022-08-02T17:44:15.219" v="435" actId="20577"/>
          <ac:spMkLst>
            <pc:docMk/>
            <pc:sldMk cId="1599882378" sldId="1063"/>
            <ac:spMk id="193" creationId="{5D93718A-0690-8C4E-A748-FD7FA291E0B5}"/>
          </ac:spMkLst>
        </pc:spChg>
        <pc:spChg chg="mod">
          <ac:chgData name="Aizhan Kassymova" userId="116eda05-19b7-4ab1-b111-75ad639c04ed" providerId="ADAL" clId="{FF919DDD-87BC-2C46-9B38-A82B1C749C83}" dt="2022-08-02T17:50:14.607" v="565" actId="255"/>
          <ac:spMkLst>
            <pc:docMk/>
            <pc:sldMk cId="1599882378" sldId="1063"/>
            <ac:spMk id="196" creationId="{08B8C369-B54C-DA42-A239-7C5638495649}"/>
          </ac:spMkLst>
        </pc:spChg>
        <pc:spChg chg="mod">
          <ac:chgData name="Aizhan Kassymova" userId="116eda05-19b7-4ab1-b111-75ad639c04ed" providerId="ADAL" clId="{FF919DDD-87BC-2C46-9B38-A82B1C749C83}" dt="2022-08-02T17:50:26.889" v="570" actId="20577"/>
          <ac:spMkLst>
            <pc:docMk/>
            <pc:sldMk cId="1599882378" sldId="1063"/>
            <ac:spMk id="239" creationId="{57C97D62-0B61-3848-BBA8-5FCC09BFDC01}"/>
          </ac:spMkLst>
        </pc:spChg>
        <pc:spChg chg="mod">
          <ac:chgData name="Aizhan Kassymova" userId="116eda05-19b7-4ab1-b111-75ad639c04ed" providerId="ADAL" clId="{FF919DDD-87BC-2C46-9B38-A82B1C749C83}" dt="2022-08-02T17:45:23.598" v="477" actId="255"/>
          <ac:spMkLst>
            <pc:docMk/>
            <pc:sldMk cId="1599882378" sldId="1063"/>
            <ac:spMk id="246" creationId="{807A58CF-7E9F-DF4E-9818-2CBC4ED16CA2}"/>
          </ac:spMkLst>
        </pc:spChg>
        <pc:spChg chg="mod">
          <ac:chgData name="Aizhan Kassymova" userId="116eda05-19b7-4ab1-b111-75ad639c04ed" providerId="ADAL" clId="{FF919DDD-87BC-2C46-9B38-A82B1C749C83}" dt="2022-08-02T17:45:52.165" v="516" actId="255"/>
          <ac:spMkLst>
            <pc:docMk/>
            <pc:sldMk cId="1599882378" sldId="1063"/>
            <ac:spMk id="248" creationId="{6FE48C09-1C7F-8C4D-B56E-B697D8EF6AD8}"/>
          </ac:spMkLst>
        </pc:spChg>
        <pc:spChg chg="mod">
          <ac:chgData name="Aizhan Kassymova" userId="116eda05-19b7-4ab1-b111-75ad639c04ed" providerId="ADAL" clId="{FF919DDD-87BC-2C46-9B38-A82B1C749C83}" dt="2022-08-02T17:47:17.654" v="537" actId="20577"/>
          <ac:spMkLst>
            <pc:docMk/>
            <pc:sldMk cId="1599882378" sldId="1063"/>
            <ac:spMk id="255" creationId="{C0FAC860-2F25-F545-9139-9C98D6260A8C}"/>
          </ac:spMkLst>
        </pc:spChg>
        <pc:spChg chg="mod">
          <ac:chgData name="Aizhan Kassymova" userId="116eda05-19b7-4ab1-b111-75ad639c04ed" providerId="ADAL" clId="{FF919DDD-87BC-2C46-9B38-A82B1C749C83}" dt="2022-08-02T17:50:37.099" v="577" actId="20577"/>
          <ac:spMkLst>
            <pc:docMk/>
            <pc:sldMk cId="1599882378" sldId="1063"/>
            <ac:spMk id="259" creationId="{7E164E54-B268-A247-AA63-9539F6FF224A}"/>
          </ac:spMkLst>
        </pc:spChg>
        <pc:spChg chg="mod">
          <ac:chgData name="Aizhan Kassymova" userId="116eda05-19b7-4ab1-b111-75ad639c04ed" providerId="ADAL" clId="{FF919DDD-87BC-2C46-9B38-A82B1C749C83}" dt="2022-08-02T17:50:52.663" v="587" actId="1076"/>
          <ac:spMkLst>
            <pc:docMk/>
            <pc:sldMk cId="1599882378" sldId="1063"/>
            <ac:spMk id="260" creationId="{DE18FED2-1875-864F-91AF-6509DB74229F}"/>
          </ac:spMkLst>
        </pc:spChg>
        <pc:picChg chg="add del">
          <ac:chgData name="Aizhan Kassymova" userId="116eda05-19b7-4ab1-b111-75ad639c04ed" providerId="ADAL" clId="{FF919DDD-87BC-2C46-9B38-A82B1C749C83}" dt="2022-08-02T17:43:31.074" v="354"/>
          <ac:picMkLst>
            <pc:docMk/>
            <pc:sldMk cId="1599882378" sldId="1063"/>
            <ac:picMk id="2050" creationId="{C6CAE692-A703-C526-0445-865B430501B1}"/>
          </ac:picMkLst>
        </pc:picChg>
      </pc:sldChg>
      <pc:sldChg chg="addSp delSp modSp add mod modNotesTx">
        <pc:chgData name="Aizhan Kassymova" userId="116eda05-19b7-4ab1-b111-75ad639c04ed" providerId="ADAL" clId="{FF919DDD-87BC-2C46-9B38-A82B1C749C83}" dt="2022-08-19T06:31:21.916" v="9352" actId="20577"/>
        <pc:sldMkLst>
          <pc:docMk/>
          <pc:sldMk cId="851839459" sldId="1064"/>
        </pc:sldMkLst>
        <pc:spChg chg="mod">
          <ac:chgData name="Aizhan Kassymova" userId="116eda05-19b7-4ab1-b111-75ad639c04ed" providerId="ADAL" clId="{FF919DDD-87BC-2C46-9B38-A82B1C749C83}" dt="2022-08-02T17:51:23.149" v="625" actId="27636"/>
          <ac:spMkLst>
            <pc:docMk/>
            <pc:sldMk cId="851839459" sldId="1064"/>
            <ac:spMk id="2" creationId="{3B8CD900-19EC-824C-BF74-AADFBF5A172E}"/>
          </ac:spMkLst>
        </pc:spChg>
        <pc:spChg chg="mod">
          <ac:chgData name="Aizhan Kassymova" userId="116eda05-19b7-4ab1-b111-75ad639c04ed" providerId="ADAL" clId="{FF919DDD-87BC-2C46-9B38-A82B1C749C83}" dt="2022-08-02T17:52:06.748" v="708" actId="20577"/>
          <ac:spMkLst>
            <pc:docMk/>
            <pc:sldMk cId="851839459" sldId="1064"/>
            <ac:spMk id="22" creationId="{973DDEF7-C28A-F04F-AD65-DE94D6CF205E}"/>
          </ac:spMkLst>
        </pc:spChg>
        <pc:spChg chg="mod">
          <ac:chgData name="Aizhan Kassymova" userId="116eda05-19b7-4ab1-b111-75ad639c04ed" providerId="ADAL" clId="{FF919DDD-87BC-2C46-9B38-A82B1C749C83}" dt="2022-08-02T17:53:32.812" v="876" actId="20577"/>
          <ac:spMkLst>
            <pc:docMk/>
            <pc:sldMk cId="851839459" sldId="1064"/>
            <ac:spMk id="25" creationId="{85610A16-2670-7448-8F41-F03B9E524F38}"/>
          </ac:spMkLst>
        </pc:spChg>
        <pc:spChg chg="del">
          <ac:chgData name="Aizhan Kassymova" userId="116eda05-19b7-4ab1-b111-75ad639c04ed" providerId="ADAL" clId="{FF919DDD-87BC-2C46-9B38-A82B1C749C83}" dt="2022-08-02T17:41:09.987" v="303" actId="478"/>
          <ac:spMkLst>
            <pc:docMk/>
            <pc:sldMk cId="851839459" sldId="1064"/>
            <ac:spMk id="27" creationId="{4E6AC2D9-3427-7142-95C3-6DF77122338D}"/>
          </ac:spMkLst>
        </pc:spChg>
        <pc:spChg chg="add mod">
          <ac:chgData name="Aizhan Kassymova" userId="116eda05-19b7-4ab1-b111-75ad639c04ed" providerId="ADAL" clId="{FF919DDD-87BC-2C46-9B38-A82B1C749C83}" dt="2022-08-02T17:41:10.404" v="304"/>
          <ac:spMkLst>
            <pc:docMk/>
            <pc:sldMk cId="851839459" sldId="1064"/>
            <ac:spMk id="28" creationId="{C8F8F807-EBB9-9F3B-FE6A-1681A63382A8}"/>
          </ac:spMkLst>
        </pc:spChg>
        <pc:spChg chg="mod">
          <ac:chgData name="Aizhan Kassymova" userId="116eda05-19b7-4ab1-b111-75ad639c04ed" providerId="ADAL" clId="{FF919DDD-87BC-2C46-9B38-A82B1C749C83}" dt="2022-08-02T17:54:06.292" v="903" actId="1076"/>
          <ac:spMkLst>
            <pc:docMk/>
            <pc:sldMk cId="851839459" sldId="1064"/>
            <ac:spMk id="40" creationId="{1B157770-6762-CF45-9B74-7457DBFE2B56}"/>
          </ac:spMkLst>
        </pc:spChg>
        <pc:spChg chg="mod">
          <ac:chgData name="Aizhan Kassymova" userId="116eda05-19b7-4ab1-b111-75ad639c04ed" providerId="ADAL" clId="{FF919DDD-87BC-2C46-9B38-A82B1C749C83}" dt="2022-08-02T17:54:06.292" v="903" actId="1076"/>
          <ac:spMkLst>
            <pc:docMk/>
            <pc:sldMk cId="851839459" sldId="1064"/>
            <ac:spMk id="41" creationId="{CE38ECA0-E265-FA4A-950E-CC50EF2CA516}"/>
          </ac:spMkLst>
        </pc:spChg>
        <pc:spChg chg="mod">
          <ac:chgData name="Aizhan Kassymova" userId="116eda05-19b7-4ab1-b111-75ad639c04ed" providerId="ADAL" clId="{FF919DDD-87BC-2C46-9B38-A82B1C749C83}" dt="2022-08-02T17:54:06.292" v="903" actId="1076"/>
          <ac:spMkLst>
            <pc:docMk/>
            <pc:sldMk cId="851839459" sldId="1064"/>
            <ac:spMk id="46" creationId="{53CBEB33-D2BE-EA4E-9053-8A4F592B82D6}"/>
          </ac:spMkLst>
        </pc:spChg>
        <pc:spChg chg="mod">
          <ac:chgData name="Aizhan Kassymova" userId="116eda05-19b7-4ab1-b111-75ad639c04ed" providerId="ADAL" clId="{FF919DDD-87BC-2C46-9B38-A82B1C749C83}" dt="2022-08-02T17:54:39.665" v="931" actId="1076"/>
          <ac:spMkLst>
            <pc:docMk/>
            <pc:sldMk cId="851839459" sldId="1064"/>
            <ac:spMk id="48" creationId="{15A02CFE-8E15-5B47-955E-884B96AD154D}"/>
          </ac:spMkLst>
        </pc:spChg>
        <pc:spChg chg="mod">
          <ac:chgData name="Aizhan Kassymova" userId="116eda05-19b7-4ab1-b111-75ad639c04ed" providerId="ADAL" clId="{FF919DDD-87BC-2C46-9B38-A82B1C749C83}" dt="2022-08-02T17:54:39.665" v="931" actId="1076"/>
          <ac:spMkLst>
            <pc:docMk/>
            <pc:sldMk cId="851839459" sldId="1064"/>
            <ac:spMk id="49" creationId="{CBC9B555-6B5C-7741-88F2-5079C590022D}"/>
          </ac:spMkLst>
        </pc:spChg>
        <pc:spChg chg="mod">
          <ac:chgData name="Aizhan Kassymova" userId="116eda05-19b7-4ab1-b111-75ad639c04ed" providerId="ADAL" clId="{FF919DDD-87BC-2C46-9B38-A82B1C749C83}" dt="2022-08-02T17:54:39.665" v="931" actId="1076"/>
          <ac:spMkLst>
            <pc:docMk/>
            <pc:sldMk cId="851839459" sldId="1064"/>
            <ac:spMk id="53" creationId="{07806C13-AC0C-744F-A689-B195B8638391}"/>
          </ac:spMkLst>
        </pc:spChg>
        <pc:spChg chg="mod">
          <ac:chgData name="Aizhan Kassymova" userId="116eda05-19b7-4ab1-b111-75ad639c04ed" providerId="ADAL" clId="{FF919DDD-87BC-2C46-9B38-A82B1C749C83}" dt="2022-08-02T17:54:58.245" v="945" actId="1076"/>
          <ac:spMkLst>
            <pc:docMk/>
            <pc:sldMk cId="851839459" sldId="1064"/>
            <ac:spMk id="55" creationId="{16E30F35-9D21-5542-B316-8DC5ACBE27DA}"/>
          </ac:spMkLst>
        </pc:spChg>
        <pc:spChg chg="mod">
          <ac:chgData name="Aizhan Kassymova" userId="116eda05-19b7-4ab1-b111-75ad639c04ed" providerId="ADAL" clId="{FF919DDD-87BC-2C46-9B38-A82B1C749C83}" dt="2022-08-02T17:55:14.022" v="958" actId="1076"/>
          <ac:spMkLst>
            <pc:docMk/>
            <pc:sldMk cId="851839459" sldId="1064"/>
            <ac:spMk id="56" creationId="{AD290DCB-DA87-BF46-B9F0-5E8404C38FE9}"/>
          </ac:spMkLst>
        </pc:spChg>
        <pc:grpChg chg="mod">
          <ac:chgData name="Aizhan Kassymova" userId="116eda05-19b7-4ab1-b111-75ad639c04ed" providerId="ADAL" clId="{FF919DDD-87BC-2C46-9B38-A82B1C749C83}" dt="2022-08-02T17:54:06.292" v="903" actId="1076"/>
          <ac:grpSpMkLst>
            <pc:docMk/>
            <pc:sldMk cId="851839459" sldId="1064"/>
            <ac:grpSpMk id="8" creationId="{685AB00B-9A93-AB4E-B61E-272D7AC641F9}"/>
          </ac:grpSpMkLst>
        </pc:grpChg>
        <pc:grpChg chg="mod">
          <ac:chgData name="Aizhan Kassymova" userId="116eda05-19b7-4ab1-b111-75ad639c04ed" providerId="ADAL" clId="{FF919DDD-87BC-2C46-9B38-A82B1C749C83}" dt="2022-08-02T17:54:06.292" v="903" actId="1076"/>
          <ac:grpSpMkLst>
            <pc:docMk/>
            <pc:sldMk cId="851839459" sldId="1064"/>
            <ac:grpSpMk id="9" creationId="{7F2EE118-43B6-9B4F-B323-BCE06C274814}"/>
          </ac:grpSpMkLst>
        </pc:grpChg>
        <pc:grpChg chg="mod">
          <ac:chgData name="Aizhan Kassymova" userId="116eda05-19b7-4ab1-b111-75ad639c04ed" providerId="ADAL" clId="{FF919DDD-87BC-2C46-9B38-A82B1C749C83}" dt="2022-08-02T17:54:39.665" v="931" actId="1076"/>
          <ac:grpSpMkLst>
            <pc:docMk/>
            <pc:sldMk cId="851839459" sldId="1064"/>
            <ac:grpSpMk id="10" creationId="{C6A7B144-988F-3142-A53D-2AD67E7E25EE}"/>
          </ac:grpSpMkLst>
        </pc:grpChg>
        <pc:picChg chg="mod">
          <ac:chgData name="Aizhan Kassymova" userId="116eda05-19b7-4ab1-b111-75ad639c04ed" providerId="ADAL" clId="{FF919DDD-87BC-2C46-9B38-A82B1C749C83}" dt="2022-08-02T17:55:26.707" v="959" actId="1076"/>
          <ac:picMkLst>
            <pc:docMk/>
            <pc:sldMk cId="851839459" sldId="1064"/>
            <ac:picMk id="25604" creationId="{FD822998-0D59-7945-AC2A-EA37C240B2B7}"/>
          </ac:picMkLst>
        </pc:picChg>
      </pc:sldChg>
      <pc:sldChg chg="addSp delSp modSp add mod modAnim modNotesTx">
        <pc:chgData name="Aizhan Kassymova" userId="116eda05-19b7-4ab1-b111-75ad639c04ed" providerId="ADAL" clId="{FF919DDD-87BC-2C46-9B38-A82B1C749C83}" dt="2022-08-19T06:41:59.467" v="9438" actId="20577"/>
        <pc:sldMkLst>
          <pc:docMk/>
          <pc:sldMk cId="157211550" sldId="1065"/>
        </pc:sldMkLst>
        <pc:spChg chg="mod">
          <ac:chgData name="Aizhan Kassymova" userId="116eda05-19b7-4ab1-b111-75ad639c04ed" providerId="ADAL" clId="{FF919DDD-87BC-2C46-9B38-A82B1C749C83}" dt="2022-08-02T18:00:49.774" v="1196"/>
          <ac:spMkLst>
            <pc:docMk/>
            <pc:sldMk cId="157211550" sldId="1065"/>
            <ac:spMk id="2" creationId="{3B8CD900-19EC-824C-BF74-AADFBF5A172E}"/>
          </ac:spMkLst>
        </pc:spChg>
        <pc:spChg chg="mod">
          <ac:chgData name="Aizhan Kassymova" userId="116eda05-19b7-4ab1-b111-75ad639c04ed" providerId="ADAL" clId="{FF919DDD-87BC-2C46-9B38-A82B1C749C83}" dt="2022-08-02T18:04:53.115" v="1508" actId="14100"/>
          <ac:spMkLst>
            <pc:docMk/>
            <pc:sldMk cId="157211550" sldId="1065"/>
            <ac:spMk id="10" creationId="{B44BC4A2-14C8-8A47-B1A1-506171B4D389}"/>
          </ac:spMkLst>
        </pc:spChg>
        <pc:spChg chg="mod">
          <ac:chgData name="Aizhan Kassymova" userId="116eda05-19b7-4ab1-b111-75ad639c04ed" providerId="ADAL" clId="{FF919DDD-87BC-2C46-9B38-A82B1C749C83}" dt="2022-08-02T18:05:28.661" v="1513" actId="1076"/>
          <ac:spMkLst>
            <pc:docMk/>
            <pc:sldMk cId="157211550" sldId="1065"/>
            <ac:spMk id="11" creationId="{EEE47A92-87A4-AD48-8A94-DC9DCFA6DD50}"/>
          </ac:spMkLst>
        </pc:spChg>
        <pc:spChg chg="del">
          <ac:chgData name="Aizhan Kassymova" userId="116eda05-19b7-4ab1-b111-75ad639c04ed" providerId="ADAL" clId="{FF919DDD-87BC-2C46-9B38-A82B1C749C83}" dt="2022-08-02T17:41:24.360" v="310" actId="478"/>
          <ac:spMkLst>
            <pc:docMk/>
            <pc:sldMk cId="157211550" sldId="1065"/>
            <ac:spMk id="12" creationId="{8EDA3199-9071-AC4D-8C68-A368602E92B1}"/>
          </ac:spMkLst>
        </pc:spChg>
        <pc:spChg chg="add mod">
          <ac:chgData name="Aizhan Kassymova" userId="116eda05-19b7-4ab1-b111-75ad639c04ed" providerId="ADAL" clId="{FF919DDD-87BC-2C46-9B38-A82B1C749C83}" dt="2022-08-02T17:41:25.098" v="311"/>
          <ac:spMkLst>
            <pc:docMk/>
            <pc:sldMk cId="157211550" sldId="1065"/>
            <ac:spMk id="13" creationId="{4642A82F-3888-CA56-EBC8-EB688D879864}"/>
          </ac:spMkLst>
        </pc:spChg>
        <pc:spChg chg="mod">
          <ac:chgData name="Aizhan Kassymova" userId="116eda05-19b7-4ab1-b111-75ad639c04ed" providerId="ADAL" clId="{FF919DDD-87BC-2C46-9B38-A82B1C749C83}" dt="2022-08-02T18:01:58.352" v="1325" actId="20577"/>
          <ac:spMkLst>
            <pc:docMk/>
            <pc:sldMk cId="157211550" sldId="1065"/>
            <ac:spMk id="23" creationId="{3E368E9F-FC61-C94B-B4CE-5CA7B0FEB788}"/>
          </ac:spMkLst>
        </pc:spChg>
        <pc:spChg chg="mod">
          <ac:chgData name="Aizhan Kassymova" userId="116eda05-19b7-4ab1-b111-75ad639c04ed" providerId="ADAL" clId="{FF919DDD-87BC-2C46-9B38-A82B1C749C83}" dt="2022-08-02T18:04:12.191" v="1484" actId="20577"/>
          <ac:spMkLst>
            <pc:docMk/>
            <pc:sldMk cId="157211550" sldId="1065"/>
            <ac:spMk id="25" creationId="{6EBA4373-2F4E-9C40-8D34-CD4CD038CE07}"/>
          </ac:spMkLst>
        </pc:spChg>
      </pc:sldChg>
      <pc:sldChg chg="addSp delSp modSp add mod modNotesTx">
        <pc:chgData name="Aizhan Kassymova" userId="116eda05-19b7-4ab1-b111-75ad639c04ed" providerId="ADAL" clId="{FF919DDD-87BC-2C46-9B38-A82B1C749C83}" dt="2022-08-19T06:33:58.834" v="9372" actId="20577"/>
        <pc:sldMkLst>
          <pc:docMk/>
          <pc:sldMk cId="194831037" sldId="1066"/>
        </pc:sldMkLst>
        <pc:spChg chg="mod">
          <ac:chgData name="Aizhan Kassymova" userId="116eda05-19b7-4ab1-b111-75ad639c04ed" providerId="ADAL" clId="{FF919DDD-87BC-2C46-9B38-A82B1C749C83}" dt="2022-08-02T17:58:27.513" v="981" actId="20577"/>
          <ac:spMkLst>
            <pc:docMk/>
            <pc:sldMk cId="194831037" sldId="1066"/>
            <ac:spMk id="2" creationId="{3B8CD900-19EC-824C-BF74-AADFBF5A172E}"/>
          </ac:spMkLst>
        </pc:spChg>
        <pc:spChg chg="del mod">
          <ac:chgData name="Aizhan Kassymova" userId="116eda05-19b7-4ab1-b111-75ad639c04ed" providerId="ADAL" clId="{FF919DDD-87BC-2C46-9B38-A82B1C749C83}" dt="2022-08-02T17:41:19.197" v="308" actId="478"/>
          <ac:spMkLst>
            <pc:docMk/>
            <pc:sldMk cId="194831037" sldId="1066"/>
            <ac:spMk id="5" creationId="{05B1A153-C333-754C-9249-656206CB5CCF}"/>
          </ac:spMkLst>
        </pc:spChg>
        <pc:spChg chg="add del mod">
          <ac:chgData name="Aizhan Kassymova" userId="116eda05-19b7-4ab1-b111-75ad639c04ed" providerId="ADAL" clId="{FF919DDD-87BC-2C46-9B38-A82B1C749C83}" dt="2022-08-02T17:41:17.257" v="307"/>
          <ac:spMkLst>
            <pc:docMk/>
            <pc:sldMk cId="194831037" sldId="1066"/>
            <ac:spMk id="6" creationId="{0C615841-BBFB-529A-C1C2-2982541F733C}"/>
          </ac:spMkLst>
        </pc:spChg>
        <pc:spChg chg="add mod">
          <ac:chgData name="Aizhan Kassymova" userId="116eda05-19b7-4ab1-b111-75ad639c04ed" providerId="ADAL" clId="{FF919DDD-87BC-2C46-9B38-A82B1C749C83}" dt="2022-08-02T17:41:19.731" v="309"/>
          <ac:spMkLst>
            <pc:docMk/>
            <pc:sldMk cId="194831037" sldId="1066"/>
            <ac:spMk id="7" creationId="{AAFD8AFE-9494-5D1B-D2C6-17A2A1FC3250}"/>
          </ac:spMkLst>
        </pc:spChg>
        <pc:spChg chg="mod">
          <ac:chgData name="Aizhan Kassymova" userId="116eda05-19b7-4ab1-b111-75ad639c04ed" providerId="ADAL" clId="{FF919DDD-87BC-2C46-9B38-A82B1C749C83}" dt="2022-08-02T17:59:49.935" v="1126" actId="20577"/>
          <ac:spMkLst>
            <pc:docMk/>
            <pc:sldMk cId="194831037" sldId="1066"/>
            <ac:spMk id="23" creationId="{3E368E9F-FC61-C94B-B4CE-5CA7B0FEB788}"/>
          </ac:spMkLst>
        </pc:spChg>
        <pc:spChg chg="mod">
          <ac:chgData name="Aizhan Kassymova" userId="116eda05-19b7-4ab1-b111-75ad639c04ed" providerId="ADAL" clId="{FF919DDD-87BC-2C46-9B38-A82B1C749C83}" dt="2022-08-02T18:00:33.719" v="1195" actId="20577"/>
          <ac:spMkLst>
            <pc:docMk/>
            <pc:sldMk cId="194831037" sldId="1066"/>
            <ac:spMk id="24" creationId="{DDD1DAD8-493C-8447-8752-319FA74AD634}"/>
          </ac:spMkLst>
        </pc:spChg>
      </pc:sldChg>
      <pc:sldChg chg="addSp delSp modSp add mod delAnim modNotesTx">
        <pc:chgData name="Aizhan Kassymova" userId="116eda05-19b7-4ab1-b111-75ad639c04ed" providerId="ADAL" clId="{FF919DDD-87BC-2C46-9B38-A82B1C749C83}" dt="2022-08-19T06:46:28.447" v="9534" actId="20577"/>
        <pc:sldMkLst>
          <pc:docMk/>
          <pc:sldMk cId="3006643232" sldId="1067"/>
        </pc:sldMkLst>
        <pc:spChg chg="mod">
          <ac:chgData name="Aizhan Kassymova" userId="116eda05-19b7-4ab1-b111-75ad639c04ed" providerId="ADAL" clId="{FF919DDD-87BC-2C46-9B38-A82B1C749C83}" dt="2022-08-02T18:05:54.061" v="1523" actId="20577"/>
          <ac:spMkLst>
            <pc:docMk/>
            <pc:sldMk cId="3006643232" sldId="1067"/>
            <ac:spMk id="2" creationId="{3B8CD900-19EC-824C-BF74-AADFBF5A172E}"/>
          </ac:spMkLst>
        </pc:spChg>
        <pc:spChg chg="del mod">
          <ac:chgData name="Aizhan Kassymova" userId="116eda05-19b7-4ab1-b111-75ad639c04ed" providerId="ADAL" clId="{FF919DDD-87BC-2C46-9B38-A82B1C749C83}" dt="2022-08-02T18:07:25.560" v="1601" actId="478"/>
          <ac:spMkLst>
            <pc:docMk/>
            <pc:sldMk cId="3006643232" sldId="1067"/>
            <ac:spMk id="4" creationId="{37A227A0-FE6A-9E43-8D11-7C390E9CA534}"/>
          </ac:spMkLst>
        </pc:spChg>
        <pc:spChg chg="del">
          <ac:chgData name="Aizhan Kassymova" userId="116eda05-19b7-4ab1-b111-75ad639c04ed" providerId="ADAL" clId="{FF919DDD-87BC-2C46-9B38-A82B1C749C83}" dt="2022-08-02T17:41:28.483" v="312" actId="478"/>
          <ac:spMkLst>
            <pc:docMk/>
            <pc:sldMk cId="3006643232" sldId="1067"/>
            <ac:spMk id="44" creationId="{C5DFF1AE-5E68-A349-98EF-93FDA9549036}"/>
          </ac:spMkLst>
        </pc:spChg>
        <pc:spChg chg="add mod">
          <ac:chgData name="Aizhan Kassymova" userId="116eda05-19b7-4ab1-b111-75ad639c04ed" providerId="ADAL" clId="{FF919DDD-87BC-2C46-9B38-A82B1C749C83}" dt="2022-08-02T17:41:29.207" v="313"/>
          <ac:spMkLst>
            <pc:docMk/>
            <pc:sldMk cId="3006643232" sldId="1067"/>
            <ac:spMk id="45" creationId="{EE3A4324-6F5E-E230-4A8D-5E5BF15A9F0A}"/>
          </ac:spMkLst>
        </pc:spChg>
        <pc:spChg chg="mod">
          <ac:chgData name="Aizhan Kassymova" userId="116eda05-19b7-4ab1-b111-75ad639c04ed" providerId="ADAL" clId="{FF919DDD-87BC-2C46-9B38-A82B1C749C83}" dt="2022-08-02T18:06:35.522" v="1561" actId="1076"/>
          <ac:spMkLst>
            <pc:docMk/>
            <pc:sldMk cId="3006643232" sldId="1067"/>
            <ac:spMk id="110" creationId="{9158E582-2053-DB47-8544-5430174AAC29}"/>
          </ac:spMkLst>
        </pc:spChg>
        <pc:spChg chg="mod">
          <ac:chgData name="Aizhan Kassymova" userId="116eda05-19b7-4ab1-b111-75ad639c04ed" providerId="ADAL" clId="{FF919DDD-87BC-2C46-9B38-A82B1C749C83}" dt="2022-08-02T18:07:12.920" v="1599" actId="1076"/>
          <ac:spMkLst>
            <pc:docMk/>
            <pc:sldMk cId="3006643232" sldId="1067"/>
            <ac:spMk id="129" creationId="{290478B3-253F-D048-8DE9-187624FD0138}"/>
          </ac:spMkLst>
        </pc:spChg>
        <pc:spChg chg="mod">
          <ac:chgData name="Aizhan Kassymova" userId="116eda05-19b7-4ab1-b111-75ad639c04ed" providerId="ADAL" clId="{FF919DDD-87BC-2C46-9B38-A82B1C749C83}" dt="2022-08-02T18:07:12.920" v="1599" actId="1076"/>
          <ac:spMkLst>
            <pc:docMk/>
            <pc:sldMk cId="3006643232" sldId="1067"/>
            <ac:spMk id="130" creationId="{33128FC3-7340-2B43-998B-4D14B544CCA9}"/>
          </ac:spMkLst>
        </pc:spChg>
        <pc:spChg chg="mod">
          <ac:chgData name="Aizhan Kassymova" userId="116eda05-19b7-4ab1-b111-75ad639c04ed" providerId="ADAL" clId="{FF919DDD-87BC-2C46-9B38-A82B1C749C83}" dt="2022-08-02T18:07:49.562" v="1625" actId="1076"/>
          <ac:spMkLst>
            <pc:docMk/>
            <pc:sldMk cId="3006643232" sldId="1067"/>
            <ac:spMk id="133" creationId="{7D124EF1-1801-CC41-AA27-4430B21813BF}"/>
          </ac:spMkLst>
        </pc:spChg>
        <pc:spChg chg="mod">
          <ac:chgData name="Aizhan Kassymova" userId="116eda05-19b7-4ab1-b111-75ad639c04ed" providerId="ADAL" clId="{FF919DDD-87BC-2C46-9B38-A82B1C749C83}" dt="2022-08-02T18:06:08.815" v="1535" actId="1076"/>
          <ac:spMkLst>
            <pc:docMk/>
            <pc:sldMk cId="3006643232" sldId="1067"/>
            <ac:spMk id="161" creationId="{E3EA8A75-DE92-3B4A-9ED1-2A5CE8EFB2FD}"/>
          </ac:spMkLst>
        </pc:spChg>
        <pc:spChg chg="mod">
          <ac:chgData name="Aizhan Kassymova" userId="116eda05-19b7-4ab1-b111-75ad639c04ed" providerId="ADAL" clId="{FF919DDD-87BC-2C46-9B38-A82B1C749C83}" dt="2022-08-02T18:07:57.137" v="1636" actId="1076"/>
          <ac:spMkLst>
            <pc:docMk/>
            <pc:sldMk cId="3006643232" sldId="1067"/>
            <ac:spMk id="162" creationId="{D2BC55B0-1B2D-D346-8B9C-EC274C2EC352}"/>
          </ac:spMkLst>
        </pc:spChg>
        <pc:grpChg chg="mod">
          <ac:chgData name="Aizhan Kassymova" userId="116eda05-19b7-4ab1-b111-75ad639c04ed" providerId="ADAL" clId="{FF919DDD-87BC-2C46-9B38-A82B1C749C83}" dt="2022-08-02T18:07:12.920" v="1599" actId="1076"/>
          <ac:grpSpMkLst>
            <pc:docMk/>
            <pc:sldMk cId="3006643232" sldId="1067"/>
            <ac:grpSpMk id="128" creationId="{6E4E03EB-86D3-824C-9C7B-D6204AA45EF1}"/>
          </ac:grpSpMkLst>
        </pc:grpChg>
      </pc:sldChg>
      <pc:sldChg chg="addSp delSp modSp add mod modNotesTx">
        <pc:chgData name="Aizhan Kassymova" userId="116eda05-19b7-4ab1-b111-75ad639c04ed" providerId="ADAL" clId="{FF919DDD-87BC-2C46-9B38-A82B1C749C83}" dt="2022-08-19T06:48:48.791" v="9542" actId="20577"/>
        <pc:sldMkLst>
          <pc:docMk/>
          <pc:sldMk cId="741472006" sldId="1068"/>
        </pc:sldMkLst>
        <pc:spChg chg="mod">
          <ac:chgData name="Aizhan Kassymova" userId="116eda05-19b7-4ab1-b111-75ad639c04ed" providerId="ADAL" clId="{FF919DDD-87BC-2C46-9B38-A82B1C749C83}" dt="2022-08-18T16:48:27.504" v="1740" actId="20577"/>
          <ac:spMkLst>
            <pc:docMk/>
            <pc:sldMk cId="741472006" sldId="1068"/>
            <ac:spMk id="2" creationId="{3B8CD900-19EC-824C-BF74-AADFBF5A172E}"/>
          </ac:spMkLst>
        </pc:spChg>
        <pc:spChg chg="mod">
          <ac:chgData name="Aizhan Kassymova" userId="116eda05-19b7-4ab1-b111-75ad639c04ed" providerId="ADAL" clId="{FF919DDD-87BC-2C46-9B38-A82B1C749C83}" dt="2022-08-18T16:49:19.870" v="1775" actId="1036"/>
          <ac:spMkLst>
            <pc:docMk/>
            <pc:sldMk cId="741472006" sldId="1068"/>
            <ac:spMk id="38" creationId="{229D572B-0C64-BC4F-9787-CFDFDB4AFDBE}"/>
          </ac:spMkLst>
        </pc:spChg>
        <pc:spChg chg="mod">
          <ac:chgData name="Aizhan Kassymova" userId="116eda05-19b7-4ab1-b111-75ad639c04ed" providerId="ADAL" clId="{FF919DDD-87BC-2C46-9B38-A82B1C749C83}" dt="2022-08-18T16:49:52.753" v="1802" actId="1035"/>
          <ac:spMkLst>
            <pc:docMk/>
            <pc:sldMk cId="741472006" sldId="1068"/>
            <ac:spMk id="57" creationId="{8D34CBBE-DA94-E64E-9580-4F3F4131C86A}"/>
          </ac:spMkLst>
        </pc:spChg>
        <pc:spChg chg="mod">
          <ac:chgData name="Aizhan Kassymova" userId="116eda05-19b7-4ab1-b111-75ad639c04ed" providerId="ADAL" clId="{FF919DDD-87BC-2C46-9B38-A82B1C749C83}" dt="2022-08-18T16:49:52.753" v="1802" actId="1035"/>
          <ac:spMkLst>
            <pc:docMk/>
            <pc:sldMk cId="741472006" sldId="1068"/>
            <ac:spMk id="58" creationId="{1B4A0021-CFA3-4E40-B284-73C34108A342}"/>
          </ac:spMkLst>
        </pc:spChg>
        <pc:spChg chg="mod">
          <ac:chgData name="Aizhan Kassymova" userId="116eda05-19b7-4ab1-b111-75ad639c04ed" providerId="ADAL" clId="{FF919DDD-87BC-2C46-9B38-A82B1C749C83}" dt="2022-08-18T16:50:17.309" v="1830" actId="1036"/>
          <ac:spMkLst>
            <pc:docMk/>
            <pc:sldMk cId="741472006" sldId="1068"/>
            <ac:spMk id="61" creationId="{D69029E6-5338-FD44-BC15-0BA8A98F15B0}"/>
          </ac:spMkLst>
        </pc:spChg>
        <pc:spChg chg="del">
          <ac:chgData name="Aizhan Kassymova" userId="116eda05-19b7-4ab1-b111-75ad639c04ed" providerId="ADAL" clId="{FF919DDD-87BC-2C46-9B38-A82B1C749C83}" dt="2022-08-02T17:41:42.218" v="317" actId="478"/>
          <ac:spMkLst>
            <pc:docMk/>
            <pc:sldMk cId="741472006" sldId="1068"/>
            <ac:spMk id="75" creationId="{70847C17-240C-8943-BAC9-8DEDA07FFF59}"/>
          </ac:spMkLst>
        </pc:spChg>
        <pc:spChg chg="add mod">
          <ac:chgData name="Aizhan Kassymova" userId="116eda05-19b7-4ab1-b111-75ad639c04ed" providerId="ADAL" clId="{FF919DDD-87BC-2C46-9B38-A82B1C749C83}" dt="2022-08-02T17:41:43.040" v="318"/>
          <ac:spMkLst>
            <pc:docMk/>
            <pc:sldMk cId="741472006" sldId="1068"/>
            <ac:spMk id="76" creationId="{ED377E80-97B5-7DC1-A83F-34E4276DBFDF}"/>
          </ac:spMkLst>
        </pc:spChg>
        <pc:spChg chg="mod">
          <ac:chgData name="Aizhan Kassymova" userId="116eda05-19b7-4ab1-b111-75ad639c04ed" providerId="ADAL" clId="{FF919DDD-87BC-2C46-9B38-A82B1C749C83}" dt="2022-08-18T16:50:25.197" v="1842" actId="1076"/>
          <ac:spMkLst>
            <pc:docMk/>
            <pc:sldMk cId="741472006" sldId="1068"/>
            <ac:spMk id="134" creationId="{55D8DBB5-D62B-EB4E-B678-676582C50DB5}"/>
          </ac:spMkLst>
        </pc:spChg>
        <pc:spChg chg="mod">
          <ac:chgData name="Aizhan Kassymova" userId="116eda05-19b7-4ab1-b111-75ad639c04ed" providerId="ADAL" clId="{FF919DDD-87BC-2C46-9B38-A82B1C749C83}" dt="2022-08-18T16:50:31.314" v="1853" actId="1076"/>
          <ac:spMkLst>
            <pc:docMk/>
            <pc:sldMk cId="741472006" sldId="1068"/>
            <ac:spMk id="135" creationId="{6A4DBB19-70E8-BE4F-86ED-46D7FF5489BB}"/>
          </ac:spMkLst>
        </pc:spChg>
        <pc:grpChg chg="mod">
          <ac:chgData name="Aizhan Kassymova" userId="116eda05-19b7-4ab1-b111-75ad639c04ed" providerId="ADAL" clId="{FF919DDD-87BC-2C46-9B38-A82B1C749C83}" dt="2022-08-18T16:49:52.753" v="1802" actId="1035"/>
          <ac:grpSpMkLst>
            <pc:docMk/>
            <pc:sldMk cId="741472006" sldId="1068"/>
            <ac:grpSpMk id="56" creationId="{E9E74661-52F5-5E48-982A-52E52A35DC45}"/>
          </ac:grpSpMkLst>
        </pc:grpChg>
      </pc:sldChg>
      <pc:sldChg chg="addSp delSp modSp add mod modNotesTx">
        <pc:chgData name="Aizhan Kassymova" userId="116eda05-19b7-4ab1-b111-75ad639c04ed" providerId="ADAL" clId="{FF919DDD-87BC-2C46-9B38-A82B1C749C83}" dt="2022-08-19T06:49:07.536" v="9552" actId="20577"/>
        <pc:sldMkLst>
          <pc:docMk/>
          <pc:sldMk cId="3815305498" sldId="1069"/>
        </pc:sldMkLst>
        <pc:spChg chg="mod">
          <ac:chgData name="Aizhan Kassymova" userId="116eda05-19b7-4ab1-b111-75ad639c04ed" providerId="ADAL" clId="{FF919DDD-87BC-2C46-9B38-A82B1C749C83}" dt="2022-08-18T16:50:50.620" v="1880" actId="20577"/>
          <ac:spMkLst>
            <pc:docMk/>
            <pc:sldMk cId="3815305498" sldId="1069"/>
            <ac:spMk id="2" creationId="{3B8CD900-19EC-824C-BF74-AADFBF5A172E}"/>
          </ac:spMkLst>
        </pc:spChg>
        <pc:spChg chg="del">
          <ac:chgData name="Aizhan Kassymova" userId="116eda05-19b7-4ab1-b111-75ad639c04ed" providerId="ADAL" clId="{FF919DDD-87BC-2C46-9B38-A82B1C749C83}" dt="2022-08-02T17:41:45.773" v="319" actId="478"/>
          <ac:spMkLst>
            <pc:docMk/>
            <pc:sldMk cId="3815305498" sldId="1069"/>
            <ac:spMk id="59" creationId="{4C651C60-2DE4-0846-A035-0E312850CE3C}"/>
          </ac:spMkLst>
        </pc:spChg>
        <pc:spChg chg="add mod">
          <ac:chgData name="Aizhan Kassymova" userId="116eda05-19b7-4ab1-b111-75ad639c04ed" providerId="ADAL" clId="{FF919DDD-87BC-2C46-9B38-A82B1C749C83}" dt="2022-08-02T17:41:46.376" v="320"/>
          <ac:spMkLst>
            <pc:docMk/>
            <pc:sldMk cId="3815305498" sldId="1069"/>
            <ac:spMk id="60" creationId="{64453502-652F-636F-CD29-F170028C384A}"/>
          </ac:spMkLst>
        </pc:spChg>
        <pc:spChg chg="mod">
          <ac:chgData name="Aizhan Kassymova" userId="116eda05-19b7-4ab1-b111-75ad639c04ed" providerId="ADAL" clId="{FF919DDD-87BC-2C46-9B38-A82B1C749C83}" dt="2022-08-18T16:51:30.015" v="1931" actId="1036"/>
          <ac:spMkLst>
            <pc:docMk/>
            <pc:sldMk cId="3815305498" sldId="1069"/>
            <ac:spMk id="134" creationId="{77096BA8-8AE7-EA4F-B0FD-7469803EAB64}"/>
          </ac:spMkLst>
        </pc:spChg>
        <pc:spChg chg="mod">
          <ac:chgData name="Aizhan Kassymova" userId="116eda05-19b7-4ab1-b111-75ad639c04ed" providerId="ADAL" clId="{FF919DDD-87BC-2C46-9B38-A82B1C749C83}" dt="2022-08-18T16:51:57.463" v="1959" actId="1036"/>
          <ac:spMkLst>
            <pc:docMk/>
            <pc:sldMk cId="3815305498" sldId="1069"/>
            <ac:spMk id="153" creationId="{D3BB9C31-5D9C-684A-BB70-14F20480A9BA}"/>
          </ac:spMkLst>
        </pc:spChg>
        <pc:spChg chg="mod">
          <ac:chgData name="Aizhan Kassymova" userId="116eda05-19b7-4ab1-b111-75ad639c04ed" providerId="ADAL" clId="{FF919DDD-87BC-2C46-9B38-A82B1C749C83}" dt="2022-08-18T16:51:57.463" v="1959" actId="1036"/>
          <ac:spMkLst>
            <pc:docMk/>
            <pc:sldMk cId="3815305498" sldId="1069"/>
            <ac:spMk id="154" creationId="{7290D8CF-233C-DA4F-8144-17F1D181B533}"/>
          </ac:spMkLst>
        </pc:spChg>
        <pc:spChg chg="mod">
          <ac:chgData name="Aizhan Kassymova" userId="116eda05-19b7-4ab1-b111-75ad639c04ed" providerId="ADAL" clId="{FF919DDD-87BC-2C46-9B38-A82B1C749C83}" dt="2022-08-18T16:52:15.946" v="1986" actId="1036"/>
          <ac:spMkLst>
            <pc:docMk/>
            <pc:sldMk cId="3815305498" sldId="1069"/>
            <ac:spMk id="157" creationId="{579E5E2D-B23D-BF43-A731-1D8C59C74825}"/>
          </ac:spMkLst>
        </pc:spChg>
        <pc:spChg chg="mod">
          <ac:chgData name="Aizhan Kassymova" userId="116eda05-19b7-4ab1-b111-75ad639c04ed" providerId="ADAL" clId="{FF919DDD-87BC-2C46-9B38-A82B1C749C83}" dt="2022-08-18T16:50:58.280" v="1892" actId="1076"/>
          <ac:spMkLst>
            <pc:docMk/>
            <pc:sldMk cId="3815305498" sldId="1069"/>
            <ac:spMk id="198" creationId="{A11F89D9-6E4B-F142-B680-CA9246FEB5B1}"/>
          </ac:spMkLst>
        </pc:spChg>
        <pc:spChg chg="mod">
          <ac:chgData name="Aizhan Kassymova" userId="116eda05-19b7-4ab1-b111-75ad639c04ed" providerId="ADAL" clId="{FF919DDD-87BC-2C46-9B38-A82B1C749C83}" dt="2022-08-18T16:51:04.731" v="1903" actId="1076"/>
          <ac:spMkLst>
            <pc:docMk/>
            <pc:sldMk cId="3815305498" sldId="1069"/>
            <ac:spMk id="199" creationId="{F9D8503E-DBC4-144B-9DCA-064A69A8F4DF}"/>
          </ac:spMkLst>
        </pc:spChg>
        <pc:grpChg chg="mod">
          <ac:chgData name="Aizhan Kassymova" userId="116eda05-19b7-4ab1-b111-75ad639c04ed" providerId="ADAL" clId="{FF919DDD-87BC-2C46-9B38-A82B1C749C83}" dt="2022-08-18T16:51:57.463" v="1959" actId="1036"/>
          <ac:grpSpMkLst>
            <pc:docMk/>
            <pc:sldMk cId="3815305498" sldId="1069"/>
            <ac:grpSpMk id="152" creationId="{DCE40CB4-F0AE-734E-AA44-08F29CD02D52}"/>
          </ac:grpSpMkLst>
        </pc:grpChg>
      </pc:sldChg>
      <pc:sldChg chg="addSp delSp modSp add mod modAnim modNotesTx">
        <pc:chgData name="Aizhan Kassymova" userId="116eda05-19b7-4ab1-b111-75ad639c04ed" providerId="ADAL" clId="{FF919DDD-87BC-2C46-9B38-A82B1C749C83}" dt="2022-08-19T06:55:29.384" v="9594" actId="20577"/>
        <pc:sldMkLst>
          <pc:docMk/>
          <pc:sldMk cId="3967303939" sldId="1070"/>
        </pc:sldMkLst>
        <pc:spChg chg="mod">
          <ac:chgData name="Aizhan Kassymova" userId="116eda05-19b7-4ab1-b111-75ad639c04ed" providerId="ADAL" clId="{FF919DDD-87BC-2C46-9B38-A82B1C749C83}" dt="2022-08-18T16:52:36.169" v="2012" actId="20577"/>
          <ac:spMkLst>
            <pc:docMk/>
            <pc:sldMk cId="3967303939" sldId="1070"/>
            <ac:spMk id="2" creationId="{3B8CD900-19EC-824C-BF74-AADFBF5A172E}"/>
          </ac:spMkLst>
        </pc:spChg>
        <pc:spChg chg="add del">
          <ac:chgData name="Aizhan Kassymova" userId="116eda05-19b7-4ab1-b111-75ad639c04ed" providerId="ADAL" clId="{FF919DDD-87BC-2C46-9B38-A82B1C749C83}" dt="2022-08-18T16:57:27.222" v="2230"/>
          <ac:spMkLst>
            <pc:docMk/>
            <pc:sldMk cId="3967303939" sldId="1070"/>
            <ac:spMk id="3" creationId="{28E64574-9B30-7E20-9037-9A91EDC97569}"/>
          </ac:spMkLst>
        </pc:spChg>
        <pc:spChg chg="del mod">
          <ac:chgData name="Aizhan Kassymova" userId="116eda05-19b7-4ab1-b111-75ad639c04ed" providerId="ADAL" clId="{FF919DDD-87BC-2C46-9B38-A82B1C749C83}" dt="2022-08-02T17:41:52.613" v="322" actId="478"/>
          <ac:spMkLst>
            <pc:docMk/>
            <pc:sldMk cId="3967303939" sldId="1070"/>
            <ac:spMk id="10" creationId="{85301A5D-98A1-5549-8702-D978C38EA8B6}"/>
          </ac:spMkLst>
        </pc:spChg>
        <pc:spChg chg="add mod">
          <ac:chgData name="Aizhan Kassymova" userId="116eda05-19b7-4ab1-b111-75ad639c04ed" providerId="ADAL" clId="{FF919DDD-87BC-2C46-9B38-A82B1C749C83}" dt="2022-08-02T17:41:52.951" v="323"/>
          <ac:spMkLst>
            <pc:docMk/>
            <pc:sldMk cId="3967303939" sldId="1070"/>
            <ac:spMk id="11" creationId="{9EBBF8A4-7D96-9C2F-36F3-CFEE29C7646F}"/>
          </ac:spMkLst>
        </pc:spChg>
        <pc:spChg chg="mod">
          <ac:chgData name="Aizhan Kassymova" userId="116eda05-19b7-4ab1-b111-75ad639c04ed" providerId="ADAL" clId="{FF919DDD-87BC-2C46-9B38-A82B1C749C83}" dt="2022-08-18T16:56:41.120" v="2192" actId="1076"/>
          <ac:spMkLst>
            <pc:docMk/>
            <pc:sldMk cId="3967303939" sldId="1070"/>
            <ac:spMk id="54" creationId="{24A7E6D3-44BD-F44B-9E30-860EE5046FF6}"/>
          </ac:spMkLst>
        </pc:spChg>
        <pc:spChg chg="mod">
          <ac:chgData name="Aizhan Kassymova" userId="116eda05-19b7-4ab1-b111-75ad639c04ed" providerId="ADAL" clId="{FF919DDD-87BC-2C46-9B38-A82B1C749C83}" dt="2022-08-18T16:56:31.274" v="2191" actId="27636"/>
          <ac:spMkLst>
            <pc:docMk/>
            <pc:sldMk cId="3967303939" sldId="1070"/>
            <ac:spMk id="55" creationId="{A5980F19-9541-754D-B1F9-A97DD6E77B8E}"/>
          </ac:spMkLst>
        </pc:spChg>
        <pc:spChg chg="mod">
          <ac:chgData name="Aizhan Kassymova" userId="116eda05-19b7-4ab1-b111-75ad639c04ed" providerId="ADAL" clId="{FF919DDD-87BC-2C46-9B38-A82B1C749C83}" dt="2022-08-18T16:57:08.525" v="2228" actId="255"/>
          <ac:spMkLst>
            <pc:docMk/>
            <pc:sldMk cId="3967303939" sldId="1070"/>
            <ac:spMk id="59" creationId="{51B6B572-EC0D-AF4F-816C-095262254C5F}"/>
          </ac:spMkLst>
        </pc:spChg>
        <pc:spChg chg="mod">
          <ac:chgData name="Aizhan Kassymova" userId="116eda05-19b7-4ab1-b111-75ad639c04ed" providerId="ADAL" clId="{FF919DDD-87BC-2C46-9B38-A82B1C749C83}" dt="2022-08-18T16:57:59.607" v="2294" actId="255"/>
          <ac:spMkLst>
            <pc:docMk/>
            <pc:sldMk cId="3967303939" sldId="1070"/>
            <ac:spMk id="60" creationId="{76C910B9-5EA9-F245-95E8-43CDADF70A45}"/>
          </ac:spMkLst>
        </pc:spChg>
        <pc:picChg chg="add del">
          <ac:chgData name="Aizhan Kassymova" userId="116eda05-19b7-4ab1-b111-75ad639c04ed" providerId="ADAL" clId="{FF919DDD-87BC-2C46-9B38-A82B1C749C83}" dt="2022-08-18T16:57:27.222" v="2230"/>
          <ac:picMkLst>
            <pc:docMk/>
            <pc:sldMk cId="3967303939" sldId="1070"/>
            <ac:picMk id="3074" creationId="{778A4DD6-F7C4-6EA8-D323-553010EA9DE4}"/>
          </ac:picMkLst>
        </pc:picChg>
      </pc:sldChg>
      <pc:sldChg chg="addSp delSp modSp add mod modNotesTx">
        <pc:chgData name="Aizhan Kassymova" userId="116eda05-19b7-4ab1-b111-75ad639c04ed" providerId="ADAL" clId="{FF919DDD-87BC-2C46-9B38-A82B1C749C83}" dt="2022-08-19T09:28:42.932" v="9608" actId="20577"/>
        <pc:sldMkLst>
          <pc:docMk/>
          <pc:sldMk cId="641017816" sldId="1071"/>
        </pc:sldMkLst>
        <pc:spChg chg="mod">
          <ac:chgData name="Aizhan Kassymova" userId="116eda05-19b7-4ab1-b111-75ad639c04ed" providerId="ADAL" clId="{FF919DDD-87BC-2C46-9B38-A82B1C749C83}" dt="2022-08-18T16:59:39.519" v="2340" actId="20577"/>
          <ac:spMkLst>
            <pc:docMk/>
            <pc:sldMk cId="641017816" sldId="1071"/>
            <ac:spMk id="2" creationId="{3B8CD900-19EC-824C-BF74-AADFBF5A172E}"/>
          </ac:spMkLst>
        </pc:spChg>
        <pc:spChg chg="del">
          <ac:chgData name="Aizhan Kassymova" userId="116eda05-19b7-4ab1-b111-75ad639c04ed" providerId="ADAL" clId="{FF919DDD-87BC-2C46-9B38-A82B1C749C83}" dt="2022-08-02T17:41:55.762" v="324" actId="478"/>
          <ac:spMkLst>
            <pc:docMk/>
            <pc:sldMk cId="641017816" sldId="1071"/>
            <ac:spMk id="46" creationId="{B69BA466-748A-4F41-808A-2B33C515BE9E}"/>
          </ac:spMkLst>
        </pc:spChg>
        <pc:spChg chg="mod">
          <ac:chgData name="Aizhan Kassymova" userId="116eda05-19b7-4ab1-b111-75ad639c04ed" providerId="ADAL" clId="{FF919DDD-87BC-2C46-9B38-A82B1C749C83}" dt="2022-08-18T16:59:59.033" v="2363" actId="20577"/>
          <ac:spMkLst>
            <pc:docMk/>
            <pc:sldMk cId="641017816" sldId="1071"/>
            <ac:spMk id="48" creationId="{512826EB-423D-0E49-8FDB-270557859D99}"/>
          </ac:spMkLst>
        </pc:spChg>
        <pc:spChg chg="add mod">
          <ac:chgData name="Aizhan Kassymova" userId="116eda05-19b7-4ab1-b111-75ad639c04ed" providerId="ADAL" clId="{FF919DDD-87BC-2C46-9B38-A82B1C749C83}" dt="2022-08-02T17:41:56.218" v="325"/>
          <ac:spMkLst>
            <pc:docMk/>
            <pc:sldMk cId="641017816" sldId="1071"/>
            <ac:spMk id="54" creationId="{4C69D939-8111-EA06-B886-D88F66E4CC97}"/>
          </ac:spMkLst>
        </pc:spChg>
        <pc:spChg chg="mod">
          <ac:chgData name="Aizhan Kassymova" userId="116eda05-19b7-4ab1-b111-75ad639c04ed" providerId="ADAL" clId="{FF919DDD-87BC-2C46-9B38-A82B1C749C83}" dt="2022-08-18T17:00:14.664" v="2384" actId="20577"/>
          <ac:spMkLst>
            <pc:docMk/>
            <pc:sldMk cId="641017816" sldId="1071"/>
            <ac:spMk id="63" creationId="{0E862915-5D53-444E-973B-D7C43BF97183}"/>
          </ac:spMkLst>
        </pc:spChg>
        <pc:spChg chg="mod">
          <ac:chgData name="Aizhan Kassymova" userId="116eda05-19b7-4ab1-b111-75ad639c04ed" providerId="ADAL" clId="{FF919DDD-87BC-2C46-9B38-A82B1C749C83}" dt="2022-08-18T17:01:20.757" v="2434" actId="1038"/>
          <ac:spMkLst>
            <pc:docMk/>
            <pc:sldMk cId="641017816" sldId="1071"/>
            <ac:spMk id="83" creationId="{DBC13DE2-6448-6042-A76F-1AA9FA583930}"/>
          </ac:spMkLst>
        </pc:spChg>
        <pc:spChg chg="mod">
          <ac:chgData name="Aizhan Kassymova" userId="116eda05-19b7-4ab1-b111-75ad639c04ed" providerId="ADAL" clId="{FF919DDD-87BC-2C46-9B38-A82B1C749C83}" dt="2022-08-18T17:01:20.757" v="2434" actId="1038"/>
          <ac:spMkLst>
            <pc:docMk/>
            <pc:sldMk cId="641017816" sldId="1071"/>
            <ac:spMk id="84" creationId="{E29BDAD6-5FEC-F24F-BE6F-CD21C3CA8FB1}"/>
          </ac:spMkLst>
        </pc:spChg>
        <pc:spChg chg="mod">
          <ac:chgData name="Aizhan Kassymova" userId="116eda05-19b7-4ab1-b111-75ad639c04ed" providerId="ADAL" clId="{FF919DDD-87BC-2C46-9B38-A82B1C749C83}" dt="2022-08-18T17:00:51.526" v="2408" actId="1036"/>
          <ac:spMkLst>
            <pc:docMk/>
            <pc:sldMk cId="641017816" sldId="1071"/>
            <ac:spMk id="86" creationId="{452B4C18-F351-424F-9F61-578D01454D2C}"/>
          </ac:spMkLst>
        </pc:spChg>
        <pc:spChg chg="mod">
          <ac:chgData name="Aizhan Kassymova" userId="116eda05-19b7-4ab1-b111-75ad639c04ed" providerId="ADAL" clId="{FF919DDD-87BC-2C46-9B38-A82B1C749C83}" dt="2022-08-18T17:00:51.526" v="2408" actId="1036"/>
          <ac:spMkLst>
            <pc:docMk/>
            <pc:sldMk cId="641017816" sldId="1071"/>
            <ac:spMk id="87" creationId="{6D1F24C4-2629-794A-B55E-60C945FDCEA3}"/>
          </ac:spMkLst>
        </pc:spChg>
        <pc:grpChg chg="mod">
          <ac:chgData name="Aizhan Kassymova" userId="116eda05-19b7-4ab1-b111-75ad639c04ed" providerId="ADAL" clId="{FF919DDD-87BC-2C46-9B38-A82B1C749C83}" dt="2022-08-18T17:01:20.757" v="2434" actId="1038"/>
          <ac:grpSpMkLst>
            <pc:docMk/>
            <pc:sldMk cId="641017816" sldId="1071"/>
            <ac:grpSpMk id="82" creationId="{81C031FC-110D-E943-BFA4-8F8C747060C6}"/>
          </ac:grpSpMkLst>
        </pc:grpChg>
        <pc:grpChg chg="mod">
          <ac:chgData name="Aizhan Kassymova" userId="116eda05-19b7-4ab1-b111-75ad639c04ed" providerId="ADAL" clId="{FF919DDD-87BC-2C46-9B38-A82B1C749C83}" dt="2022-08-18T17:00:51.526" v="2408" actId="1036"/>
          <ac:grpSpMkLst>
            <pc:docMk/>
            <pc:sldMk cId="641017816" sldId="1071"/>
            <ac:grpSpMk id="85" creationId="{A719D103-2F81-5E46-A5A0-A41FEB02DBAE}"/>
          </ac:grpSpMkLst>
        </pc:grpChg>
      </pc:sldChg>
      <pc:sldChg chg="addSp delSp modSp add mod modNotesTx">
        <pc:chgData name="Aizhan Kassymova" userId="116eda05-19b7-4ab1-b111-75ad639c04ed" providerId="ADAL" clId="{FF919DDD-87BC-2C46-9B38-A82B1C749C83}" dt="2022-08-19T09:29:24.563" v="9614" actId="20577"/>
        <pc:sldMkLst>
          <pc:docMk/>
          <pc:sldMk cId="3454344377" sldId="1072"/>
        </pc:sldMkLst>
        <pc:spChg chg="mod">
          <ac:chgData name="Aizhan Kassymova" userId="116eda05-19b7-4ab1-b111-75ad639c04ed" providerId="ADAL" clId="{FF919DDD-87BC-2C46-9B38-A82B1C749C83}" dt="2022-08-18T17:01:48.460" v="2457" actId="20577"/>
          <ac:spMkLst>
            <pc:docMk/>
            <pc:sldMk cId="3454344377" sldId="1072"/>
            <ac:spMk id="2" creationId="{3B8CD900-19EC-824C-BF74-AADFBF5A172E}"/>
          </ac:spMkLst>
        </pc:spChg>
        <pc:spChg chg="del">
          <ac:chgData name="Aizhan Kassymova" userId="116eda05-19b7-4ab1-b111-75ad639c04ed" providerId="ADAL" clId="{FF919DDD-87BC-2C46-9B38-A82B1C749C83}" dt="2022-08-02T17:41:59.961" v="326" actId="478"/>
          <ac:spMkLst>
            <pc:docMk/>
            <pc:sldMk cId="3454344377" sldId="1072"/>
            <ac:spMk id="41" creationId="{AEE3DD85-1A48-8443-9ED5-CEDD24C7FA99}"/>
          </ac:spMkLst>
        </pc:spChg>
        <pc:spChg chg="add mod">
          <ac:chgData name="Aizhan Kassymova" userId="116eda05-19b7-4ab1-b111-75ad639c04ed" providerId="ADAL" clId="{FF919DDD-87BC-2C46-9B38-A82B1C749C83}" dt="2022-08-02T17:42:00.547" v="327"/>
          <ac:spMkLst>
            <pc:docMk/>
            <pc:sldMk cId="3454344377" sldId="1072"/>
            <ac:spMk id="42" creationId="{D83CFAC9-FB96-042B-351D-8A4FE1291F78}"/>
          </ac:spMkLst>
        </pc:spChg>
        <pc:spChg chg="mod">
          <ac:chgData name="Aizhan Kassymova" userId="116eda05-19b7-4ab1-b111-75ad639c04ed" providerId="ADAL" clId="{FF919DDD-87BC-2C46-9B38-A82B1C749C83}" dt="2022-08-18T17:02:35.050" v="2491" actId="1038"/>
          <ac:spMkLst>
            <pc:docMk/>
            <pc:sldMk cId="3454344377" sldId="1072"/>
            <ac:spMk id="139" creationId="{1AA1B3B3-9BE5-B941-861C-6A95AE615AE0}"/>
          </ac:spMkLst>
        </pc:spChg>
        <pc:spChg chg="mod">
          <ac:chgData name="Aizhan Kassymova" userId="116eda05-19b7-4ab1-b111-75ad639c04ed" providerId="ADAL" clId="{FF919DDD-87BC-2C46-9B38-A82B1C749C83}" dt="2022-08-18T17:02:35.050" v="2491" actId="1038"/>
          <ac:spMkLst>
            <pc:docMk/>
            <pc:sldMk cId="3454344377" sldId="1072"/>
            <ac:spMk id="140" creationId="{E4E7D8C2-369B-AA4D-BFEC-61A1CB9BBDF5}"/>
          </ac:spMkLst>
        </pc:spChg>
        <pc:spChg chg="mod">
          <ac:chgData name="Aizhan Kassymova" userId="116eda05-19b7-4ab1-b111-75ad639c04ed" providerId="ADAL" clId="{FF919DDD-87BC-2C46-9B38-A82B1C749C83}" dt="2022-08-18T17:02:59.917" v="2522" actId="1036"/>
          <ac:spMkLst>
            <pc:docMk/>
            <pc:sldMk cId="3454344377" sldId="1072"/>
            <ac:spMk id="151" creationId="{6D36849B-325C-BB44-97CF-6F19DE4D9B84}"/>
          </ac:spMkLst>
        </pc:spChg>
        <pc:spChg chg="mod">
          <ac:chgData name="Aizhan Kassymova" userId="116eda05-19b7-4ab1-b111-75ad639c04ed" providerId="ADAL" clId="{FF919DDD-87BC-2C46-9B38-A82B1C749C83}" dt="2022-08-18T17:02:59.917" v="2522" actId="1036"/>
          <ac:spMkLst>
            <pc:docMk/>
            <pc:sldMk cId="3454344377" sldId="1072"/>
            <ac:spMk id="152" creationId="{B8F092A3-F065-5542-858A-5CCD8650616E}"/>
          </ac:spMkLst>
        </pc:spChg>
        <pc:grpChg chg="mod">
          <ac:chgData name="Aizhan Kassymova" userId="116eda05-19b7-4ab1-b111-75ad639c04ed" providerId="ADAL" clId="{FF919DDD-87BC-2C46-9B38-A82B1C749C83}" dt="2022-08-18T17:02:35.050" v="2491" actId="1038"/>
          <ac:grpSpMkLst>
            <pc:docMk/>
            <pc:sldMk cId="3454344377" sldId="1072"/>
            <ac:grpSpMk id="138" creationId="{C1CD05A1-04E4-FC48-B0C5-45F2AACDECEF}"/>
          </ac:grpSpMkLst>
        </pc:grpChg>
        <pc:grpChg chg="mod">
          <ac:chgData name="Aizhan Kassymova" userId="116eda05-19b7-4ab1-b111-75ad639c04ed" providerId="ADAL" clId="{FF919DDD-87BC-2C46-9B38-A82B1C749C83}" dt="2022-08-18T17:02:59.917" v="2522" actId="1036"/>
          <ac:grpSpMkLst>
            <pc:docMk/>
            <pc:sldMk cId="3454344377" sldId="1072"/>
            <ac:grpSpMk id="150" creationId="{A479FFEA-FE33-2B4E-8918-3A674DE0585E}"/>
          </ac:grpSpMkLst>
        </pc:grpChg>
      </pc:sldChg>
      <pc:sldChg chg="addSp delSp modSp add mod">
        <pc:chgData name="Aizhan Kassymova" userId="116eda05-19b7-4ab1-b111-75ad639c04ed" providerId="ADAL" clId="{FF919DDD-87BC-2C46-9B38-A82B1C749C83}" dt="2022-08-18T17:09:47.593" v="2813" actId="20577"/>
        <pc:sldMkLst>
          <pc:docMk/>
          <pc:sldMk cId="3964008038" sldId="1073"/>
        </pc:sldMkLst>
        <pc:spChg chg="mod">
          <ac:chgData name="Aizhan Kassymova" userId="116eda05-19b7-4ab1-b111-75ad639c04ed" providerId="ADAL" clId="{FF919DDD-87BC-2C46-9B38-A82B1C749C83}" dt="2022-08-18T17:03:16.020" v="2530" actId="20577"/>
          <ac:spMkLst>
            <pc:docMk/>
            <pc:sldMk cId="3964008038" sldId="1073"/>
            <ac:spMk id="2" creationId="{3B8CD900-19EC-824C-BF74-AADFBF5A172E}"/>
          </ac:spMkLst>
        </pc:spChg>
        <pc:spChg chg="del">
          <ac:chgData name="Aizhan Kassymova" userId="116eda05-19b7-4ab1-b111-75ad639c04ed" providerId="ADAL" clId="{FF919DDD-87BC-2C46-9B38-A82B1C749C83}" dt="2022-08-02T17:42:04.271" v="328" actId="478"/>
          <ac:spMkLst>
            <pc:docMk/>
            <pc:sldMk cId="3964008038" sldId="1073"/>
            <ac:spMk id="5" creationId="{ADBE880F-C2E4-0642-AE62-E70C2E89903D}"/>
          </ac:spMkLst>
        </pc:spChg>
        <pc:spChg chg="add mod">
          <ac:chgData name="Aizhan Kassymova" userId="116eda05-19b7-4ab1-b111-75ad639c04ed" providerId="ADAL" clId="{FF919DDD-87BC-2C46-9B38-A82B1C749C83}" dt="2022-08-02T17:42:04.723" v="329"/>
          <ac:spMkLst>
            <pc:docMk/>
            <pc:sldMk cId="3964008038" sldId="1073"/>
            <ac:spMk id="6" creationId="{D6541256-CF83-1FF0-DE4E-16D46E354F5B}"/>
          </ac:spMkLst>
        </pc:spChg>
        <pc:spChg chg="mod">
          <ac:chgData name="Aizhan Kassymova" userId="116eda05-19b7-4ab1-b111-75ad639c04ed" providerId="ADAL" clId="{FF919DDD-87BC-2C46-9B38-A82B1C749C83}" dt="2022-08-18T17:09:47.593" v="2813" actId="20577"/>
          <ac:spMkLst>
            <pc:docMk/>
            <pc:sldMk cId="3964008038" sldId="1073"/>
            <ac:spMk id="44" creationId="{4DBF4802-B282-F141-BA7A-BF4F98FB2E8F}"/>
          </ac:spMkLst>
        </pc:spChg>
        <pc:spChg chg="mod">
          <ac:chgData name="Aizhan Kassymova" userId="116eda05-19b7-4ab1-b111-75ad639c04ed" providerId="ADAL" clId="{FF919DDD-87BC-2C46-9B38-A82B1C749C83}" dt="2022-08-18T17:09:15.920" v="2799" actId="27636"/>
          <ac:spMkLst>
            <pc:docMk/>
            <pc:sldMk cId="3964008038" sldId="1073"/>
            <ac:spMk id="45" creationId="{BEBB060B-A254-E240-9526-00C3EB96E136}"/>
          </ac:spMkLst>
        </pc:spChg>
      </pc:sldChg>
      <pc:sldChg chg="addSp delSp modSp add mod modNotesTx">
        <pc:chgData name="Aizhan Kassymova" userId="116eda05-19b7-4ab1-b111-75ad639c04ed" providerId="ADAL" clId="{FF919DDD-87BC-2C46-9B38-A82B1C749C83}" dt="2022-08-19T09:31:14.457" v="9616" actId="20577"/>
        <pc:sldMkLst>
          <pc:docMk/>
          <pc:sldMk cId="1046636418" sldId="1074"/>
        </pc:sldMkLst>
        <pc:spChg chg="mod">
          <ac:chgData name="Aizhan Kassymova" userId="116eda05-19b7-4ab1-b111-75ad639c04ed" providerId="ADAL" clId="{FF919DDD-87BC-2C46-9B38-A82B1C749C83}" dt="2022-08-18T17:10:10.986" v="2846" actId="20577"/>
          <ac:spMkLst>
            <pc:docMk/>
            <pc:sldMk cId="1046636418" sldId="1074"/>
            <ac:spMk id="2" creationId="{3B8CD900-19EC-824C-BF74-AADFBF5A172E}"/>
          </ac:spMkLst>
        </pc:spChg>
        <pc:spChg chg="del">
          <ac:chgData name="Aizhan Kassymova" userId="116eda05-19b7-4ab1-b111-75ad639c04ed" providerId="ADAL" clId="{FF919DDD-87BC-2C46-9B38-A82B1C749C83}" dt="2022-08-18T17:13:20.431" v="3027" actId="478"/>
          <ac:spMkLst>
            <pc:docMk/>
            <pc:sldMk cId="1046636418" sldId="1074"/>
            <ac:spMk id="4" creationId="{BD1719ED-B423-3644-A6E8-F9BF7FA75BB0}"/>
          </ac:spMkLst>
        </pc:spChg>
        <pc:spChg chg="del">
          <ac:chgData name="Aizhan Kassymova" userId="116eda05-19b7-4ab1-b111-75ad639c04ed" providerId="ADAL" clId="{FF919DDD-87BC-2C46-9B38-A82B1C749C83}" dt="2022-08-18T17:13:51.123" v="3030" actId="478"/>
          <ac:spMkLst>
            <pc:docMk/>
            <pc:sldMk cId="1046636418" sldId="1074"/>
            <ac:spMk id="5" creationId="{27705518-50B7-6645-9746-6EF1FD05E894}"/>
          </ac:spMkLst>
        </pc:spChg>
        <pc:spChg chg="add mod">
          <ac:chgData name="Aizhan Kassymova" userId="116eda05-19b7-4ab1-b111-75ad639c04ed" providerId="ADAL" clId="{FF919DDD-87BC-2C46-9B38-A82B1C749C83}" dt="2022-08-18T17:13:51.776" v="3031"/>
          <ac:spMkLst>
            <pc:docMk/>
            <pc:sldMk cId="1046636418" sldId="1074"/>
            <ac:spMk id="6" creationId="{D07A525A-408A-E7E2-EE6A-C31CBCE5F143}"/>
          </ac:spMkLst>
        </pc:spChg>
        <pc:spChg chg="mod">
          <ac:chgData name="Aizhan Kassymova" userId="116eda05-19b7-4ab1-b111-75ad639c04ed" providerId="ADAL" clId="{FF919DDD-87BC-2C46-9B38-A82B1C749C83}" dt="2022-08-18T17:13:36.409" v="3029" actId="27636"/>
          <ac:spMkLst>
            <pc:docMk/>
            <pc:sldMk cId="1046636418" sldId="1074"/>
            <ac:spMk id="8" creationId="{1BA8C5E8-28A5-424A-B91B-D36BE3AFCEC5}"/>
          </ac:spMkLst>
        </pc:spChg>
      </pc:sldChg>
      <pc:sldChg chg="addSp delSp modSp add mod modNotesTx">
        <pc:chgData name="Aizhan Kassymova" userId="116eda05-19b7-4ab1-b111-75ad639c04ed" providerId="ADAL" clId="{FF919DDD-87BC-2C46-9B38-A82B1C749C83}" dt="2022-08-19T09:31:23.158" v="9635" actId="20577"/>
        <pc:sldMkLst>
          <pc:docMk/>
          <pc:sldMk cId="2033837956" sldId="1075"/>
        </pc:sldMkLst>
        <pc:spChg chg="mod">
          <ac:chgData name="Aizhan Kassymova" userId="116eda05-19b7-4ab1-b111-75ad639c04ed" providerId="ADAL" clId="{FF919DDD-87BC-2C46-9B38-A82B1C749C83}" dt="2022-08-18T17:14:19.302" v="3066" actId="20577"/>
          <ac:spMkLst>
            <pc:docMk/>
            <pc:sldMk cId="2033837956" sldId="1075"/>
            <ac:spMk id="2" creationId="{3B8CD900-19EC-824C-BF74-AADFBF5A172E}"/>
          </ac:spMkLst>
        </pc:spChg>
        <pc:spChg chg="del">
          <ac:chgData name="Aizhan Kassymova" userId="116eda05-19b7-4ab1-b111-75ad639c04ed" providerId="ADAL" clId="{FF919DDD-87BC-2C46-9B38-A82B1C749C83}" dt="2022-08-18T17:17:09.945" v="3231" actId="478"/>
          <ac:spMkLst>
            <pc:docMk/>
            <pc:sldMk cId="2033837956" sldId="1075"/>
            <ac:spMk id="40" creationId="{F6D97494-9500-EB4E-A367-8D096797D41B}"/>
          </ac:spMkLst>
        </pc:spChg>
        <pc:spChg chg="add mod">
          <ac:chgData name="Aizhan Kassymova" userId="116eda05-19b7-4ab1-b111-75ad639c04ed" providerId="ADAL" clId="{FF919DDD-87BC-2C46-9B38-A82B1C749C83}" dt="2022-08-18T17:17:10.373" v="3232"/>
          <ac:spMkLst>
            <pc:docMk/>
            <pc:sldMk cId="2033837956" sldId="1075"/>
            <ac:spMk id="41" creationId="{E7D9A453-F128-61AC-4604-EDC5EE2FB4C9}"/>
          </ac:spMkLst>
        </pc:spChg>
        <pc:spChg chg="mod">
          <ac:chgData name="Aizhan Kassymova" userId="116eda05-19b7-4ab1-b111-75ad639c04ed" providerId="ADAL" clId="{FF919DDD-87BC-2C46-9B38-A82B1C749C83}" dt="2022-08-18T17:15:03.301" v="3110" actId="1038"/>
          <ac:spMkLst>
            <pc:docMk/>
            <pc:sldMk cId="2033837956" sldId="1075"/>
            <ac:spMk id="47" creationId="{487FB5C4-F933-D746-9E6B-EB36683D91FA}"/>
          </ac:spMkLst>
        </pc:spChg>
        <pc:spChg chg="mod">
          <ac:chgData name="Aizhan Kassymova" userId="116eda05-19b7-4ab1-b111-75ad639c04ed" providerId="ADAL" clId="{FF919DDD-87BC-2C46-9B38-A82B1C749C83}" dt="2022-08-18T17:15:03.301" v="3110" actId="1038"/>
          <ac:spMkLst>
            <pc:docMk/>
            <pc:sldMk cId="2033837956" sldId="1075"/>
            <ac:spMk id="48" creationId="{3AA6880E-F456-D948-8214-9C93DC52D9A7}"/>
          </ac:spMkLst>
        </pc:spChg>
        <pc:spChg chg="mod">
          <ac:chgData name="Aizhan Kassymova" userId="116eda05-19b7-4ab1-b111-75ad639c04ed" providerId="ADAL" clId="{FF919DDD-87BC-2C46-9B38-A82B1C749C83}" dt="2022-08-18T17:15:03.301" v="3110" actId="1038"/>
          <ac:spMkLst>
            <pc:docMk/>
            <pc:sldMk cId="2033837956" sldId="1075"/>
            <ac:spMk id="49" creationId="{7356AE7C-383F-CD4D-A8D4-0D863BECC90E}"/>
          </ac:spMkLst>
        </pc:spChg>
        <pc:spChg chg="mod">
          <ac:chgData name="Aizhan Kassymova" userId="116eda05-19b7-4ab1-b111-75ad639c04ed" providerId="ADAL" clId="{FF919DDD-87BC-2C46-9B38-A82B1C749C83}" dt="2022-08-18T17:15:03.301" v="3110" actId="1038"/>
          <ac:spMkLst>
            <pc:docMk/>
            <pc:sldMk cId="2033837956" sldId="1075"/>
            <ac:spMk id="50" creationId="{AABAA468-88B5-FD4A-933F-BEE3E0E800E0}"/>
          </ac:spMkLst>
        </pc:spChg>
        <pc:spChg chg="mod">
          <ac:chgData name="Aizhan Kassymova" userId="116eda05-19b7-4ab1-b111-75ad639c04ed" providerId="ADAL" clId="{FF919DDD-87BC-2C46-9B38-A82B1C749C83}" dt="2022-08-18T17:15:03.301" v="3110" actId="1038"/>
          <ac:spMkLst>
            <pc:docMk/>
            <pc:sldMk cId="2033837956" sldId="1075"/>
            <ac:spMk id="51" creationId="{1B01ED8E-ABE5-DB46-A6A7-6A5FF2599E94}"/>
          </ac:spMkLst>
        </pc:spChg>
        <pc:spChg chg="mod">
          <ac:chgData name="Aizhan Kassymova" userId="116eda05-19b7-4ab1-b111-75ad639c04ed" providerId="ADAL" clId="{FF919DDD-87BC-2C46-9B38-A82B1C749C83}" dt="2022-08-18T17:15:03.301" v="3110" actId="1038"/>
          <ac:spMkLst>
            <pc:docMk/>
            <pc:sldMk cId="2033837956" sldId="1075"/>
            <ac:spMk id="52" creationId="{09A24A5A-3284-ED40-94E5-9F6FD9D580F8}"/>
          </ac:spMkLst>
        </pc:spChg>
        <pc:spChg chg="mod">
          <ac:chgData name="Aizhan Kassymova" userId="116eda05-19b7-4ab1-b111-75ad639c04ed" providerId="ADAL" clId="{FF919DDD-87BC-2C46-9B38-A82B1C749C83}" dt="2022-08-18T17:15:03.301" v="3110" actId="1038"/>
          <ac:spMkLst>
            <pc:docMk/>
            <pc:sldMk cId="2033837956" sldId="1075"/>
            <ac:spMk id="53" creationId="{735F1B93-CE98-BB48-B7B4-F46E52A4B8B0}"/>
          </ac:spMkLst>
        </pc:spChg>
        <pc:spChg chg="mod">
          <ac:chgData name="Aizhan Kassymova" userId="116eda05-19b7-4ab1-b111-75ad639c04ed" providerId="ADAL" clId="{FF919DDD-87BC-2C46-9B38-A82B1C749C83}" dt="2022-08-18T17:15:03.301" v="3110" actId="1038"/>
          <ac:spMkLst>
            <pc:docMk/>
            <pc:sldMk cId="2033837956" sldId="1075"/>
            <ac:spMk id="54" creationId="{1358189F-C49B-9547-B76A-603CC6295715}"/>
          </ac:spMkLst>
        </pc:spChg>
        <pc:spChg chg="mod">
          <ac:chgData name="Aizhan Kassymova" userId="116eda05-19b7-4ab1-b111-75ad639c04ed" providerId="ADAL" clId="{FF919DDD-87BC-2C46-9B38-A82B1C749C83}" dt="2022-08-18T17:15:03.301" v="3110" actId="1038"/>
          <ac:spMkLst>
            <pc:docMk/>
            <pc:sldMk cId="2033837956" sldId="1075"/>
            <ac:spMk id="55" creationId="{96FCE930-1E3E-9749-A456-2BE07EE342E4}"/>
          </ac:spMkLst>
        </pc:spChg>
        <pc:spChg chg="mod">
          <ac:chgData name="Aizhan Kassymova" userId="116eda05-19b7-4ab1-b111-75ad639c04ed" providerId="ADAL" clId="{FF919DDD-87BC-2C46-9B38-A82B1C749C83}" dt="2022-08-18T17:15:03.301" v="3110" actId="1038"/>
          <ac:spMkLst>
            <pc:docMk/>
            <pc:sldMk cId="2033837956" sldId="1075"/>
            <ac:spMk id="56" creationId="{FF0C2363-5AAB-A541-81DC-66A1639302B9}"/>
          </ac:spMkLst>
        </pc:spChg>
        <pc:spChg chg="mod">
          <ac:chgData name="Aizhan Kassymova" userId="116eda05-19b7-4ab1-b111-75ad639c04ed" providerId="ADAL" clId="{FF919DDD-87BC-2C46-9B38-A82B1C749C83}" dt="2022-08-18T17:15:03.301" v="3110" actId="1038"/>
          <ac:spMkLst>
            <pc:docMk/>
            <pc:sldMk cId="2033837956" sldId="1075"/>
            <ac:spMk id="57" creationId="{A50A3675-BB4B-2C49-9E0C-E3B6864FCDC4}"/>
          </ac:spMkLst>
        </pc:spChg>
        <pc:spChg chg="mod">
          <ac:chgData name="Aizhan Kassymova" userId="116eda05-19b7-4ab1-b111-75ad639c04ed" providerId="ADAL" clId="{FF919DDD-87BC-2C46-9B38-A82B1C749C83}" dt="2022-08-18T17:15:03.301" v="3110" actId="1038"/>
          <ac:spMkLst>
            <pc:docMk/>
            <pc:sldMk cId="2033837956" sldId="1075"/>
            <ac:spMk id="58" creationId="{398A4307-79FC-E54C-B8A4-CCE6DE226EAE}"/>
          </ac:spMkLst>
        </pc:spChg>
        <pc:spChg chg="mod">
          <ac:chgData name="Aizhan Kassymova" userId="116eda05-19b7-4ab1-b111-75ad639c04ed" providerId="ADAL" clId="{FF919DDD-87BC-2C46-9B38-A82B1C749C83}" dt="2022-08-18T17:15:37.782" v="3137" actId="1035"/>
          <ac:spMkLst>
            <pc:docMk/>
            <pc:sldMk cId="2033837956" sldId="1075"/>
            <ac:spMk id="60" creationId="{A3A125D1-1D1E-2E4D-AE79-0DE766971E4B}"/>
          </ac:spMkLst>
        </pc:spChg>
        <pc:spChg chg="mod">
          <ac:chgData name="Aizhan Kassymova" userId="116eda05-19b7-4ab1-b111-75ad639c04ed" providerId="ADAL" clId="{FF919DDD-87BC-2C46-9B38-A82B1C749C83}" dt="2022-08-18T17:15:03.301" v="3110" actId="1038"/>
          <ac:spMkLst>
            <pc:docMk/>
            <pc:sldMk cId="2033837956" sldId="1075"/>
            <ac:spMk id="61" creationId="{86E2B18C-13F1-BA46-BE50-CDE79E0D47C8}"/>
          </ac:spMkLst>
        </pc:spChg>
        <pc:spChg chg="mod">
          <ac:chgData name="Aizhan Kassymova" userId="116eda05-19b7-4ab1-b111-75ad639c04ed" providerId="ADAL" clId="{FF919DDD-87BC-2C46-9B38-A82B1C749C83}" dt="2022-08-18T17:15:03.301" v="3110" actId="1038"/>
          <ac:spMkLst>
            <pc:docMk/>
            <pc:sldMk cId="2033837956" sldId="1075"/>
            <ac:spMk id="62" creationId="{26734C2A-3109-3D4C-BAB8-AB1B111CE996}"/>
          </ac:spMkLst>
        </pc:spChg>
        <pc:spChg chg="mod">
          <ac:chgData name="Aizhan Kassymova" userId="116eda05-19b7-4ab1-b111-75ad639c04ed" providerId="ADAL" clId="{FF919DDD-87BC-2C46-9B38-A82B1C749C83}" dt="2022-08-18T17:15:03.301" v="3110" actId="1038"/>
          <ac:spMkLst>
            <pc:docMk/>
            <pc:sldMk cId="2033837956" sldId="1075"/>
            <ac:spMk id="63" creationId="{62508AC8-0382-1842-A725-28AD6849BC18}"/>
          </ac:spMkLst>
        </pc:spChg>
        <pc:spChg chg="mod">
          <ac:chgData name="Aizhan Kassymova" userId="116eda05-19b7-4ab1-b111-75ad639c04ed" providerId="ADAL" clId="{FF919DDD-87BC-2C46-9B38-A82B1C749C83}" dt="2022-08-18T17:15:03.301" v="3110" actId="1038"/>
          <ac:spMkLst>
            <pc:docMk/>
            <pc:sldMk cId="2033837956" sldId="1075"/>
            <ac:spMk id="64" creationId="{1C6CF7DE-4208-0546-B6D6-E98910387184}"/>
          </ac:spMkLst>
        </pc:spChg>
        <pc:spChg chg="mod">
          <ac:chgData name="Aizhan Kassymova" userId="116eda05-19b7-4ab1-b111-75ad639c04ed" providerId="ADAL" clId="{FF919DDD-87BC-2C46-9B38-A82B1C749C83}" dt="2022-08-18T17:16:59.370" v="3230" actId="1037"/>
          <ac:spMkLst>
            <pc:docMk/>
            <pc:sldMk cId="2033837956" sldId="1075"/>
            <ac:spMk id="67" creationId="{C7F7CA42-D362-5647-A3B4-192876672E60}"/>
          </ac:spMkLst>
        </pc:spChg>
        <pc:spChg chg="mod">
          <ac:chgData name="Aizhan Kassymova" userId="116eda05-19b7-4ab1-b111-75ad639c04ed" providerId="ADAL" clId="{FF919DDD-87BC-2C46-9B38-A82B1C749C83}" dt="2022-08-18T17:16:59.370" v="3230" actId="1037"/>
          <ac:spMkLst>
            <pc:docMk/>
            <pc:sldMk cId="2033837956" sldId="1075"/>
            <ac:spMk id="68" creationId="{2AC2EAAE-2D47-A740-B364-15C85D65C9FB}"/>
          </ac:spMkLst>
        </pc:spChg>
        <pc:spChg chg="mod">
          <ac:chgData name="Aizhan Kassymova" userId="116eda05-19b7-4ab1-b111-75ad639c04ed" providerId="ADAL" clId="{FF919DDD-87BC-2C46-9B38-A82B1C749C83}" dt="2022-08-18T17:16:59.370" v="3230" actId="1037"/>
          <ac:spMkLst>
            <pc:docMk/>
            <pc:sldMk cId="2033837956" sldId="1075"/>
            <ac:spMk id="70" creationId="{60BFA42A-F9D1-AB4D-86F4-23CB7F278388}"/>
          </ac:spMkLst>
        </pc:spChg>
        <pc:spChg chg="mod">
          <ac:chgData name="Aizhan Kassymova" userId="116eda05-19b7-4ab1-b111-75ad639c04ed" providerId="ADAL" clId="{FF919DDD-87BC-2C46-9B38-A82B1C749C83}" dt="2022-08-18T17:16:59.370" v="3230" actId="1037"/>
          <ac:spMkLst>
            <pc:docMk/>
            <pc:sldMk cId="2033837956" sldId="1075"/>
            <ac:spMk id="72" creationId="{9115FE32-46F2-A847-8603-43A0C0E7C982}"/>
          </ac:spMkLst>
        </pc:spChg>
        <pc:spChg chg="mod">
          <ac:chgData name="Aizhan Kassymova" userId="116eda05-19b7-4ab1-b111-75ad639c04ed" providerId="ADAL" clId="{FF919DDD-87BC-2C46-9B38-A82B1C749C83}" dt="2022-08-18T17:16:59.370" v="3230" actId="1037"/>
          <ac:spMkLst>
            <pc:docMk/>
            <pc:sldMk cId="2033837956" sldId="1075"/>
            <ac:spMk id="73" creationId="{A33629C7-E28A-5043-8973-73B06C05D8D9}"/>
          </ac:spMkLst>
        </pc:spChg>
        <pc:spChg chg="mod">
          <ac:chgData name="Aizhan Kassymova" userId="116eda05-19b7-4ab1-b111-75ad639c04ed" providerId="ADAL" clId="{FF919DDD-87BC-2C46-9B38-A82B1C749C83}" dt="2022-08-18T17:16:59.370" v="3230" actId="1037"/>
          <ac:spMkLst>
            <pc:docMk/>
            <pc:sldMk cId="2033837956" sldId="1075"/>
            <ac:spMk id="74" creationId="{7DAE0056-F522-6A47-87C1-BE5D09A7B6D3}"/>
          </ac:spMkLst>
        </pc:spChg>
        <pc:spChg chg="mod">
          <ac:chgData name="Aizhan Kassymova" userId="116eda05-19b7-4ab1-b111-75ad639c04ed" providerId="ADAL" clId="{FF919DDD-87BC-2C46-9B38-A82B1C749C83}" dt="2022-08-18T17:16:59.370" v="3230" actId="1037"/>
          <ac:spMkLst>
            <pc:docMk/>
            <pc:sldMk cId="2033837956" sldId="1075"/>
            <ac:spMk id="75" creationId="{D3183506-C985-AE4B-8786-2BF1733F19C1}"/>
          </ac:spMkLst>
        </pc:spChg>
        <pc:spChg chg="mod">
          <ac:chgData name="Aizhan Kassymova" userId="116eda05-19b7-4ab1-b111-75ad639c04ed" providerId="ADAL" clId="{FF919DDD-87BC-2C46-9B38-A82B1C749C83}" dt="2022-08-18T17:16:59.370" v="3230" actId="1037"/>
          <ac:spMkLst>
            <pc:docMk/>
            <pc:sldMk cId="2033837956" sldId="1075"/>
            <ac:spMk id="76" creationId="{3B7207C5-2DDB-A74F-9227-55920F12AA9A}"/>
          </ac:spMkLst>
        </pc:spChg>
        <pc:spChg chg="mod">
          <ac:chgData name="Aizhan Kassymova" userId="116eda05-19b7-4ab1-b111-75ad639c04ed" providerId="ADAL" clId="{FF919DDD-87BC-2C46-9B38-A82B1C749C83}" dt="2022-08-18T17:16:59.370" v="3230" actId="1037"/>
          <ac:spMkLst>
            <pc:docMk/>
            <pc:sldMk cId="2033837956" sldId="1075"/>
            <ac:spMk id="77" creationId="{10D86368-959C-734B-8A29-22BE54E9BF11}"/>
          </ac:spMkLst>
        </pc:spChg>
        <pc:spChg chg="mod">
          <ac:chgData name="Aizhan Kassymova" userId="116eda05-19b7-4ab1-b111-75ad639c04ed" providerId="ADAL" clId="{FF919DDD-87BC-2C46-9B38-A82B1C749C83}" dt="2022-08-18T17:16:59.370" v="3230" actId="1037"/>
          <ac:spMkLst>
            <pc:docMk/>
            <pc:sldMk cId="2033837956" sldId="1075"/>
            <ac:spMk id="78" creationId="{18F09FB4-D9AF-AD4C-B898-09D2838B6D97}"/>
          </ac:spMkLst>
        </pc:spChg>
        <pc:spChg chg="mod">
          <ac:chgData name="Aizhan Kassymova" userId="116eda05-19b7-4ab1-b111-75ad639c04ed" providerId="ADAL" clId="{FF919DDD-87BC-2C46-9B38-A82B1C749C83}" dt="2022-08-18T17:16:59.370" v="3230" actId="1037"/>
          <ac:spMkLst>
            <pc:docMk/>
            <pc:sldMk cId="2033837956" sldId="1075"/>
            <ac:spMk id="79" creationId="{E0B6922C-3192-A443-B72C-6BA385FDE71D}"/>
          </ac:spMkLst>
        </pc:spChg>
        <pc:spChg chg="mod">
          <ac:chgData name="Aizhan Kassymova" userId="116eda05-19b7-4ab1-b111-75ad639c04ed" providerId="ADAL" clId="{FF919DDD-87BC-2C46-9B38-A82B1C749C83}" dt="2022-08-18T17:16:59.370" v="3230" actId="1037"/>
          <ac:spMkLst>
            <pc:docMk/>
            <pc:sldMk cId="2033837956" sldId="1075"/>
            <ac:spMk id="80" creationId="{8D4E849D-9AF8-FC4F-B5E6-691ACC1951D1}"/>
          </ac:spMkLst>
        </pc:spChg>
        <pc:spChg chg="mod">
          <ac:chgData name="Aizhan Kassymova" userId="116eda05-19b7-4ab1-b111-75ad639c04ed" providerId="ADAL" clId="{FF919DDD-87BC-2C46-9B38-A82B1C749C83}" dt="2022-08-18T17:16:59.370" v="3230" actId="1037"/>
          <ac:spMkLst>
            <pc:docMk/>
            <pc:sldMk cId="2033837956" sldId="1075"/>
            <ac:spMk id="81" creationId="{E4385747-A861-0E4B-AF7E-71CAF80ED148}"/>
          </ac:spMkLst>
        </pc:spChg>
        <pc:grpChg chg="mod">
          <ac:chgData name="Aizhan Kassymova" userId="116eda05-19b7-4ab1-b111-75ad639c04ed" providerId="ADAL" clId="{FF919DDD-87BC-2C46-9B38-A82B1C749C83}" dt="2022-08-18T17:15:03.301" v="3110" actId="1038"/>
          <ac:grpSpMkLst>
            <pc:docMk/>
            <pc:sldMk cId="2033837956" sldId="1075"/>
            <ac:grpSpMk id="45" creationId="{44C8BE99-8D47-E84F-BBFA-C24F85149C9B}"/>
          </ac:grpSpMkLst>
        </pc:grpChg>
        <pc:grpChg chg="mod">
          <ac:chgData name="Aizhan Kassymova" userId="116eda05-19b7-4ab1-b111-75ad639c04ed" providerId="ADAL" clId="{FF919DDD-87BC-2C46-9B38-A82B1C749C83}" dt="2022-08-18T17:15:03.301" v="3110" actId="1038"/>
          <ac:grpSpMkLst>
            <pc:docMk/>
            <pc:sldMk cId="2033837956" sldId="1075"/>
            <ac:grpSpMk id="46" creationId="{B559F62B-A8CC-314C-9FFF-E4BE95186DBA}"/>
          </ac:grpSpMkLst>
        </pc:grpChg>
        <pc:grpChg chg="mod">
          <ac:chgData name="Aizhan Kassymova" userId="116eda05-19b7-4ab1-b111-75ad639c04ed" providerId="ADAL" clId="{FF919DDD-87BC-2C46-9B38-A82B1C749C83}" dt="2022-08-18T17:15:03.301" v="3110" actId="1038"/>
          <ac:grpSpMkLst>
            <pc:docMk/>
            <pc:sldMk cId="2033837956" sldId="1075"/>
            <ac:grpSpMk id="59" creationId="{C0094035-BD90-5741-A641-F8D8DD3C7B8B}"/>
          </ac:grpSpMkLst>
        </pc:grpChg>
        <pc:grpChg chg="mod">
          <ac:chgData name="Aizhan Kassymova" userId="116eda05-19b7-4ab1-b111-75ad639c04ed" providerId="ADAL" clId="{FF919DDD-87BC-2C46-9B38-A82B1C749C83}" dt="2022-08-18T17:16:59.370" v="3230" actId="1037"/>
          <ac:grpSpMkLst>
            <pc:docMk/>
            <pc:sldMk cId="2033837956" sldId="1075"/>
            <ac:grpSpMk id="66" creationId="{2E138519-EBF4-3B44-AD97-E2407D82A043}"/>
          </ac:grpSpMkLst>
        </pc:grpChg>
        <pc:grpChg chg="mod">
          <ac:chgData name="Aizhan Kassymova" userId="116eda05-19b7-4ab1-b111-75ad639c04ed" providerId="ADAL" clId="{FF919DDD-87BC-2C46-9B38-A82B1C749C83}" dt="2022-08-18T17:16:59.370" v="3230" actId="1037"/>
          <ac:grpSpMkLst>
            <pc:docMk/>
            <pc:sldMk cId="2033837956" sldId="1075"/>
            <ac:grpSpMk id="69" creationId="{D8482BD5-532F-3042-8803-E3C8BD739DC0}"/>
          </ac:grpSpMkLst>
        </pc:grpChg>
        <pc:grpChg chg="mod">
          <ac:chgData name="Aizhan Kassymova" userId="116eda05-19b7-4ab1-b111-75ad639c04ed" providerId="ADAL" clId="{FF919DDD-87BC-2C46-9B38-A82B1C749C83}" dt="2022-08-18T17:16:59.370" v="3230" actId="1037"/>
          <ac:grpSpMkLst>
            <pc:docMk/>
            <pc:sldMk cId="2033837956" sldId="1075"/>
            <ac:grpSpMk id="71" creationId="{67FF8A8B-97EA-7D4F-A57C-A7614B5802ED}"/>
          </ac:grpSpMkLst>
        </pc:grpChg>
      </pc:sldChg>
      <pc:sldChg chg="addSp delSp modSp add mod modNotesTx">
        <pc:chgData name="Aizhan Kassymova" userId="116eda05-19b7-4ab1-b111-75ad639c04ed" providerId="ADAL" clId="{FF919DDD-87BC-2C46-9B38-A82B1C749C83}" dt="2022-08-19T09:32:55.409" v="9645" actId="20577"/>
        <pc:sldMkLst>
          <pc:docMk/>
          <pc:sldMk cId="1411020792" sldId="1076"/>
        </pc:sldMkLst>
        <pc:spChg chg="mod">
          <ac:chgData name="Aizhan Kassymova" userId="116eda05-19b7-4ab1-b111-75ad639c04ed" providerId="ADAL" clId="{FF919DDD-87BC-2C46-9B38-A82B1C749C83}" dt="2022-08-18T17:18:06.216" v="3304" actId="20577"/>
          <ac:spMkLst>
            <pc:docMk/>
            <pc:sldMk cId="1411020792" sldId="1076"/>
            <ac:spMk id="2" creationId="{3B8CD900-19EC-824C-BF74-AADFBF5A172E}"/>
          </ac:spMkLst>
        </pc:spChg>
        <pc:spChg chg="mod">
          <ac:chgData name="Aizhan Kassymova" userId="116eda05-19b7-4ab1-b111-75ad639c04ed" providerId="ADAL" clId="{FF919DDD-87BC-2C46-9B38-A82B1C749C83}" dt="2022-08-18T17:22:39.389" v="3533" actId="1076"/>
          <ac:spMkLst>
            <pc:docMk/>
            <pc:sldMk cId="1411020792" sldId="1076"/>
            <ac:spMk id="4" creationId="{96D30AFD-5483-8F4A-8353-70CF76EDD8F5}"/>
          </ac:spMkLst>
        </pc:spChg>
        <pc:spChg chg="del">
          <ac:chgData name="Aizhan Kassymova" userId="116eda05-19b7-4ab1-b111-75ad639c04ed" providerId="ADAL" clId="{FF919DDD-87BC-2C46-9B38-A82B1C749C83}" dt="2022-08-18T17:29:12.503" v="3630" actId="478"/>
          <ac:spMkLst>
            <pc:docMk/>
            <pc:sldMk cId="1411020792" sldId="1076"/>
            <ac:spMk id="5" creationId="{B81C8263-652B-B54F-A380-A9D05ECA037A}"/>
          </ac:spMkLst>
        </pc:spChg>
        <pc:spChg chg="add mod">
          <ac:chgData name="Aizhan Kassymova" userId="116eda05-19b7-4ab1-b111-75ad639c04ed" providerId="ADAL" clId="{FF919DDD-87BC-2C46-9B38-A82B1C749C83}" dt="2022-08-18T17:29:13.082" v="3631"/>
          <ac:spMkLst>
            <pc:docMk/>
            <pc:sldMk cId="1411020792" sldId="1076"/>
            <ac:spMk id="6" creationId="{90CEF508-04F4-622F-F3C6-9D767B2BED0C}"/>
          </ac:spMkLst>
        </pc:spChg>
        <pc:spChg chg="mod">
          <ac:chgData name="Aizhan Kassymova" userId="116eda05-19b7-4ab1-b111-75ad639c04ed" providerId="ADAL" clId="{FF919DDD-87BC-2C46-9B38-A82B1C749C83}" dt="2022-08-18T17:22:35.246" v="3532" actId="1076"/>
          <ac:spMkLst>
            <pc:docMk/>
            <pc:sldMk cId="1411020792" sldId="1076"/>
            <ac:spMk id="41" creationId="{55B826DE-FC00-8F40-8016-039FCFE597E4}"/>
          </ac:spMkLst>
        </pc:spChg>
      </pc:sldChg>
      <pc:sldChg chg="addSp delSp modSp add mod">
        <pc:chgData name="Aizhan Kassymova" userId="116eda05-19b7-4ab1-b111-75ad639c04ed" providerId="ADAL" clId="{FF919DDD-87BC-2C46-9B38-A82B1C749C83}" dt="2022-08-18T17:37:14.575" v="4047" actId="20577"/>
        <pc:sldMkLst>
          <pc:docMk/>
          <pc:sldMk cId="2609423714" sldId="1078"/>
        </pc:sldMkLst>
        <pc:spChg chg="mod">
          <ac:chgData name="Aizhan Kassymova" userId="116eda05-19b7-4ab1-b111-75ad639c04ed" providerId="ADAL" clId="{FF919DDD-87BC-2C46-9B38-A82B1C749C83}" dt="2022-08-18T17:33:05.058" v="3847" actId="20577"/>
          <ac:spMkLst>
            <pc:docMk/>
            <pc:sldMk cId="2609423714" sldId="1078"/>
            <ac:spMk id="2" creationId="{3B8CD900-19EC-824C-BF74-AADFBF5A172E}"/>
          </ac:spMkLst>
        </pc:spChg>
        <pc:spChg chg="del">
          <ac:chgData name="Aizhan Kassymova" userId="116eda05-19b7-4ab1-b111-75ad639c04ed" providerId="ADAL" clId="{FF919DDD-87BC-2C46-9B38-A82B1C749C83}" dt="2022-08-18T17:29:31.184" v="3638" actId="478"/>
          <ac:spMkLst>
            <pc:docMk/>
            <pc:sldMk cId="2609423714" sldId="1078"/>
            <ac:spMk id="79" creationId="{F263271F-70B3-0945-8ECC-7ADB54458383}"/>
          </ac:spMkLst>
        </pc:spChg>
        <pc:spChg chg="add mod">
          <ac:chgData name="Aizhan Kassymova" userId="116eda05-19b7-4ab1-b111-75ad639c04ed" providerId="ADAL" clId="{FF919DDD-87BC-2C46-9B38-A82B1C749C83}" dt="2022-08-18T17:29:31.939" v="3639"/>
          <ac:spMkLst>
            <pc:docMk/>
            <pc:sldMk cId="2609423714" sldId="1078"/>
            <ac:spMk id="80" creationId="{0A296BD8-BDD2-5165-20DE-5DEBE79038AC}"/>
          </ac:spMkLst>
        </pc:spChg>
        <pc:spChg chg="mod">
          <ac:chgData name="Aizhan Kassymova" userId="116eda05-19b7-4ab1-b111-75ad639c04ed" providerId="ADAL" clId="{FF919DDD-87BC-2C46-9B38-A82B1C749C83}" dt="2022-08-18T17:33:12.326" v="3858" actId="20577"/>
          <ac:spMkLst>
            <pc:docMk/>
            <pc:sldMk cId="2609423714" sldId="1078"/>
            <ac:spMk id="197" creationId="{4235D7CC-76F0-404E-861B-E1B3C4CC5A59}"/>
          </ac:spMkLst>
        </pc:spChg>
        <pc:spChg chg="mod">
          <ac:chgData name="Aizhan Kassymova" userId="116eda05-19b7-4ab1-b111-75ad639c04ed" providerId="ADAL" clId="{FF919DDD-87BC-2C46-9B38-A82B1C749C83}" dt="2022-08-18T17:33:16.681" v="3868" actId="20577"/>
          <ac:spMkLst>
            <pc:docMk/>
            <pc:sldMk cId="2609423714" sldId="1078"/>
            <ac:spMk id="198" creationId="{953F5FAC-08AE-194D-B2CE-9B6B600D3EDB}"/>
          </ac:spMkLst>
        </pc:spChg>
        <pc:spChg chg="mod">
          <ac:chgData name="Aizhan Kassymova" userId="116eda05-19b7-4ab1-b111-75ad639c04ed" providerId="ADAL" clId="{FF919DDD-87BC-2C46-9B38-A82B1C749C83}" dt="2022-08-18T17:37:12.027" v="4045" actId="20577"/>
          <ac:spMkLst>
            <pc:docMk/>
            <pc:sldMk cId="2609423714" sldId="1078"/>
            <ac:spMk id="228" creationId="{0A93A727-0C76-DB44-9B3D-D9D92A7DB9C6}"/>
          </ac:spMkLst>
        </pc:spChg>
        <pc:spChg chg="mod">
          <ac:chgData name="Aizhan Kassymova" userId="116eda05-19b7-4ab1-b111-75ad639c04ed" providerId="ADAL" clId="{FF919DDD-87BC-2C46-9B38-A82B1C749C83}" dt="2022-08-18T17:33:20.677" v="3879" actId="20577"/>
          <ac:spMkLst>
            <pc:docMk/>
            <pc:sldMk cId="2609423714" sldId="1078"/>
            <ac:spMk id="229" creationId="{B77F9079-0CCA-744D-9DFE-229523FF9EEF}"/>
          </ac:spMkLst>
        </pc:spChg>
        <pc:spChg chg="mod">
          <ac:chgData name="Aizhan Kassymova" userId="116eda05-19b7-4ab1-b111-75ad639c04ed" providerId="ADAL" clId="{FF919DDD-87BC-2C46-9B38-A82B1C749C83}" dt="2022-08-18T17:33:24.411" v="3889" actId="20577"/>
          <ac:spMkLst>
            <pc:docMk/>
            <pc:sldMk cId="2609423714" sldId="1078"/>
            <ac:spMk id="230" creationId="{B39810E0-29DE-BE4C-BF65-C4554F0C2A10}"/>
          </ac:spMkLst>
        </pc:spChg>
        <pc:spChg chg="mod">
          <ac:chgData name="Aizhan Kassymova" userId="116eda05-19b7-4ab1-b111-75ad639c04ed" providerId="ADAL" clId="{FF919DDD-87BC-2C46-9B38-A82B1C749C83}" dt="2022-08-18T17:37:14.575" v="4047" actId="20577"/>
          <ac:spMkLst>
            <pc:docMk/>
            <pc:sldMk cId="2609423714" sldId="1078"/>
            <ac:spMk id="257" creationId="{369CE47E-1D71-7744-95BB-CAB6F57A655D}"/>
          </ac:spMkLst>
        </pc:spChg>
      </pc:sldChg>
      <pc:sldChg chg="addSp delSp modSp add mod modNotesTx">
        <pc:chgData name="Aizhan Kassymova" userId="116eda05-19b7-4ab1-b111-75ad639c04ed" providerId="ADAL" clId="{FF919DDD-87BC-2C46-9B38-A82B1C749C83}" dt="2022-08-19T09:39:22.759" v="9662" actId="20577"/>
        <pc:sldMkLst>
          <pc:docMk/>
          <pc:sldMk cId="3176818723" sldId="1079"/>
        </pc:sldMkLst>
        <pc:spChg chg="mod">
          <ac:chgData name="Aizhan Kassymova" userId="116eda05-19b7-4ab1-b111-75ad639c04ed" providerId="ADAL" clId="{FF919DDD-87BC-2C46-9B38-A82B1C749C83}" dt="2022-08-18T17:33:58.547" v="3947" actId="20577"/>
          <ac:spMkLst>
            <pc:docMk/>
            <pc:sldMk cId="3176818723" sldId="1079"/>
            <ac:spMk id="2" creationId="{3B8CD900-19EC-824C-BF74-AADFBF5A172E}"/>
          </ac:spMkLst>
        </pc:spChg>
        <pc:spChg chg="del">
          <ac:chgData name="Aizhan Kassymova" userId="116eda05-19b7-4ab1-b111-75ad639c04ed" providerId="ADAL" clId="{FF919DDD-87BC-2C46-9B38-A82B1C749C83}" dt="2022-08-18T17:29:35.475" v="3640" actId="478"/>
          <ac:spMkLst>
            <pc:docMk/>
            <pc:sldMk cId="3176818723" sldId="1079"/>
            <ac:spMk id="113" creationId="{7706DBAD-0F0D-AC43-90D8-C4A8FC7233B5}"/>
          </ac:spMkLst>
        </pc:spChg>
        <pc:spChg chg="add mod">
          <ac:chgData name="Aizhan Kassymova" userId="116eda05-19b7-4ab1-b111-75ad639c04ed" providerId="ADAL" clId="{FF919DDD-87BC-2C46-9B38-A82B1C749C83}" dt="2022-08-18T17:29:36.021" v="3641"/>
          <ac:spMkLst>
            <pc:docMk/>
            <pc:sldMk cId="3176818723" sldId="1079"/>
            <ac:spMk id="114" creationId="{A7EFFFD2-57B1-D5FF-06E5-949AC7D854F1}"/>
          </ac:spMkLst>
        </pc:spChg>
        <pc:spChg chg="mod">
          <ac:chgData name="Aizhan Kassymova" userId="116eda05-19b7-4ab1-b111-75ad639c04ed" providerId="ADAL" clId="{FF919DDD-87BC-2C46-9B38-A82B1C749C83}" dt="2022-08-18T17:34:02.638" v="3958" actId="20577"/>
          <ac:spMkLst>
            <pc:docMk/>
            <pc:sldMk cId="3176818723" sldId="1079"/>
            <ac:spMk id="277" creationId="{A10D19C6-F703-1A41-91CC-A3820207AF15}"/>
          </ac:spMkLst>
        </pc:spChg>
        <pc:spChg chg="mod">
          <ac:chgData name="Aizhan Kassymova" userId="116eda05-19b7-4ab1-b111-75ad639c04ed" providerId="ADAL" clId="{FF919DDD-87BC-2C46-9B38-A82B1C749C83}" dt="2022-08-18T17:34:07.635" v="3968" actId="20577"/>
          <ac:spMkLst>
            <pc:docMk/>
            <pc:sldMk cId="3176818723" sldId="1079"/>
            <ac:spMk id="278" creationId="{4D23E56F-4BAF-244A-8268-3064BA9B2FD9}"/>
          </ac:spMkLst>
        </pc:spChg>
        <pc:spChg chg="mod">
          <ac:chgData name="Aizhan Kassymova" userId="116eda05-19b7-4ab1-b111-75ad639c04ed" providerId="ADAL" clId="{FF919DDD-87BC-2C46-9B38-A82B1C749C83}" dt="2022-08-18T17:37:18.456" v="4049" actId="20577"/>
          <ac:spMkLst>
            <pc:docMk/>
            <pc:sldMk cId="3176818723" sldId="1079"/>
            <ac:spMk id="305" creationId="{B354EC4B-A0CC-554E-9AF4-6B26CE89E83C}"/>
          </ac:spMkLst>
        </pc:spChg>
        <pc:spChg chg="mod">
          <ac:chgData name="Aizhan Kassymova" userId="116eda05-19b7-4ab1-b111-75ad639c04ed" providerId="ADAL" clId="{FF919DDD-87BC-2C46-9B38-A82B1C749C83}" dt="2022-08-18T17:34:12.442" v="3979" actId="20577"/>
          <ac:spMkLst>
            <pc:docMk/>
            <pc:sldMk cId="3176818723" sldId="1079"/>
            <ac:spMk id="327" creationId="{14273DE0-71B8-4647-B8BB-454BDE001869}"/>
          </ac:spMkLst>
        </pc:spChg>
        <pc:spChg chg="mod">
          <ac:chgData name="Aizhan Kassymova" userId="116eda05-19b7-4ab1-b111-75ad639c04ed" providerId="ADAL" clId="{FF919DDD-87BC-2C46-9B38-A82B1C749C83}" dt="2022-08-18T17:34:17.683" v="3989" actId="20577"/>
          <ac:spMkLst>
            <pc:docMk/>
            <pc:sldMk cId="3176818723" sldId="1079"/>
            <ac:spMk id="328" creationId="{AE034630-EC82-F846-80B5-78E6A28DE77D}"/>
          </ac:spMkLst>
        </pc:spChg>
        <pc:spChg chg="mod">
          <ac:chgData name="Aizhan Kassymova" userId="116eda05-19b7-4ab1-b111-75ad639c04ed" providerId="ADAL" clId="{FF919DDD-87BC-2C46-9B38-A82B1C749C83}" dt="2022-08-18T17:37:21.400" v="4051" actId="20577"/>
          <ac:spMkLst>
            <pc:docMk/>
            <pc:sldMk cId="3176818723" sldId="1079"/>
            <ac:spMk id="341" creationId="{C179E490-5BA4-5340-B780-1B5B090700B1}"/>
          </ac:spMkLst>
        </pc:spChg>
      </pc:sldChg>
      <pc:sldChg chg="addSp delSp modSp add del mod">
        <pc:chgData name="Aizhan Kassymova" userId="116eda05-19b7-4ab1-b111-75ad639c04ed" providerId="ADAL" clId="{FF919DDD-87BC-2C46-9B38-A82B1C749C83}" dt="2022-08-19T09:42:06.138" v="9663" actId="2696"/>
        <pc:sldMkLst>
          <pc:docMk/>
          <pc:sldMk cId="2595032158" sldId="1080"/>
        </pc:sldMkLst>
        <pc:spChg chg="del">
          <ac:chgData name="Aizhan Kassymova" userId="116eda05-19b7-4ab1-b111-75ad639c04ed" providerId="ADAL" clId="{FF919DDD-87BC-2C46-9B38-A82B1C749C83}" dt="2022-08-18T17:29:40.410" v="3642" actId="478"/>
          <ac:spMkLst>
            <pc:docMk/>
            <pc:sldMk cId="2595032158" sldId="1080"/>
            <ac:spMk id="21" creationId="{5A944CFA-EDBD-154A-A022-BFEE848C7BD3}"/>
          </ac:spMkLst>
        </pc:spChg>
        <pc:spChg chg="add mod">
          <ac:chgData name="Aizhan Kassymova" userId="116eda05-19b7-4ab1-b111-75ad639c04ed" providerId="ADAL" clId="{FF919DDD-87BC-2C46-9B38-A82B1C749C83}" dt="2022-08-18T17:29:40.947" v="3643"/>
          <ac:spMkLst>
            <pc:docMk/>
            <pc:sldMk cId="2595032158" sldId="1080"/>
            <ac:spMk id="22" creationId="{BC759554-0082-30FE-65EB-02E07CA0B441}"/>
          </ac:spMkLst>
        </pc:spChg>
      </pc:sldChg>
      <pc:sldChg chg="add del">
        <pc:chgData name="Aizhan Kassymova" userId="116eda05-19b7-4ab1-b111-75ad639c04ed" providerId="ADAL" clId="{FF919DDD-87BC-2C46-9B38-A82B1C749C83}" dt="2022-08-19T09:42:08.266" v="9666" actId="2696"/>
        <pc:sldMkLst>
          <pc:docMk/>
          <pc:sldMk cId="3898697906" sldId="1081"/>
        </pc:sldMkLst>
      </pc:sldChg>
      <pc:sldChg chg="add del">
        <pc:chgData name="Aizhan Kassymova" userId="116eda05-19b7-4ab1-b111-75ad639c04ed" providerId="ADAL" clId="{FF919DDD-87BC-2C46-9B38-A82B1C749C83}" dt="2022-08-19T09:42:06.805" v="9664" actId="2696"/>
        <pc:sldMkLst>
          <pc:docMk/>
          <pc:sldMk cId="29421584" sldId="1082"/>
        </pc:sldMkLst>
      </pc:sldChg>
      <pc:sldChg chg="addSp delSp modSp add mod modNotesTx">
        <pc:chgData name="Aizhan Kassymova" userId="116eda05-19b7-4ab1-b111-75ad639c04ed" providerId="ADAL" clId="{FF919DDD-87BC-2C46-9B38-A82B1C749C83}" dt="2022-08-19T06:47:18.669" v="9540" actId="20577"/>
        <pc:sldMkLst>
          <pc:docMk/>
          <pc:sldMk cId="1572850286" sldId="1083"/>
        </pc:sldMkLst>
        <pc:spChg chg="mod">
          <ac:chgData name="Aizhan Kassymova" userId="116eda05-19b7-4ab1-b111-75ad639c04ed" providerId="ADAL" clId="{FF919DDD-87BC-2C46-9B38-A82B1C749C83}" dt="2022-08-18T16:47:16.143" v="1712" actId="20577"/>
          <ac:spMkLst>
            <pc:docMk/>
            <pc:sldMk cId="1572850286" sldId="1083"/>
            <ac:spMk id="2" creationId="{3B8CD900-19EC-824C-BF74-AADFBF5A172E}"/>
          </ac:spMkLst>
        </pc:spChg>
        <pc:spChg chg="mod">
          <ac:chgData name="Aizhan Kassymova" userId="116eda05-19b7-4ab1-b111-75ad639c04ed" providerId="ADAL" clId="{FF919DDD-87BC-2C46-9B38-A82B1C749C83}" dt="2022-08-02T18:10:25.114" v="1700" actId="1076"/>
          <ac:spMkLst>
            <pc:docMk/>
            <pc:sldMk cId="1572850286" sldId="1083"/>
            <ac:spMk id="4" creationId="{6FA53170-F7EC-A34D-8A41-984A3AC85C5B}"/>
          </ac:spMkLst>
        </pc:spChg>
        <pc:spChg chg="del mod">
          <ac:chgData name="Aizhan Kassymova" userId="116eda05-19b7-4ab1-b111-75ad639c04ed" providerId="ADAL" clId="{FF919DDD-87BC-2C46-9B38-A82B1C749C83}" dt="2022-08-02T17:41:37.031" v="315" actId="478"/>
          <ac:spMkLst>
            <pc:docMk/>
            <pc:sldMk cId="1572850286" sldId="1083"/>
            <ac:spMk id="45" creationId="{74821291-B2F1-5248-8BEE-C21E2CB09702}"/>
          </ac:spMkLst>
        </pc:spChg>
        <pc:spChg chg="add mod">
          <ac:chgData name="Aizhan Kassymova" userId="116eda05-19b7-4ab1-b111-75ad639c04ed" providerId="ADAL" clId="{FF919DDD-87BC-2C46-9B38-A82B1C749C83}" dt="2022-08-02T17:41:37.447" v="316"/>
          <ac:spMkLst>
            <pc:docMk/>
            <pc:sldMk cId="1572850286" sldId="1083"/>
            <ac:spMk id="48" creationId="{88AFCCDA-7BCC-D161-474D-2780CFFAC2AC}"/>
          </ac:spMkLst>
        </pc:spChg>
        <pc:spChg chg="mod">
          <ac:chgData name="Aizhan Kassymova" userId="116eda05-19b7-4ab1-b111-75ad639c04ed" providerId="ADAL" clId="{FF919DDD-87BC-2C46-9B38-A82B1C749C83}" dt="2022-08-02T18:08:59.053" v="1677" actId="20577"/>
          <ac:spMkLst>
            <pc:docMk/>
            <pc:sldMk cId="1572850286" sldId="1083"/>
            <ac:spMk id="110" creationId="{9158E582-2053-DB47-8544-5430174AAC29}"/>
          </ac:spMkLst>
        </pc:spChg>
        <pc:spChg chg="mod">
          <ac:chgData name="Aizhan Kassymova" userId="116eda05-19b7-4ab1-b111-75ad639c04ed" providerId="ADAL" clId="{FF919DDD-87BC-2C46-9B38-A82B1C749C83}" dt="2022-08-02T18:09:20.839" v="1694" actId="1076"/>
          <ac:spMkLst>
            <pc:docMk/>
            <pc:sldMk cId="1572850286" sldId="1083"/>
            <ac:spMk id="129" creationId="{290478B3-253F-D048-8DE9-187624FD0138}"/>
          </ac:spMkLst>
        </pc:spChg>
        <pc:spChg chg="mod">
          <ac:chgData name="Aizhan Kassymova" userId="116eda05-19b7-4ab1-b111-75ad639c04ed" providerId="ADAL" clId="{FF919DDD-87BC-2C46-9B38-A82B1C749C83}" dt="2022-08-02T18:09:20.839" v="1694" actId="1076"/>
          <ac:spMkLst>
            <pc:docMk/>
            <pc:sldMk cId="1572850286" sldId="1083"/>
            <ac:spMk id="130" creationId="{33128FC3-7340-2B43-998B-4D14B544CCA9}"/>
          </ac:spMkLst>
        </pc:spChg>
        <pc:spChg chg="mod">
          <ac:chgData name="Aizhan Kassymova" userId="116eda05-19b7-4ab1-b111-75ad639c04ed" providerId="ADAL" clId="{FF919DDD-87BC-2C46-9B38-A82B1C749C83}" dt="2022-08-02T18:08:30.016" v="1648" actId="1076"/>
          <ac:spMkLst>
            <pc:docMk/>
            <pc:sldMk cId="1572850286" sldId="1083"/>
            <ac:spMk id="161" creationId="{E3EA8A75-DE92-3B4A-9ED1-2A5CE8EFB2FD}"/>
          </ac:spMkLst>
        </pc:spChg>
        <pc:grpChg chg="mod">
          <ac:chgData name="Aizhan Kassymova" userId="116eda05-19b7-4ab1-b111-75ad639c04ed" providerId="ADAL" clId="{FF919DDD-87BC-2C46-9B38-A82B1C749C83}" dt="2022-08-02T18:09:20.839" v="1694" actId="1076"/>
          <ac:grpSpMkLst>
            <pc:docMk/>
            <pc:sldMk cId="1572850286" sldId="1083"/>
            <ac:grpSpMk id="128" creationId="{6E4E03EB-86D3-824C-9C7B-D6204AA45EF1}"/>
          </ac:grpSpMkLst>
        </pc:grpChg>
      </pc:sldChg>
      <pc:sldChg chg="del">
        <pc:chgData name="Aizhan Kassymova" userId="116eda05-19b7-4ab1-b111-75ad639c04ed" providerId="ADAL" clId="{FF919DDD-87BC-2C46-9B38-A82B1C749C83}" dt="2022-08-02T17:13:30.388" v="109" actId="2696"/>
        <pc:sldMkLst>
          <pc:docMk/>
          <pc:sldMk cId="881108358" sldId="1087"/>
        </pc:sldMkLst>
      </pc:sldChg>
      <pc:sldChg chg="add del">
        <pc:chgData name="Aizhan Kassymova" userId="116eda05-19b7-4ab1-b111-75ad639c04ed" providerId="ADAL" clId="{FF919DDD-87BC-2C46-9B38-A82B1C749C83}" dt="2022-08-19T09:42:10.021" v="9668" actId="2696"/>
        <pc:sldMkLst>
          <pc:docMk/>
          <pc:sldMk cId="1765973727" sldId="1087"/>
        </pc:sldMkLst>
      </pc:sldChg>
      <pc:sldChg chg="del">
        <pc:chgData name="Aizhan Kassymova" userId="116eda05-19b7-4ab1-b111-75ad639c04ed" providerId="ADAL" clId="{FF919DDD-87BC-2C46-9B38-A82B1C749C83}" dt="2022-08-02T17:13:29.969" v="108" actId="2696"/>
        <pc:sldMkLst>
          <pc:docMk/>
          <pc:sldMk cId="418309044" sldId="1088"/>
        </pc:sldMkLst>
      </pc:sldChg>
      <pc:sldChg chg="del">
        <pc:chgData name="Aizhan Kassymova" userId="116eda05-19b7-4ab1-b111-75ad639c04ed" providerId="ADAL" clId="{FF919DDD-87BC-2C46-9B38-A82B1C749C83}" dt="2022-08-02T17:13:29.387" v="107" actId="2696"/>
        <pc:sldMkLst>
          <pc:docMk/>
          <pc:sldMk cId="372217256" sldId="1089"/>
        </pc:sldMkLst>
      </pc:sldChg>
      <pc:sldChg chg="add del">
        <pc:chgData name="Aizhan Kassymova" userId="116eda05-19b7-4ab1-b111-75ad639c04ed" providerId="ADAL" clId="{FF919DDD-87BC-2C46-9B38-A82B1C749C83}" dt="2022-08-19T09:42:11.500" v="9670" actId="2696"/>
        <pc:sldMkLst>
          <pc:docMk/>
          <pc:sldMk cId="329054821" sldId="1090"/>
        </pc:sldMkLst>
      </pc:sldChg>
      <pc:sldChg chg="del">
        <pc:chgData name="Aizhan Kassymova" userId="116eda05-19b7-4ab1-b111-75ad639c04ed" providerId="ADAL" clId="{FF919DDD-87BC-2C46-9B38-A82B1C749C83}" dt="2022-08-02T17:13:28.986" v="106" actId="2696"/>
        <pc:sldMkLst>
          <pc:docMk/>
          <pc:sldMk cId="2866256558" sldId="1090"/>
        </pc:sldMkLst>
      </pc:sldChg>
      <pc:sldChg chg="del">
        <pc:chgData name="Aizhan Kassymova" userId="116eda05-19b7-4ab1-b111-75ad639c04ed" providerId="ADAL" clId="{FF919DDD-87BC-2C46-9B38-A82B1C749C83}" dt="2022-08-02T17:13:28.561" v="105" actId="2696"/>
        <pc:sldMkLst>
          <pc:docMk/>
          <pc:sldMk cId="3140933683" sldId="1091"/>
        </pc:sldMkLst>
      </pc:sldChg>
      <pc:sldChg chg="del">
        <pc:chgData name="Aizhan Kassymova" userId="116eda05-19b7-4ab1-b111-75ad639c04ed" providerId="ADAL" clId="{FF919DDD-87BC-2C46-9B38-A82B1C749C83}" dt="2022-08-02T17:13:28.032" v="104" actId="2696"/>
        <pc:sldMkLst>
          <pc:docMk/>
          <pc:sldMk cId="66877705" sldId="1092"/>
        </pc:sldMkLst>
      </pc:sldChg>
      <pc:sldChg chg="add del">
        <pc:chgData name="Aizhan Kassymova" userId="116eda05-19b7-4ab1-b111-75ad639c04ed" providerId="ADAL" clId="{FF919DDD-87BC-2C46-9B38-A82B1C749C83}" dt="2022-08-19T09:42:12.841" v="9672" actId="2696"/>
        <pc:sldMkLst>
          <pc:docMk/>
          <pc:sldMk cId="2131050135" sldId="1092"/>
        </pc:sldMkLst>
      </pc:sldChg>
      <pc:sldChg chg="del">
        <pc:chgData name="Aizhan Kassymova" userId="116eda05-19b7-4ab1-b111-75ad639c04ed" providerId="ADAL" clId="{FF919DDD-87BC-2C46-9B38-A82B1C749C83}" dt="2022-08-02T17:13:26.643" v="101" actId="2696"/>
        <pc:sldMkLst>
          <pc:docMk/>
          <pc:sldMk cId="3213475922" sldId="1093"/>
        </pc:sldMkLst>
      </pc:sldChg>
      <pc:sldChg chg="del">
        <pc:chgData name="Aizhan Kassymova" userId="116eda05-19b7-4ab1-b111-75ad639c04ed" providerId="ADAL" clId="{FF919DDD-87BC-2C46-9B38-A82B1C749C83}" dt="2022-08-02T17:13:27.417" v="103" actId="2696"/>
        <pc:sldMkLst>
          <pc:docMk/>
          <pc:sldMk cId="3158040249" sldId="1094"/>
        </pc:sldMkLst>
      </pc:sldChg>
      <pc:sldChg chg="del">
        <pc:chgData name="Aizhan Kassymova" userId="116eda05-19b7-4ab1-b111-75ad639c04ed" providerId="ADAL" clId="{FF919DDD-87BC-2C46-9B38-A82B1C749C83}" dt="2022-08-02T17:13:26.942" v="102" actId="2696"/>
        <pc:sldMkLst>
          <pc:docMk/>
          <pc:sldMk cId="736399728" sldId="1095"/>
        </pc:sldMkLst>
      </pc:sldChg>
      <pc:sldChg chg="addSp delSp modSp add mod modAnim modNotesTx">
        <pc:chgData name="Aizhan Kassymova" userId="116eda05-19b7-4ab1-b111-75ad639c04ed" providerId="ADAL" clId="{FF919DDD-87BC-2C46-9B38-A82B1C749C83}" dt="2022-08-19T09:55:42.816" v="9751" actId="20577"/>
        <pc:sldMkLst>
          <pc:docMk/>
          <pc:sldMk cId="155591734" sldId="1096"/>
        </pc:sldMkLst>
        <pc:spChg chg="mod">
          <ac:chgData name="Aizhan Kassymova" userId="116eda05-19b7-4ab1-b111-75ad639c04ed" providerId="ADAL" clId="{FF919DDD-87BC-2C46-9B38-A82B1C749C83}" dt="2022-08-18T17:39:42.984" v="4093" actId="20577"/>
          <ac:spMkLst>
            <pc:docMk/>
            <pc:sldMk cId="155591734" sldId="1096"/>
            <ac:spMk id="2" creationId="{3B8CD900-19EC-824C-BF74-AADFBF5A172E}"/>
          </ac:spMkLst>
        </pc:spChg>
        <pc:spChg chg="del">
          <ac:chgData name="Aizhan Kassymova" userId="116eda05-19b7-4ab1-b111-75ad639c04ed" providerId="ADAL" clId="{FF919DDD-87BC-2C46-9B38-A82B1C749C83}" dt="2022-08-18T17:49:36.983" v="4427" actId="478"/>
          <ac:spMkLst>
            <pc:docMk/>
            <pc:sldMk cId="155591734" sldId="1096"/>
            <ac:spMk id="5" creationId="{D9F10C56-26D5-5C45-B097-EE8A46539976}"/>
          </ac:spMkLst>
        </pc:spChg>
        <pc:spChg chg="add mod">
          <ac:chgData name="Aizhan Kassymova" userId="116eda05-19b7-4ab1-b111-75ad639c04ed" providerId="ADAL" clId="{FF919DDD-87BC-2C46-9B38-A82B1C749C83}" dt="2022-08-18T17:49:37.499" v="4428"/>
          <ac:spMkLst>
            <pc:docMk/>
            <pc:sldMk cId="155591734" sldId="1096"/>
            <ac:spMk id="6" creationId="{DC0A13EF-83A2-2C77-4B85-0AAC4CD3DAAF}"/>
          </ac:spMkLst>
        </pc:spChg>
        <pc:spChg chg="mod">
          <ac:chgData name="Aizhan Kassymova" userId="116eda05-19b7-4ab1-b111-75ad639c04ed" providerId="ADAL" clId="{FF919DDD-87BC-2C46-9B38-A82B1C749C83}" dt="2022-08-18T17:48:53.071" v="4426" actId="20577"/>
          <ac:spMkLst>
            <pc:docMk/>
            <pc:sldMk cId="155591734" sldId="1096"/>
            <ac:spMk id="70" creationId="{BE7365D6-3297-0A41-9B2B-91B801F95815}"/>
          </ac:spMkLst>
        </pc:spChg>
        <pc:spChg chg="mod">
          <ac:chgData name="Aizhan Kassymova" userId="116eda05-19b7-4ab1-b111-75ad639c04ed" providerId="ADAL" clId="{FF919DDD-87BC-2C46-9B38-A82B1C749C83}" dt="2022-08-18T17:48:07.488" v="4417" actId="1076"/>
          <ac:spMkLst>
            <pc:docMk/>
            <pc:sldMk cId="155591734" sldId="1096"/>
            <ac:spMk id="71" creationId="{B36C086D-3E3E-F04F-BB50-EE7FE6F1A87A}"/>
          </ac:spMkLst>
        </pc:spChg>
      </pc:sldChg>
      <pc:sldChg chg="add del">
        <pc:chgData name="Aizhan Kassymova" userId="116eda05-19b7-4ab1-b111-75ad639c04ed" providerId="ADAL" clId="{FF919DDD-87BC-2C46-9B38-A82B1C749C83}" dt="2022-08-19T09:42:12.223" v="9671" actId="2696"/>
        <pc:sldMkLst>
          <pc:docMk/>
          <pc:sldMk cId="2501504594" sldId="1097"/>
        </pc:sldMkLst>
      </pc:sldChg>
      <pc:sldChg chg="del">
        <pc:chgData name="Aizhan Kassymova" userId="116eda05-19b7-4ab1-b111-75ad639c04ed" providerId="ADAL" clId="{FF919DDD-87BC-2C46-9B38-A82B1C749C83}" dt="2022-08-02T17:13:25.342" v="99" actId="2696"/>
        <pc:sldMkLst>
          <pc:docMk/>
          <pc:sldMk cId="3933713623" sldId="1097"/>
        </pc:sldMkLst>
      </pc:sldChg>
      <pc:sldChg chg="addSp delSp modSp add mod modAnim modNotesTx">
        <pc:chgData name="Aizhan Kassymova" userId="116eda05-19b7-4ab1-b111-75ad639c04ed" providerId="ADAL" clId="{FF919DDD-87BC-2C46-9B38-A82B1C749C83}" dt="2022-08-19T10:08:08.733" v="9842" actId="20577"/>
        <pc:sldMkLst>
          <pc:docMk/>
          <pc:sldMk cId="1655807673" sldId="1098"/>
        </pc:sldMkLst>
        <pc:spChg chg="mod">
          <ac:chgData name="Aizhan Kassymova" userId="116eda05-19b7-4ab1-b111-75ad639c04ed" providerId="ADAL" clId="{FF919DDD-87BC-2C46-9B38-A82B1C749C83}" dt="2022-08-18T18:05:50.717" v="5066" actId="20577"/>
          <ac:spMkLst>
            <pc:docMk/>
            <pc:sldMk cId="1655807673" sldId="1098"/>
            <ac:spMk id="2" creationId="{3B8CD900-19EC-824C-BF74-AADFBF5A172E}"/>
          </ac:spMkLst>
        </pc:spChg>
        <pc:spChg chg="mod">
          <ac:chgData name="Aizhan Kassymova" userId="116eda05-19b7-4ab1-b111-75ad639c04ed" providerId="ADAL" clId="{FF919DDD-87BC-2C46-9B38-A82B1C749C83}" dt="2022-08-18T18:10:39.664" v="5212" actId="1076"/>
          <ac:spMkLst>
            <pc:docMk/>
            <pc:sldMk cId="1655807673" sldId="1098"/>
            <ac:spMk id="107" creationId="{6C3FDCE7-5731-3B49-B3F0-A28BEE20C1DD}"/>
          </ac:spMkLst>
        </pc:spChg>
        <pc:spChg chg="mod">
          <ac:chgData name="Aizhan Kassymova" userId="116eda05-19b7-4ab1-b111-75ad639c04ed" providerId="ADAL" clId="{FF919DDD-87BC-2C46-9B38-A82B1C749C83}" dt="2022-08-18T18:10:30.366" v="5211" actId="14100"/>
          <ac:spMkLst>
            <pc:docMk/>
            <pc:sldMk cId="1655807673" sldId="1098"/>
            <ac:spMk id="108" creationId="{845D3A7B-C2B2-5F46-AC88-0FE1A562E0B2}"/>
          </ac:spMkLst>
        </pc:spChg>
        <pc:spChg chg="del">
          <ac:chgData name="Aizhan Kassymova" userId="116eda05-19b7-4ab1-b111-75ad639c04ed" providerId="ADAL" clId="{FF919DDD-87BC-2C46-9B38-A82B1C749C83}" dt="2022-08-18T17:49:48.634" v="4431" actId="478"/>
          <ac:spMkLst>
            <pc:docMk/>
            <pc:sldMk cId="1655807673" sldId="1098"/>
            <ac:spMk id="109" creationId="{471D7C94-F1DF-F240-884F-FBFDCBF83554}"/>
          </ac:spMkLst>
        </pc:spChg>
        <pc:spChg chg="add mod">
          <ac:chgData name="Aizhan Kassymova" userId="116eda05-19b7-4ab1-b111-75ad639c04ed" providerId="ADAL" clId="{FF919DDD-87BC-2C46-9B38-A82B1C749C83}" dt="2022-08-18T17:49:49.186" v="4432"/>
          <ac:spMkLst>
            <pc:docMk/>
            <pc:sldMk cId="1655807673" sldId="1098"/>
            <ac:spMk id="110" creationId="{D37BA14E-0ED3-6DF4-3D89-22A0586673F3}"/>
          </ac:spMkLst>
        </pc:spChg>
        <pc:spChg chg="mod">
          <ac:chgData name="Aizhan Kassymova" userId="116eda05-19b7-4ab1-b111-75ad639c04ed" providerId="ADAL" clId="{FF919DDD-87BC-2C46-9B38-A82B1C749C83}" dt="2022-08-18T18:06:42.444" v="5085" actId="255"/>
          <ac:spMkLst>
            <pc:docMk/>
            <pc:sldMk cId="1655807673" sldId="1098"/>
            <ac:spMk id="223" creationId="{D2976065-03BB-9A44-9CEB-93BE9CAA88A6}"/>
          </ac:spMkLst>
        </pc:spChg>
        <pc:spChg chg="mod">
          <ac:chgData name="Aizhan Kassymova" userId="116eda05-19b7-4ab1-b111-75ad639c04ed" providerId="ADAL" clId="{FF919DDD-87BC-2C46-9B38-A82B1C749C83}" dt="2022-08-18T18:19:35.821" v="5613" actId="1038"/>
          <ac:spMkLst>
            <pc:docMk/>
            <pc:sldMk cId="1655807673" sldId="1098"/>
            <ac:spMk id="227" creationId="{A11A42A2-3DE7-8749-BEFC-4B12DFD4E911}"/>
          </ac:spMkLst>
        </pc:spChg>
        <pc:spChg chg="mod">
          <ac:chgData name="Aizhan Kassymova" userId="116eda05-19b7-4ab1-b111-75ad639c04ed" providerId="ADAL" clId="{FF919DDD-87BC-2C46-9B38-A82B1C749C83}" dt="2022-08-18T18:19:52.494" v="5636" actId="20577"/>
          <ac:spMkLst>
            <pc:docMk/>
            <pc:sldMk cId="1655807673" sldId="1098"/>
            <ac:spMk id="230" creationId="{62697352-4BED-A64F-8830-504FE043B5D0}"/>
          </ac:spMkLst>
        </pc:spChg>
        <pc:spChg chg="mod">
          <ac:chgData name="Aizhan Kassymova" userId="116eda05-19b7-4ab1-b111-75ad639c04ed" providerId="ADAL" clId="{FF919DDD-87BC-2C46-9B38-A82B1C749C83}" dt="2022-08-18T18:20:01.679" v="5658" actId="20577"/>
          <ac:spMkLst>
            <pc:docMk/>
            <pc:sldMk cId="1655807673" sldId="1098"/>
            <ac:spMk id="231" creationId="{2C0BFF63-7DCB-6D4D-AF9A-56894AAAD824}"/>
          </ac:spMkLst>
        </pc:spChg>
        <pc:spChg chg="mod">
          <ac:chgData name="Aizhan Kassymova" userId="116eda05-19b7-4ab1-b111-75ad639c04ed" providerId="ADAL" clId="{FF919DDD-87BC-2C46-9B38-A82B1C749C83}" dt="2022-08-18T18:21:31.254" v="5732" actId="1037"/>
          <ac:spMkLst>
            <pc:docMk/>
            <pc:sldMk cId="1655807673" sldId="1098"/>
            <ac:spMk id="232" creationId="{69698EB5-AC5E-124A-AB12-0B1B72742F02}"/>
          </ac:spMkLst>
        </pc:spChg>
        <pc:spChg chg="mod">
          <ac:chgData name="Aizhan Kassymova" userId="116eda05-19b7-4ab1-b111-75ad639c04ed" providerId="ADAL" clId="{FF919DDD-87BC-2C46-9B38-A82B1C749C83}" dt="2022-08-18T18:21:13.655" v="5710" actId="20577"/>
          <ac:spMkLst>
            <pc:docMk/>
            <pc:sldMk cId="1655807673" sldId="1098"/>
            <ac:spMk id="233" creationId="{697ADB2B-E096-7A41-ACDA-9E058B2EFF5D}"/>
          </ac:spMkLst>
        </pc:spChg>
        <pc:spChg chg="mod">
          <ac:chgData name="Aizhan Kassymova" userId="116eda05-19b7-4ab1-b111-75ad639c04ed" providerId="ADAL" clId="{FF919DDD-87BC-2C46-9B38-A82B1C749C83}" dt="2022-08-18T18:20:41.250" v="5671" actId="20577"/>
          <ac:spMkLst>
            <pc:docMk/>
            <pc:sldMk cId="1655807673" sldId="1098"/>
            <ac:spMk id="234" creationId="{FD66858C-8D5E-8443-9F2A-57EB759D3EFB}"/>
          </ac:spMkLst>
        </pc:spChg>
        <pc:spChg chg="mod">
          <ac:chgData name="Aizhan Kassymova" userId="116eda05-19b7-4ab1-b111-75ad639c04ed" providerId="ADAL" clId="{FF919DDD-87BC-2C46-9B38-A82B1C749C83}" dt="2022-08-18T18:20:27.959" v="5660" actId="1036"/>
          <ac:spMkLst>
            <pc:docMk/>
            <pc:sldMk cId="1655807673" sldId="1098"/>
            <ac:spMk id="236" creationId="{258401F9-F43D-C344-A200-772A5E1E1CB6}"/>
          </ac:spMkLst>
        </pc:spChg>
        <pc:spChg chg="mod">
          <ac:chgData name="Aizhan Kassymova" userId="116eda05-19b7-4ab1-b111-75ad639c04ed" providerId="ADAL" clId="{FF919DDD-87BC-2C46-9B38-A82B1C749C83}" dt="2022-08-18T18:20:56.568" v="5690" actId="5793"/>
          <ac:spMkLst>
            <pc:docMk/>
            <pc:sldMk cId="1655807673" sldId="1098"/>
            <ac:spMk id="242" creationId="{539F6CE1-CE5E-234B-9AFA-A6F230193072}"/>
          </ac:spMkLst>
        </pc:spChg>
        <pc:spChg chg="mod">
          <ac:chgData name="Aizhan Kassymova" userId="116eda05-19b7-4ab1-b111-75ad639c04ed" providerId="ADAL" clId="{FF919DDD-87BC-2C46-9B38-A82B1C749C83}" dt="2022-08-18T18:15:27.926" v="5458" actId="1037"/>
          <ac:spMkLst>
            <pc:docMk/>
            <pc:sldMk cId="1655807673" sldId="1098"/>
            <ac:spMk id="293" creationId="{39A723B2-B4B0-634D-AE9D-8AC58218E734}"/>
          </ac:spMkLst>
        </pc:spChg>
        <pc:spChg chg="mod">
          <ac:chgData name="Aizhan Kassymova" userId="116eda05-19b7-4ab1-b111-75ad639c04ed" providerId="ADAL" clId="{FF919DDD-87BC-2C46-9B38-A82B1C749C83}" dt="2022-08-18T18:19:08.648" v="5575" actId="20577"/>
          <ac:spMkLst>
            <pc:docMk/>
            <pc:sldMk cId="1655807673" sldId="1098"/>
            <ac:spMk id="294" creationId="{3B367685-832F-A24C-8E10-9208FC23187F}"/>
          </ac:spMkLst>
        </pc:spChg>
        <pc:spChg chg="mod">
          <ac:chgData name="Aizhan Kassymova" userId="116eda05-19b7-4ab1-b111-75ad639c04ed" providerId="ADAL" clId="{FF919DDD-87BC-2C46-9B38-A82B1C749C83}" dt="2022-08-18T18:18:14.881" v="5553" actId="1038"/>
          <ac:spMkLst>
            <pc:docMk/>
            <pc:sldMk cId="1655807673" sldId="1098"/>
            <ac:spMk id="295" creationId="{81CC0B14-ECA5-7042-90A8-A3D1691D8277}"/>
          </ac:spMkLst>
        </pc:spChg>
        <pc:spChg chg="mod">
          <ac:chgData name="Aizhan Kassymova" userId="116eda05-19b7-4ab1-b111-75ad639c04ed" providerId="ADAL" clId="{FF919DDD-87BC-2C46-9B38-A82B1C749C83}" dt="2022-08-18T18:18:58.749" v="5573" actId="1038"/>
          <ac:spMkLst>
            <pc:docMk/>
            <pc:sldMk cId="1655807673" sldId="1098"/>
            <ac:spMk id="296" creationId="{AA04402D-D3B0-AD47-B91F-3AC1C3E2066A}"/>
          </ac:spMkLst>
        </pc:spChg>
        <pc:spChg chg="mod">
          <ac:chgData name="Aizhan Kassymova" userId="116eda05-19b7-4ab1-b111-75ad639c04ed" providerId="ADAL" clId="{FF919DDD-87BC-2C46-9B38-A82B1C749C83}" dt="2022-08-18T18:13:34.973" v="5365" actId="20577"/>
          <ac:spMkLst>
            <pc:docMk/>
            <pc:sldMk cId="1655807673" sldId="1098"/>
            <ac:spMk id="297" creationId="{7BC9AF2B-9067-6D40-8AD6-38C8B0980442}"/>
          </ac:spMkLst>
        </pc:spChg>
        <pc:spChg chg="mod">
          <ac:chgData name="Aizhan Kassymova" userId="116eda05-19b7-4ab1-b111-75ad639c04ed" providerId="ADAL" clId="{FF919DDD-87BC-2C46-9B38-A82B1C749C83}" dt="2022-08-18T18:14:35.796" v="5413" actId="1037"/>
          <ac:spMkLst>
            <pc:docMk/>
            <pc:sldMk cId="1655807673" sldId="1098"/>
            <ac:spMk id="304" creationId="{8A4318F8-8B4B-BA46-9E7C-C771B9AFC315}"/>
          </ac:spMkLst>
        </pc:spChg>
        <pc:spChg chg="mod">
          <ac:chgData name="Aizhan Kassymova" userId="116eda05-19b7-4ab1-b111-75ad639c04ed" providerId="ADAL" clId="{FF919DDD-87BC-2C46-9B38-A82B1C749C83}" dt="2022-08-18T18:11:17.461" v="5242" actId="20577"/>
          <ac:spMkLst>
            <pc:docMk/>
            <pc:sldMk cId="1655807673" sldId="1098"/>
            <ac:spMk id="308" creationId="{961ADE6B-9EA8-FA44-92C6-6941117B3BDE}"/>
          </ac:spMkLst>
        </pc:spChg>
        <pc:spChg chg="mod">
          <ac:chgData name="Aizhan Kassymova" userId="116eda05-19b7-4ab1-b111-75ad639c04ed" providerId="ADAL" clId="{FF919DDD-87BC-2C46-9B38-A82B1C749C83}" dt="2022-08-18T18:11:39.703" v="5265" actId="20577"/>
          <ac:spMkLst>
            <pc:docMk/>
            <pc:sldMk cId="1655807673" sldId="1098"/>
            <ac:spMk id="311" creationId="{D1A37C4D-C221-B944-960D-5E1AC157A7DE}"/>
          </ac:spMkLst>
        </pc:spChg>
        <pc:spChg chg="mod">
          <ac:chgData name="Aizhan Kassymova" userId="116eda05-19b7-4ab1-b111-75ad639c04ed" providerId="ADAL" clId="{FF919DDD-87BC-2C46-9B38-A82B1C749C83}" dt="2022-08-18T18:11:50.106" v="5287" actId="20577"/>
          <ac:spMkLst>
            <pc:docMk/>
            <pc:sldMk cId="1655807673" sldId="1098"/>
            <ac:spMk id="312" creationId="{DC506D04-4DCA-2A42-8A11-92D274739497}"/>
          </ac:spMkLst>
        </pc:spChg>
        <pc:spChg chg="mod">
          <ac:chgData name="Aizhan Kassymova" userId="116eda05-19b7-4ab1-b111-75ad639c04ed" providerId="ADAL" clId="{FF919DDD-87BC-2C46-9B38-A82B1C749C83}" dt="2022-08-18T18:12:35.781" v="5308" actId="1076"/>
          <ac:spMkLst>
            <pc:docMk/>
            <pc:sldMk cId="1655807673" sldId="1098"/>
            <ac:spMk id="313" creationId="{E9E72ACF-7C4B-3247-896D-D6CDE3C1CEE4}"/>
          </ac:spMkLst>
        </pc:spChg>
        <pc:spChg chg="mod">
          <ac:chgData name="Aizhan Kassymova" userId="116eda05-19b7-4ab1-b111-75ad639c04ed" providerId="ADAL" clId="{FF919DDD-87BC-2C46-9B38-A82B1C749C83}" dt="2022-08-18T18:12:50.872" v="5328" actId="20577"/>
          <ac:spMkLst>
            <pc:docMk/>
            <pc:sldMk cId="1655807673" sldId="1098"/>
            <ac:spMk id="314" creationId="{4A1EA7EA-E261-2540-A61F-14F1D3C62770}"/>
          </ac:spMkLst>
        </pc:spChg>
        <pc:spChg chg="mod">
          <ac:chgData name="Aizhan Kassymova" userId="116eda05-19b7-4ab1-b111-75ad639c04ed" providerId="ADAL" clId="{FF919DDD-87BC-2C46-9B38-A82B1C749C83}" dt="2022-08-18T18:13:09.226" v="5341" actId="20577"/>
          <ac:spMkLst>
            <pc:docMk/>
            <pc:sldMk cId="1655807673" sldId="1098"/>
            <ac:spMk id="315" creationId="{14D444FC-B976-4B43-AF8C-651999F1EAD7}"/>
          </ac:spMkLst>
        </pc:spChg>
        <pc:spChg chg="mod">
          <ac:chgData name="Aizhan Kassymova" userId="116eda05-19b7-4ab1-b111-75ad639c04ed" providerId="ADAL" clId="{FF919DDD-87BC-2C46-9B38-A82B1C749C83}" dt="2022-08-18T18:12:04.134" v="5289" actId="1076"/>
          <ac:spMkLst>
            <pc:docMk/>
            <pc:sldMk cId="1655807673" sldId="1098"/>
            <ac:spMk id="316" creationId="{03CA3683-10CF-2D45-855C-D741CB3E84FC}"/>
          </ac:spMkLst>
        </pc:spChg>
        <pc:spChg chg="mod">
          <ac:chgData name="Aizhan Kassymova" userId="116eda05-19b7-4ab1-b111-75ad639c04ed" providerId="ADAL" clId="{FF919DDD-87BC-2C46-9B38-A82B1C749C83}" dt="2022-08-18T18:13:24.257" v="5353" actId="5793"/>
          <ac:spMkLst>
            <pc:docMk/>
            <pc:sldMk cId="1655807673" sldId="1098"/>
            <ac:spMk id="323" creationId="{88BEC28D-C62B-B54E-A090-DF6809C9E835}"/>
          </ac:spMkLst>
        </pc:spChg>
      </pc:sldChg>
      <pc:sldChg chg="addSp delSp modSp add mod modNotesTx">
        <pc:chgData name="Aizhan Kassymova" userId="116eda05-19b7-4ab1-b111-75ad639c04ed" providerId="ADAL" clId="{FF919DDD-87BC-2C46-9B38-A82B1C749C83}" dt="2022-08-19T10:15:27.311" v="9900" actId="20577"/>
        <pc:sldMkLst>
          <pc:docMk/>
          <pc:sldMk cId="2677503129" sldId="1099"/>
        </pc:sldMkLst>
        <pc:spChg chg="mod">
          <ac:chgData name="Aizhan Kassymova" userId="116eda05-19b7-4ab1-b111-75ad639c04ed" providerId="ADAL" clId="{FF919DDD-87BC-2C46-9B38-A82B1C749C83}" dt="2022-08-18T18:23:16.211" v="5760" actId="20577"/>
          <ac:spMkLst>
            <pc:docMk/>
            <pc:sldMk cId="2677503129" sldId="1099"/>
            <ac:spMk id="2" creationId="{3B8CD900-19EC-824C-BF74-AADFBF5A172E}"/>
          </ac:spMkLst>
        </pc:spChg>
        <pc:spChg chg="del">
          <ac:chgData name="Aizhan Kassymova" userId="116eda05-19b7-4ab1-b111-75ad639c04ed" providerId="ADAL" clId="{FF919DDD-87BC-2C46-9B38-A82B1C749C83}" dt="2022-08-18T17:49:52.659" v="4433" actId="478"/>
          <ac:spMkLst>
            <pc:docMk/>
            <pc:sldMk cId="2677503129" sldId="1099"/>
            <ac:spMk id="39" creationId="{951C5C48-402B-A744-B23C-9DA42D7A6E17}"/>
          </ac:spMkLst>
        </pc:spChg>
        <pc:spChg chg="add mod">
          <ac:chgData name="Aizhan Kassymova" userId="116eda05-19b7-4ab1-b111-75ad639c04ed" providerId="ADAL" clId="{FF919DDD-87BC-2C46-9B38-A82B1C749C83}" dt="2022-08-18T17:49:53.120" v="4434"/>
          <ac:spMkLst>
            <pc:docMk/>
            <pc:sldMk cId="2677503129" sldId="1099"/>
            <ac:spMk id="40" creationId="{E098A24A-791D-8A90-1E5C-B4AF48454C37}"/>
          </ac:spMkLst>
        </pc:spChg>
        <pc:spChg chg="mod">
          <ac:chgData name="Aizhan Kassymova" userId="116eda05-19b7-4ab1-b111-75ad639c04ed" providerId="ADAL" clId="{FF919DDD-87BC-2C46-9B38-A82B1C749C83}" dt="2022-08-18T18:23:45.550" v="5787" actId="20577"/>
          <ac:spMkLst>
            <pc:docMk/>
            <pc:sldMk cId="2677503129" sldId="1099"/>
            <ac:spMk id="132" creationId="{B9E9C219-DA90-8A41-A18D-4DF67A2B1B94}"/>
          </ac:spMkLst>
        </pc:spChg>
        <pc:spChg chg="mod">
          <ac:chgData name="Aizhan Kassymova" userId="116eda05-19b7-4ab1-b111-75ad639c04ed" providerId="ADAL" clId="{FF919DDD-87BC-2C46-9B38-A82B1C749C83}" dt="2022-08-18T18:25:05.632" v="5866" actId="20577"/>
          <ac:spMkLst>
            <pc:docMk/>
            <pc:sldMk cId="2677503129" sldId="1099"/>
            <ac:spMk id="133" creationId="{4BFA7F94-ECDC-4F4E-BAAE-2F377F89AF1C}"/>
          </ac:spMkLst>
        </pc:spChg>
        <pc:spChg chg="mod">
          <ac:chgData name="Aizhan Kassymova" userId="116eda05-19b7-4ab1-b111-75ad639c04ed" providerId="ADAL" clId="{FF919DDD-87BC-2C46-9B38-A82B1C749C83}" dt="2022-08-18T18:24:27.642" v="5830" actId="20577"/>
          <ac:spMkLst>
            <pc:docMk/>
            <pc:sldMk cId="2677503129" sldId="1099"/>
            <ac:spMk id="134" creationId="{6F6C270A-95D4-3B45-95CD-2E7A27820BF0}"/>
          </ac:spMkLst>
        </pc:spChg>
        <pc:spChg chg="mod">
          <ac:chgData name="Aizhan Kassymova" userId="116eda05-19b7-4ab1-b111-75ad639c04ed" providerId="ADAL" clId="{FF919DDD-87BC-2C46-9B38-A82B1C749C83}" dt="2022-08-18T18:25:20.123" v="5882" actId="20577"/>
          <ac:spMkLst>
            <pc:docMk/>
            <pc:sldMk cId="2677503129" sldId="1099"/>
            <ac:spMk id="136" creationId="{7AB83FEF-E6C5-3C4E-8F11-410822AB937A}"/>
          </ac:spMkLst>
        </pc:spChg>
        <pc:spChg chg="mod">
          <ac:chgData name="Aizhan Kassymova" userId="116eda05-19b7-4ab1-b111-75ad639c04ed" providerId="ADAL" clId="{FF919DDD-87BC-2C46-9B38-A82B1C749C83}" dt="2022-08-18T18:23:30.121" v="5768" actId="20577"/>
          <ac:spMkLst>
            <pc:docMk/>
            <pc:sldMk cId="2677503129" sldId="1099"/>
            <ac:spMk id="137" creationId="{0851DEB2-88A4-C849-8DEA-02D53E9ABCBD}"/>
          </ac:spMkLst>
        </pc:spChg>
        <pc:spChg chg="mod">
          <ac:chgData name="Aizhan Kassymova" userId="116eda05-19b7-4ab1-b111-75ad639c04ed" providerId="ADAL" clId="{FF919DDD-87BC-2C46-9B38-A82B1C749C83}" dt="2022-08-18T18:23:25.625" v="5764" actId="20577"/>
          <ac:spMkLst>
            <pc:docMk/>
            <pc:sldMk cId="2677503129" sldId="1099"/>
            <ac:spMk id="138" creationId="{847A8C2E-C7AE-5B45-9FFE-DE39BC581384}"/>
          </ac:spMkLst>
        </pc:spChg>
      </pc:sldChg>
      <pc:sldChg chg="addSp delSp modSp add mod modNotesTx">
        <pc:chgData name="Aizhan Kassymova" userId="116eda05-19b7-4ab1-b111-75ad639c04ed" providerId="ADAL" clId="{FF919DDD-87BC-2C46-9B38-A82B1C749C83}" dt="2022-08-19T10:20:50.811" v="9929" actId="20577"/>
        <pc:sldMkLst>
          <pc:docMk/>
          <pc:sldMk cId="4149900099" sldId="1100"/>
        </pc:sldMkLst>
        <pc:spChg chg="mod">
          <ac:chgData name="Aizhan Kassymova" userId="116eda05-19b7-4ab1-b111-75ad639c04ed" providerId="ADAL" clId="{FF919DDD-87BC-2C46-9B38-A82B1C749C83}" dt="2022-08-18T18:25:49.722" v="5902" actId="20577"/>
          <ac:spMkLst>
            <pc:docMk/>
            <pc:sldMk cId="4149900099" sldId="1100"/>
            <ac:spMk id="2" creationId="{3B8CD900-19EC-824C-BF74-AADFBF5A172E}"/>
          </ac:spMkLst>
        </pc:spChg>
        <pc:spChg chg="del">
          <ac:chgData name="Aizhan Kassymova" userId="116eda05-19b7-4ab1-b111-75ad639c04ed" providerId="ADAL" clId="{FF919DDD-87BC-2C46-9B38-A82B1C749C83}" dt="2022-08-18T17:49:57.478" v="4435" actId="478"/>
          <ac:spMkLst>
            <pc:docMk/>
            <pc:sldMk cId="4149900099" sldId="1100"/>
            <ac:spMk id="5" creationId="{969C69A2-4389-474B-8FF4-E0D66DDE428E}"/>
          </ac:spMkLst>
        </pc:spChg>
        <pc:spChg chg="add mod">
          <ac:chgData name="Aizhan Kassymova" userId="116eda05-19b7-4ab1-b111-75ad639c04ed" providerId="ADAL" clId="{FF919DDD-87BC-2C46-9B38-A82B1C749C83}" dt="2022-08-18T17:49:57.886" v="4436"/>
          <ac:spMkLst>
            <pc:docMk/>
            <pc:sldMk cId="4149900099" sldId="1100"/>
            <ac:spMk id="6" creationId="{5D76260C-29FB-6AFE-8B68-832F013E4968}"/>
          </ac:spMkLst>
        </pc:spChg>
        <pc:spChg chg="mod">
          <ac:chgData name="Aizhan Kassymova" userId="116eda05-19b7-4ab1-b111-75ad639c04ed" providerId="ADAL" clId="{FF919DDD-87BC-2C46-9B38-A82B1C749C83}" dt="2022-08-18T18:28:02.024" v="5992" actId="20577"/>
          <ac:spMkLst>
            <pc:docMk/>
            <pc:sldMk cId="4149900099" sldId="1100"/>
            <ac:spMk id="29" creationId="{E2121436-377D-9943-817E-B014539AAB14}"/>
          </ac:spMkLst>
        </pc:spChg>
        <pc:spChg chg="mod">
          <ac:chgData name="Aizhan Kassymova" userId="116eda05-19b7-4ab1-b111-75ad639c04ed" providerId="ADAL" clId="{FF919DDD-87BC-2C46-9B38-A82B1C749C83}" dt="2022-08-18T18:29:40.935" v="6055" actId="114"/>
          <ac:spMkLst>
            <pc:docMk/>
            <pc:sldMk cId="4149900099" sldId="1100"/>
            <ac:spMk id="30" creationId="{EBDCCB72-DE33-3D44-BBEA-E4C6F08C3D8E}"/>
          </ac:spMkLst>
        </pc:spChg>
      </pc:sldChg>
      <pc:sldChg chg="addSp delSp modSp add mod modNotesTx">
        <pc:chgData name="Aizhan Kassymova" userId="116eda05-19b7-4ab1-b111-75ad639c04ed" providerId="ADAL" clId="{FF919DDD-87BC-2C46-9B38-A82B1C749C83}" dt="2022-08-19T10:24:21.864" v="9933" actId="20577"/>
        <pc:sldMkLst>
          <pc:docMk/>
          <pc:sldMk cId="3889836024" sldId="1101"/>
        </pc:sldMkLst>
        <pc:spChg chg="mod">
          <ac:chgData name="Aizhan Kassymova" userId="116eda05-19b7-4ab1-b111-75ad639c04ed" providerId="ADAL" clId="{FF919DDD-87BC-2C46-9B38-A82B1C749C83}" dt="2022-08-18T18:30:10.692" v="6057" actId="20577"/>
          <ac:spMkLst>
            <pc:docMk/>
            <pc:sldMk cId="3889836024" sldId="1101"/>
            <ac:spMk id="2" creationId="{3B8CD900-19EC-824C-BF74-AADFBF5A172E}"/>
          </ac:spMkLst>
        </pc:spChg>
        <pc:spChg chg="del">
          <ac:chgData name="Aizhan Kassymova" userId="116eda05-19b7-4ab1-b111-75ad639c04ed" providerId="ADAL" clId="{FF919DDD-87BC-2C46-9B38-A82B1C749C83}" dt="2022-08-18T17:50:03.303" v="4437" actId="478"/>
          <ac:spMkLst>
            <pc:docMk/>
            <pc:sldMk cId="3889836024" sldId="1101"/>
            <ac:spMk id="20" creationId="{80D2031C-D174-0C4C-B2D2-3D6ED6240314}"/>
          </ac:spMkLst>
        </pc:spChg>
        <pc:spChg chg="add mod">
          <ac:chgData name="Aizhan Kassymova" userId="116eda05-19b7-4ab1-b111-75ad639c04ed" providerId="ADAL" clId="{FF919DDD-87BC-2C46-9B38-A82B1C749C83}" dt="2022-08-18T18:32:34.837" v="6120" actId="1076"/>
          <ac:spMkLst>
            <pc:docMk/>
            <pc:sldMk cId="3889836024" sldId="1101"/>
            <ac:spMk id="21" creationId="{B7006362-50DA-8324-7356-0C8BF9A8D64E}"/>
          </ac:spMkLst>
        </pc:spChg>
        <pc:spChg chg="mod">
          <ac:chgData name="Aizhan Kassymova" userId="116eda05-19b7-4ab1-b111-75ad639c04ed" providerId="ADAL" clId="{FF919DDD-87BC-2C46-9B38-A82B1C749C83}" dt="2022-08-18T18:31:40.653" v="6087" actId="255"/>
          <ac:spMkLst>
            <pc:docMk/>
            <pc:sldMk cId="3889836024" sldId="1101"/>
            <ac:spMk id="31" creationId="{4A4474B4-4EC5-0C4B-8B43-3433BA1CD706}"/>
          </ac:spMkLst>
        </pc:spChg>
        <pc:spChg chg="mod">
          <ac:chgData name="Aizhan Kassymova" userId="116eda05-19b7-4ab1-b111-75ad639c04ed" providerId="ADAL" clId="{FF919DDD-87BC-2C46-9B38-A82B1C749C83}" dt="2022-08-18T18:32:08.500" v="6099" actId="20577"/>
          <ac:spMkLst>
            <pc:docMk/>
            <pc:sldMk cId="3889836024" sldId="1101"/>
            <ac:spMk id="32" creationId="{F9CA757D-88CC-BF41-8C8F-6A16BC6C043B}"/>
          </ac:spMkLst>
        </pc:spChg>
        <pc:spChg chg="mod">
          <ac:chgData name="Aizhan Kassymova" userId="116eda05-19b7-4ab1-b111-75ad639c04ed" providerId="ADAL" clId="{FF919DDD-87BC-2C46-9B38-A82B1C749C83}" dt="2022-08-18T18:32:26.054" v="6119" actId="20577"/>
          <ac:spMkLst>
            <pc:docMk/>
            <pc:sldMk cId="3889836024" sldId="1101"/>
            <ac:spMk id="41" creationId="{9530FDC0-AF61-1C41-8AC4-6B29BC1A8D3C}"/>
          </ac:spMkLst>
        </pc:spChg>
      </pc:sldChg>
      <pc:sldChg chg="del">
        <pc:chgData name="Aizhan Kassymova" userId="116eda05-19b7-4ab1-b111-75ad639c04ed" providerId="ADAL" clId="{FF919DDD-87BC-2C46-9B38-A82B1C749C83}" dt="2022-08-02T17:13:25.059" v="98" actId="2696"/>
        <pc:sldMkLst>
          <pc:docMk/>
          <pc:sldMk cId="277404032" sldId="1102"/>
        </pc:sldMkLst>
      </pc:sldChg>
      <pc:sldChg chg="addSp delSp modSp add mod modNotesTx">
        <pc:chgData name="Aizhan Kassymova" userId="116eda05-19b7-4ab1-b111-75ad639c04ed" providerId="ADAL" clId="{FF919DDD-87BC-2C46-9B38-A82B1C749C83}" dt="2022-08-19T10:26:32.751" v="9937" actId="20577"/>
        <pc:sldMkLst>
          <pc:docMk/>
          <pc:sldMk cId="1392302043" sldId="1102"/>
        </pc:sldMkLst>
        <pc:spChg chg="mod">
          <ac:chgData name="Aizhan Kassymova" userId="116eda05-19b7-4ab1-b111-75ad639c04ed" providerId="ADAL" clId="{FF919DDD-87BC-2C46-9B38-A82B1C749C83}" dt="2022-08-18T18:33:50.044" v="6122" actId="20577"/>
          <ac:spMkLst>
            <pc:docMk/>
            <pc:sldMk cId="1392302043" sldId="1102"/>
            <ac:spMk id="2" creationId="{3B8CD900-19EC-824C-BF74-AADFBF5A172E}"/>
          </ac:spMkLst>
        </pc:spChg>
        <pc:spChg chg="mod">
          <ac:chgData name="Aizhan Kassymova" userId="116eda05-19b7-4ab1-b111-75ad639c04ed" providerId="ADAL" clId="{FF919DDD-87BC-2C46-9B38-A82B1C749C83}" dt="2022-08-18T18:36:35.826" v="6222" actId="113"/>
          <ac:spMkLst>
            <pc:docMk/>
            <pc:sldMk cId="1392302043" sldId="1102"/>
            <ac:spMk id="16" creationId="{4DBD9BE8-0206-984D-9734-DB015980BF63}"/>
          </ac:spMkLst>
        </pc:spChg>
        <pc:spChg chg="del">
          <ac:chgData name="Aizhan Kassymova" userId="116eda05-19b7-4ab1-b111-75ad639c04ed" providerId="ADAL" clId="{FF919DDD-87BC-2C46-9B38-A82B1C749C83}" dt="2022-08-18T17:50:10.498" v="4439" actId="478"/>
          <ac:spMkLst>
            <pc:docMk/>
            <pc:sldMk cId="1392302043" sldId="1102"/>
            <ac:spMk id="18" creationId="{0FC6F86E-C16B-C949-B055-1DD32A860108}"/>
          </ac:spMkLst>
        </pc:spChg>
        <pc:spChg chg="add mod">
          <ac:chgData name="Aizhan Kassymova" userId="116eda05-19b7-4ab1-b111-75ad639c04ed" providerId="ADAL" clId="{FF919DDD-87BC-2C46-9B38-A82B1C749C83}" dt="2022-08-18T17:50:11.003" v="4440"/>
          <ac:spMkLst>
            <pc:docMk/>
            <pc:sldMk cId="1392302043" sldId="1102"/>
            <ac:spMk id="19" creationId="{AC845326-0208-12F7-2FB4-77CF1838619A}"/>
          </ac:spMkLst>
        </pc:spChg>
        <pc:spChg chg="mod">
          <ac:chgData name="Aizhan Kassymova" userId="116eda05-19b7-4ab1-b111-75ad639c04ed" providerId="ADAL" clId="{FF919DDD-87BC-2C46-9B38-A82B1C749C83}" dt="2022-08-18T18:35:02.031" v="6197" actId="20577"/>
          <ac:spMkLst>
            <pc:docMk/>
            <pc:sldMk cId="1392302043" sldId="1102"/>
            <ac:spMk id="59" creationId="{818E497C-5ADD-8648-BF4A-762A1B89120F}"/>
          </ac:spMkLst>
        </pc:spChg>
        <pc:spChg chg="mod">
          <ac:chgData name="Aizhan Kassymova" userId="116eda05-19b7-4ab1-b111-75ad639c04ed" providerId="ADAL" clId="{FF919DDD-87BC-2C46-9B38-A82B1C749C83}" dt="2022-08-18T18:35:27.666" v="6207" actId="20577"/>
          <ac:spMkLst>
            <pc:docMk/>
            <pc:sldMk cId="1392302043" sldId="1102"/>
            <ac:spMk id="63" creationId="{29ECD817-A810-F04B-85CA-8D6E49B8D6DC}"/>
          </ac:spMkLst>
        </pc:spChg>
        <pc:spChg chg="mod">
          <ac:chgData name="Aizhan Kassymova" userId="116eda05-19b7-4ab1-b111-75ad639c04ed" providerId="ADAL" clId="{FF919DDD-87BC-2C46-9B38-A82B1C749C83}" dt="2022-08-18T18:35:34.887" v="6213" actId="20577"/>
          <ac:spMkLst>
            <pc:docMk/>
            <pc:sldMk cId="1392302043" sldId="1102"/>
            <ac:spMk id="64" creationId="{B6E79AC7-559E-CA4D-B400-169E15D6448A}"/>
          </ac:spMkLst>
        </pc:spChg>
        <pc:spChg chg="del">
          <ac:chgData name="Aizhan Kassymova" userId="116eda05-19b7-4ab1-b111-75ad639c04ed" providerId="ADAL" clId="{FF919DDD-87BC-2C46-9B38-A82B1C749C83}" dt="2022-08-18T18:36:40.552" v="6223" actId="478"/>
          <ac:spMkLst>
            <pc:docMk/>
            <pc:sldMk cId="1392302043" sldId="1102"/>
            <ac:spMk id="68" creationId="{04CEDEED-587A-DF46-A338-0F70AC9A28A9}"/>
          </ac:spMkLst>
        </pc:spChg>
      </pc:sldChg>
      <pc:sldChg chg="addSp delSp modSp add mod modNotesTx">
        <pc:chgData name="Aizhan Kassymova" userId="116eda05-19b7-4ab1-b111-75ad639c04ed" providerId="ADAL" clId="{FF919DDD-87BC-2C46-9B38-A82B1C749C83}" dt="2022-08-19T09:36:25.751" v="9659" actId="20577"/>
        <pc:sldMkLst>
          <pc:docMk/>
          <pc:sldMk cId="1832024334" sldId="1103"/>
        </pc:sldMkLst>
        <pc:spChg chg="mod">
          <ac:chgData name="Aizhan Kassymova" userId="116eda05-19b7-4ab1-b111-75ad639c04ed" providerId="ADAL" clId="{FF919DDD-87BC-2C46-9B38-A82B1C749C83}" dt="2022-08-18T17:30:11.514" v="3654" actId="20577"/>
          <ac:spMkLst>
            <pc:docMk/>
            <pc:sldMk cId="1832024334" sldId="1103"/>
            <ac:spMk id="2" creationId="{3B8CD900-19EC-824C-BF74-AADFBF5A172E}"/>
          </ac:spMkLst>
        </pc:spChg>
        <pc:spChg chg="del">
          <ac:chgData name="Aizhan Kassymova" userId="116eda05-19b7-4ab1-b111-75ad639c04ed" providerId="ADAL" clId="{FF919DDD-87BC-2C46-9B38-A82B1C749C83}" dt="2022-08-18T17:29:21.975" v="3634" actId="478"/>
          <ac:spMkLst>
            <pc:docMk/>
            <pc:sldMk cId="1832024334" sldId="1103"/>
            <ac:spMk id="47" creationId="{E51BA6D5-B9A8-EF43-ACE9-5217445FDC7F}"/>
          </ac:spMkLst>
        </pc:spChg>
        <pc:spChg chg="add mod">
          <ac:chgData name="Aizhan Kassymova" userId="116eda05-19b7-4ab1-b111-75ad639c04ed" providerId="ADAL" clId="{FF919DDD-87BC-2C46-9B38-A82B1C749C83}" dt="2022-08-18T17:29:22.516" v="3635"/>
          <ac:spMkLst>
            <pc:docMk/>
            <pc:sldMk cId="1832024334" sldId="1103"/>
            <ac:spMk id="48" creationId="{E30E5D69-EF12-AC5C-0B1F-E57346771CC9}"/>
          </ac:spMkLst>
        </pc:spChg>
        <pc:spChg chg="mod">
          <ac:chgData name="Aizhan Kassymova" userId="116eda05-19b7-4ab1-b111-75ad639c04ed" providerId="ADAL" clId="{FF919DDD-87BC-2C46-9B38-A82B1C749C83}" dt="2022-08-18T17:30:46.308" v="3694" actId="20577"/>
          <ac:spMkLst>
            <pc:docMk/>
            <pc:sldMk cId="1832024334" sldId="1103"/>
            <ac:spMk id="67" creationId="{26B25746-91F9-5D4A-8F0C-823F1140A003}"/>
          </ac:spMkLst>
        </pc:spChg>
        <pc:spChg chg="mod">
          <ac:chgData name="Aizhan Kassymova" userId="116eda05-19b7-4ab1-b111-75ad639c04ed" providerId="ADAL" clId="{FF919DDD-87BC-2C46-9B38-A82B1C749C83}" dt="2022-08-18T17:31:26.679" v="3736" actId="1035"/>
          <ac:spMkLst>
            <pc:docMk/>
            <pc:sldMk cId="1832024334" sldId="1103"/>
            <ac:spMk id="73" creationId="{FA80C9CA-4B40-8840-B931-9FF9ACFD24EF}"/>
          </ac:spMkLst>
        </pc:spChg>
        <pc:spChg chg="mod">
          <ac:chgData name="Aizhan Kassymova" userId="116eda05-19b7-4ab1-b111-75ad639c04ed" providerId="ADAL" clId="{FF919DDD-87BC-2C46-9B38-A82B1C749C83}" dt="2022-08-18T17:31:26.679" v="3736" actId="1035"/>
          <ac:spMkLst>
            <pc:docMk/>
            <pc:sldMk cId="1832024334" sldId="1103"/>
            <ac:spMk id="74" creationId="{521CFB86-2E9D-B149-847B-A167F4F8FCE1}"/>
          </ac:spMkLst>
        </pc:spChg>
        <pc:spChg chg="mod">
          <ac:chgData name="Aizhan Kassymova" userId="116eda05-19b7-4ab1-b111-75ad639c04ed" providerId="ADAL" clId="{FF919DDD-87BC-2C46-9B38-A82B1C749C83}" dt="2022-08-18T17:30:32.944" v="3682" actId="1036"/>
          <ac:spMkLst>
            <pc:docMk/>
            <pc:sldMk cId="1832024334" sldId="1103"/>
            <ac:spMk id="101" creationId="{EA3FA186-38E3-E24B-80CE-CDFC5DF36C2A}"/>
          </ac:spMkLst>
        </pc:spChg>
        <pc:spChg chg="mod">
          <ac:chgData name="Aizhan Kassymova" userId="116eda05-19b7-4ab1-b111-75ad639c04ed" providerId="ADAL" clId="{FF919DDD-87BC-2C46-9B38-A82B1C749C83}" dt="2022-08-18T17:30:32.944" v="3682" actId="1036"/>
          <ac:spMkLst>
            <pc:docMk/>
            <pc:sldMk cId="1832024334" sldId="1103"/>
            <ac:spMk id="102" creationId="{237CD0D2-3CD0-9E45-8D08-0B39FC58CB38}"/>
          </ac:spMkLst>
        </pc:spChg>
        <pc:spChg chg="mod">
          <ac:chgData name="Aizhan Kassymova" userId="116eda05-19b7-4ab1-b111-75ad639c04ed" providerId="ADAL" clId="{FF919DDD-87BC-2C46-9B38-A82B1C749C83}" dt="2022-08-18T17:31:03.370" v="3706" actId="20577"/>
          <ac:spMkLst>
            <pc:docMk/>
            <pc:sldMk cId="1832024334" sldId="1103"/>
            <ac:spMk id="106" creationId="{8ED6243F-D34F-6848-8B35-66C2A258A3B6}"/>
          </ac:spMkLst>
        </pc:spChg>
        <pc:grpChg chg="mod">
          <ac:chgData name="Aizhan Kassymova" userId="116eda05-19b7-4ab1-b111-75ad639c04ed" providerId="ADAL" clId="{FF919DDD-87BC-2C46-9B38-A82B1C749C83}" dt="2022-08-18T17:31:26.679" v="3736" actId="1035"/>
          <ac:grpSpMkLst>
            <pc:docMk/>
            <pc:sldMk cId="1832024334" sldId="1103"/>
            <ac:grpSpMk id="72" creationId="{56EFCAB8-B7AF-164A-9F92-8EACFBDEB179}"/>
          </ac:grpSpMkLst>
        </pc:grpChg>
        <pc:grpChg chg="mod">
          <ac:chgData name="Aizhan Kassymova" userId="116eda05-19b7-4ab1-b111-75ad639c04ed" providerId="ADAL" clId="{FF919DDD-87BC-2C46-9B38-A82B1C749C83}" dt="2022-08-18T17:30:32.944" v="3682" actId="1036"/>
          <ac:grpSpMkLst>
            <pc:docMk/>
            <pc:sldMk cId="1832024334" sldId="1103"/>
            <ac:grpSpMk id="100" creationId="{7781A61F-1C88-6E46-96AB-268CBADE4526}"/>
          </ac:grpSpMkLst>
        </pc:grpChg>
      </pc:sldChg>
      <pc:sldChg chg="del">
        <pc:chgData name="Aizhan Kassymova" userId="116eda05-19b7-4ab1-b111-75ad639c04ed" providerId="ADAL" clId="{FF919DDD-87BC-2C46-9B38-A82B1C749C83}" dt="2022-08-02T17:13:24.859" v="97" actId="2696"/>
        <pc:sldMkLst>
          <pc:docMk/>
          <pc:sldMk cId="2173901457" sldId="1103"/>
        </pc:sldMkLst>
      </pc:sldChg>
      <pc:sldChg chg="addSp delSp modSp add mod modNotesTx">
        <pc:chgData name="Aizhan Kassymova" userId="116eda05-19b7-4ab1-b111-75ad639c04ed" providerId="ADAL" clId="{FF919DDD-87BC-2C46-9B38-A82B1C749C83}" dt="2022-08-19T10:29:22.357" v="9938" actId="20577"/>
        <pc:sldMkLst>
          <pc:docMk/>
          <pc:sldMk cId="4220746574" sldId="1104"/>
        </pc:sldMkLst>
        <pc:spChg chg="mod">
          <ac:chgData name="Aizhan Kassymova" userId="116eda05-19b7-4ab1-b111-75ad639c04ed" providerId="ADAL" clId="{FF919DDD-87BC-2C46-9B38-A82B1C749C83}" dt="2022-08-18T18:37:14.422" v="6235" actId="20577"/>
          <ac:spMkLst>
            <pc:docMk/>
            <pc:sldMk cId="4220746574" sldId="1104"/>
            <ac:spMk id="2" creationId="{3B8CD900-19EC-824C-BF74-AADFBF5A172E}"/>
          </ac:spMkLst>
        </pc:spChg>
        <pc:spChg chg="mod">
          <ac:chgData name="Aizhan Kassymova" userId="116eda05-19b7-4ab1-b111-75ad639c04ed" providerId="ADAL" clId="{FF919DDD-87BC-2C46-9B38-A82B1C749C83}" dt="2022-08-18T18:46:02.516" v="6781" actId="1076"/>
          <ac:spMkLst>
            <pc:docMk/>
            <pc:sldMk cId="4220746574" sldId="1104"/>
            <ac:spMk id="6" creationId="{93E50F9F-34A2-434D-9CCF-7D058EEE958D}"/>
          </ac:spMkLst>
        </pc:spChg>
        <pc:spChg chg="mod">
          <ac:chgData name="Aizhan Kassymova" userId="116eda05-19b7-4ab1-b111-75ad639c04ed" providerId="ADAL" clId="{FF919DDD-87BC-2C46-9B38-A82B1C749C83}" dt="2022-08-18T18:45:46.590" v="6780" actId="14100"/>
          <ac:spMkLst>
            <pc:docMk/>
            <pc:sldMk cId="4220746574" sldId="1104"/>
            <ac:spMk id="7" creationId="{DA35D0F5-641B-DD43-98AE-2CF2FD980706}"/>
          </ac:spMkLst>
        </pc:spChg>
        <pc:spChg chg="mod">
          <ac:chgData name="Aizhan Kassymova" userId="116eda05-19b7-4ab1-b111-75ad639c04ed" providerId="ADAL" clId="{FF919DDD-87BC-2C46-9B38-A82B1C749C83}" dt="2022-08-18T18:45:14.572" v="6770" actId="255"/>
          <ac:spMkLst>
            <pc:docMk/>
            <pc:sldMk cId="4220746574" sldId="1104"/>
            <ac:spMk id="8" creationId="{7626FEA2-2ED1-6640-83D4-E13C73302CE0}"/>
          </ac:spMkLst>
        </pc:spChg>
        <pc:spChg chg="del">
          <ac:chgData name="Aizhan Kassymova" userId="116eda05-19b7-4ab1-b111-75ad639c04ed" providerId="ADAL" clId="{FF919DDD-87BC-2C46-9B38-A82B1C749C83}" dt="2022-08-18T17:50:16.487" v="4441" actId="478"/>
          <ac:spMkLst>
            <pc:docMk/>
            <pc:sldMk cId="4220746574" sldId="1104"/>
            <ac:spMk id="9" creationId="{F7A5BD9A-E49F-7E4D-A1AC-729448A7B15E}"/>
          </ac:spMkLst>
        </pc:spChg>
        <pc:spChg chg="add mod">
          <ac:chgData name="Aizhan Kassymova" userId="116eda05-19b7-4ab1-b111-75ad639c04ed" providerId="ADAL" clId="{FF919DDD-87BC-2C46-9B38-A82B1C749C83}" dt="2022-08-18T17:50:16.957" v="4442"/>
          <ac:spMkLst>
            <pc:docMk/>
            <pc:sldMk cId="4220746574" sldId="1104"/>
            <ac:spMk id="10" creationId="{BA35541E-CC13-58E7-2254-A45DE0F698D4}"/>
          </ac:spMkLst>
        </pc:spChg>
      </pc:sldChg>
      <pc:sldChg chg="addSp delSp modSp add mod modNotesTx">
        <pc:chgData name="Aizhan Kassymova" userId="116eda05-19b7-4ab1-b111-75ad639c04ed" providerId="ADAL" clId="{FF919DDD-87BC-2C46-9B38-A82B1C749C83}" dt="2022-08-19T10:31:15.682" v="9944" actId="20577"/>
        <pc:sldMkLst>
          <pc:docMk/>
          <pc:sldMk cId="4238811993" sldId="1106"/>
        </pc:sldMkLst>
        <pc:spChg chg="mod">
          <ac:chgData name="Aizhan Kassymova" userId="116eda05-19b7-4ab1-b111-75ad639c04ed" providerId="ADAL" clId="{FF919DDD-87BC-2C46-9B38-A82B1C749C83}" dt="2022-08-18T18:49:08.262" v="6903"/>
          <ac:spMkLst>
            <pc:docMk/>
            <pc:sldMk cId="4238811993" sldId="1106"/>
            <ac:spMk id="2" creationId="{3B8CD900-19EC-824C-BF74-AADFBF5A172E}"/>
          </ac:spMkLst>
        </pc:spChg>
        <pc:spChg chg="del">
          <ac:chgData name="Aizhan Kassymova" userId="116eda05-19b7-4ab1-b111-75ad639c04ed" providerId="ADAL" clId="{FF919DDD-87BC-2C46-9B38-A82B1C749C83}" dt="2022-08-18T17:50:26.733" v="4445" actId="478"/>
          <ac:spMkLst>
            <pc:docMk/>
            <pc:sldMk cId="4238811993" sldId="1106"/>
            <ac:spMk id="89" creationId="{9219ABA9-4F40-D04C-A34A-87A2AE31AF28}"/>
          </ac:spMkLst>
        </pc:spChg>
        <pc:spChg chg="add mod">
          <ac:chgData name="Aizhan Kassymova" userId="116eda05-19b7-4ab1-b111-75ad639c04ed" providerId="ADAL" clId="{FF919DDD-87BC-2C46-9B38-A82B1C749C83}" dt="2022-08-18T17:50:27.171" v="4446"/>
          <ac:spMkLst>
            <pc:docMk/>
            <pc:sldMk cId="4238811993" sldId="1106"/>
            <ac:spMk id="90" creationId="{E7248A87-2D4C-48C9-E62D-2EEEFE080313}"/>
          </ac:spMkLst>
        </pc:spChg>
        <pc:spChg chg="mod">
          <ac:chgData name="Aizhan Kassymova" userId="116eda05-19b7-4ab1-b111-75ad639c04ed" providerId="ADAL" clId="{FF919DDD-87BC-2C46-9B38-A82B1C749C83}" dt="2022-08-18T18:50:03.831" v="6950" actId="20577"/>
          <ac:spMkLst>
            <pc:docMk/>
            <pc:sldMk cId="4238811993" sldId="1106"/>
            <ac:spMk id="169" creationId="{BFF25F7B-7978-5140-B991-E71AA865A711}"/>
          </ac:spMkLst>
        </pc:spChg>
        <pc:spChg chg="mod">
          <ac:chgData name="Aizhan Kassymova" userId="116eda05-19b7-4ab1-b111-75ad639c04ed" providerId="ADAL" clId="{FF919DDD-87BC-2C46-9B38-A82B1C749C83}" dt="2022-08-18T18:49:38.059" v="6911" actId="20577"/>
          <ac:spMkLst>
            <pc:docMk/>
            <pc:sldMk cId="4238811993" sldId="1106"/>
            <ac:spMk id="173" creationId="{F3A3ACB5-362A-6544-B734-58B0D301B082}"/>
          </ac:spMkLst>
        </pc:spChg>
        <pc:spChg chg="mod">
          <ac:chgData name="Aizhan Kassymova" userId="116eda05-19b7-4ab1-b111-75ad639c04ed" providerId="ADAL" clId="{FF919DDD-87BC-2C46-9B38-A82B1C749C83}" dt="2022-08-18T18:49:30.794" v="6907" actId="20577"/>
          <ac:spMkLst>
            <pc:docMk/>
            <pc:sldMk cId="4238811993" sldId="1106"/>
            <ac:spMk id="174" creationId="{C335325B-B5CF-6043-990C-413A908C3855}"/>
          </ac:spMkLst>
        </pc:spChg>
        <pc:spChg chg="mod">
          <ac:chgData name="Aizhan Kassymova" userId="116eda05-19b7-4ab1-b111-75ad639c04ed" providerId="ADAL" clId="{FF919DDD-87BC-2C46-9B38-A82B1C749C83}" dt="2022-08-18T18:50:13.985" v="6965" actId="20577"/>
          <ac:spMkLst>
            <pc:docMk/>
            <pc:sldMk cId="4238811993" sldId="1106"/>
            <ac:spMk id="194" creationId="{5B3CEA4D-B0D0-D04E-ADE8-909B1EDA7441}"/>
          </ac:spMkLst>
        </pc:spChg>
        <pc:spChg chg="mod">
          <ac:chgData name="Aizhan Kassymova" userId="116eda05-19b7-4ab1-b111-75ad639c04ed" providerId="ADAL" clId="{FF919DDD-87BC-2C46-9B38-A82B1C749C83}" dt="2022-08-18T18:50:23.087" v="6973" actId="20577"/>
          <ac:spMkLst>
            <pc:docMk/>
            <pc:sldMk cId="4238811993" sldId="1106"/>
            <ac:spMk id="198" creationId="{970D57D0-6509-F14E-A7FF-FFA09672DA95}"/>
          </ac:spMkLst>
        </pc:spChg>
        <pc:spChg chg="mod">
          <ac:chgData name="Aizhan Kassymova" userId="116eda05-19b7-4ab1-b111-75ad639c04ed" providerId="ADAL" clId="{FF919DDD-87BC-2C46-9B38-A82B1C749C83}" dt="2022-08-18T18:50:20.037" v="6969" actId="20577"/>
          <ac:spMkLst>
            <pc:docMk/>
            <pc:sldMk cId="4238811993" sldId="1106"/>
            <ac:spMk id="199" creationId="{5C9181D9-76B4-1547-B4C6-C03AC2F11CD9}"/>
          </ac:spMkLst>
        </pc:spChg>
      </pc:sldChg>
      <pc:sldChg chg="addSp delSp modSp add mod modNotesTx">
        <pc:chgData name="Aizhan Kassymova" userId="116eda05-19b7-4ab1-b111-75ad639c04ed" providerId="ADAL" clId="{FF919DDD-87BC-2C46-9B38-A82B1C749C83}" dt="2022-08-19T10:32:27.382" v="9948" actId="20577"/>
        <pc:sldMkLst>
          <pc:docMk/>
          <pc:sldMk cId="3143968552" sldId="1107"/>
        </pc:sldMkLst>
        <pc:spChg chg="mod">
          <ac:chgData name="Aizhan Kassymova" userId="116eda05-19b7-4ab1-b111-75ad639c04ed" providerId="ADAL" clId="{FF919DDD-87BC-2C46-9B38-A82B1C749C83}" dt="2022-08-18T18:50:33.845" v="6974"/>
          <ac:spMkLst>
            <pc:docMk/>
            <pc:sldMk cId="3143968552" sldId="1107"/>
            <ac:spMk id="2" creationId="{3B8CD900-19EC-824C-BF74-AADFBF5A172E}"/>
          </ac:spMkLst>
        </pc:spChg>
        <pc:spChg chg="del">
          <ac:chgData name="Aizhan Kassymova" userId="116eda05-19b7-4ab1-b111-75ad639c04ed" providerId="ADAL" clId="{FF919DDD-87BC-2C46-9B38-A82B1C749C83}" dt="2022-08-18T17:50:30.184" v="4447" actId="478"/>
          <ac:spMkLst>
            <pc:docMk/>
            <pc:sldMk cId="3143968552" sldId="1107"/>
            <ac:spMk id="36" creationId="{F42F4D6B-59A3-9047-BAC8-F69D80AB687A}"/>
          </ac:spMkLst>
        </pc:spChg>
        <pc:spChg chg="add mod">
          <ac:chgData name="Aizhan Kassymova" userId="116eda05-19b7-4ab1-b111-75ad639c04ed" providerId="ADAL" clId="{FF919DDD-87BC-2C46-9B38-A82B1C749C83}" dt="2022-08-18T17:50:31.044" v="4448"/>
          <ac:spMkLst>
            <pc:docMk/>
            <pc:sldMk cId="3143968552" sldId="1107"/>
            <ac:spMk id="37" creationId="{F65D06A9-4475-A4BA-E40C-4DE41B413E1F}"/>
          </ac:spMkLst>
        </pc:spChg>
        <pc:spChg chg="mod">
          <ac:chgData name="Aizhan Kassymova" userId="116eda05-19b7-4ab1-b111-75ad639c04ed" providerId="ADAL" clId="{FF919DDD-87BC-2C46-9B38-A82B1C749C83}" dt="2022-08-18T18:52:13.123" v="7027" actId="1076"/>
          <ac:spMkLst>
            <pc:docMk/>
            <pc:sldMk cId="3143968552" sldId="1107"/>
            <ac:spMk id="119" creationId="{ADFB94EB-2205-5C4D-A60C-0BE52074D9EF}"/>
          </ac:spMkLst>
        </pc:spChg>
        <pc:spChg chg="mod">
          <ac:chgData name="Aizhan Kassymova" userId="116eda05-19b7-4ab1-b111-75ad639c04ed" providerId="ADAL" clId="{FF919DDD-87BC-2C46-9B38-A82B1C749C83}" dt="2022-08-18T18:50:43.401" v="6982" actId="20577"/>
          <ac:spMkLst>
            <pc:docMk/>
            <pc:sldMk cId="3143968552" sldId="1107"/>
            <ac:spMk id="123" creationId="{97669ECF-79A1-4D41-8748-0027E9432529}"/>
          </ac:spMkLst>
        </pc:spChg>
        <pc:spChg chg="mod">
          <ac:chgData name="Aizhan Kassymova" userId="116eda05-19b7-4ab1-b111-75ad639c04ed" providerId="ADAL" clId="{FF919DDD-87BC-2C46-9B38-A82B1C749C83}" dt="2022-08-18T18:50:39.976" v="6978" actId="20577"/>
          <ac:spMkLst>
            <pc:docMk/>
            <pc:sldMk cId="3143968552" sldId="1107"/>
            <ac:spMk id="124" creationId="{0992C83B-4206-984D-AB17-6BDBF1D64593}"/>
          </ac:spMkLst>
        </pc:spChg>
      </pc:sldChg>
      <pc:sldChg chg="addSp delSp modSp add mod modNotesTx">
        <pc:chgData name="Aizhan Kassymova" userId="116eda05-19b7-4ab1-b111-75ad639c04ed" providerId="ADAL" clId="{FF919DDD-87BC-2C46-9B38-A82B1C749C83}" dt="2022-08-19T10:30:24.884" v="9940" actId="20577"/>
        <pc:sldMkLst>
          <pc:docMk/>
          <pc:sldMk cId="1771317826" sldId="1108"/>
        </pc:sldMkLst>
        <pc:spChg chg="mod">
          <ac:chgData name="Aizhan Kassymova" userId="116eda05-19b7-4ab1-b111-75ad639c04ed" providerId="ADAL" clId="{FF919DDD-87BC-2C46-9B38-A82B1C749C83}" dt="2022-08-18T18:46:39.288" v="6812" actId="20577"/>
          <ac:spMkLst>
            <pc:docMk/>
            <pc:sldMk cId="1771317826" sldId="1108"/>
            <ac:spMk id="2" creationId="{3B8CD900-19EC-824C-BF74-AADFBF5A172E}"/>
          </ac:spMkLst>
        </pc:spChg>
        <pc:spChg chg="del">
          <ac:chgData name="Aizhan Kassymova" userId="116eda05-19b7-4ab1-b111-75ad639c04ed" providerId="ADAL" clId="{FF919DDD-87BC-2C46-9B38-A82B1C749C83}" dt="2022-08-18T17:50:20.899" v="4443" actId="478"/>
          <ac:spMkLst>
            <pc:docMk/>
            <pc:sldMk cId="1771317826" sldId="1108"/>
            <ac:spMk id="15" creationId="{340791B0-4154-D14E-9DBD-0157764BBAE9}"/>
          </ac:spMkLst>
        </pc:spChg>
        <pc:spChg chg="add mod">
          <ac:chgData name="Aizhan Kassymova" userId="116eda05-19b7-4ab1-b111-75ad639c04ed" providerId="ADAL" clId="{FF919DDD-87BC-2C46-9B38-A82B1C749C83}" dt="2022-08-18T17:50:21.385" v="4444"/>
          <ac:spMkLst>
            <pc:docMk/>
            <pc:sldMk cId="1771317826" sldId="1108"/>
            <ac:spMk id="16" creationId="{0BFB115D-088E-B23B-14DE-5EDDCD7988E0}"/>
          </ac:spMkLst>
        </pc:spChg>
        <pc:spChg chg="mod">
          <ac:chgData name="Aizhan Kassymova" userId="116eda05-19b7-4ab1-b111-75ad639c04ed" providerId="ADAL" clId="{FF919DDD-87BC-2C46-9B38-A82B1C749C83}" dt="2022-08-18T18:47:38.998" v="6848" actId="1036"/>
          <ac:spMkLst>
            <pc:docMk/>
            <pc:sldMk cId="1771317826" sldId="1108"/>
            <ac:spMk id="43" creationId="{0C54E9E4-D2A0-C64E-B652-DCC0E63DDD71}"/>
          </ac:spMkLst>
        </pc:spChg>
        <pc:spChg chg="mod">
          <ac:chgData name="Aizhan Kassymova" userId="116eda05-19b7-4ab1-b111-75ad639c04ed" providerId="ADAL" clId="{FF919DDD-87BC-2C46-9B38-A82B1C749C83}" dt="2022-08-18T18:48:34.598" v="6902" actId="20577"/>
          <ac:spMkLst>
            <pc:docMk/>
            <pc:sldMk cId="1771317826" sldId="1108"/>
            <ac:spMk id="44" creationId="{7D1A8937-7497-E947-B481-036DB6905786}"/>
          </ac:spMkLst>
        </pc:spChg>
        <pc:spChg chg="mod">
          <ac:chgData name="Aizhan Kassymova" userId="116eda05-19b7-4ab1-b111-75ad639c04ed" providerId="ADAL" clId="{FF919DDD-87BC-2C46-9B38-A82B1C749C83}" dt="2022-08-18T18:47:12.496" v="6839" actId="1076"/>
          <ac:spMkLst>
            <pc:docMk/>
            <pc:sldMk cId="1771317826" sldId="1108"/>
            <ac:spMk id="45" creationId="{B5C333E2-4347-8B41-A67B-31280E7B23CD}"/>
          </ac:spMkLst>
        </pc:spChg>
      </pc:sldChg>
      <pc:sldChg chg="del">
        <pc:chgData name="Aizhan Kassymova" userId="116eda05-19b7-4ab1-b111-75ad639c04ed" providerId="ADAL" clId="{FF919DDD-87BC-2C46-9B38-A82B1C749C83}" dt="2022-08-02T17:13:24.566" v="96" actId="2696"/>
        <pc:sldMkLst>
          <pc:docMk/>
          <pc:sldMk cId="1873688477" sldId="1108"/>
        </pc:sldMkLst>
      </pc:sldChg>
      <pc:sldChg chg="addSp delSp modSp add mod modNotesTx">
        <pc:chgData name="Aizhan Kassymova" userId="116eda05-19b7-4ab1-b111-75ad639c04ed" providerId="ADAL" clId="{FF919DDD-87BC-2C46-9B38-A82B1C749C83}" dt="2022-08-19T10:33:33.994" v="9952" actId="20577"/>
        <pc:sldMkLst>
          <pc:docMk/>
          <pc:sldMk cId="1196614868" sldId="1110"/>
        </pc:sldMkLst>
        <pc:spChg chg="mod">
          <ac:chgData name="Aizhan Kassymova" userId="116eda05-19b7-4ab1-b111-75ad639c04ed" providerId="ADAL" clId="{FF919DDD-87BC-2C46-9B38-A82B1C749C83}" dt="2022-08-18T18:53:56.624" v="7109" actId="20577"/>
          <ac:spMkLst>
            <pc:docMk/>
            <pc:sldMk cId="1196614868" sldId="1110"/>
            <ac:spMk id="2" creationId="{3B8CD900-19EC-824C-BF74-AADFBF5A172E}"/>
          </ac:spMkLst>
        </pc:spChg>
        <pc:spChg chg="del">
          <ac:chgData name="Aizhan Kassymova" userId="116eda05-19b7-4ab1-b111-75ad639c04ed" providerId="ADAL" clId="{FF919DDD-87BC-2C46-9B38-A82B1C749C83}" dt="2022-08-18T17:50:33.794" v="4449" actId="478"/>
          <ac:spMkLst>
            <pc:docMk/>
            <pc:sldMk cId="1196614868" sldId="1110"/>
            <ac:spMk id="53" creationId="{16A9B416-8E8B-FD4A-BF46-FBBC16EEB4F4}"/>
          </ac:spMkLst>
        </pc:spChg>
        <pc:spChg chg="add mod">
          <ac:chgData name="Aizhan Kassymova" userId="116eda05-19b7-4ab1-b111-75ad639c04ed" providerId="ADAL" clId="{FF919DDD-87BC-2C46-9B38-A82B1C749C83}" dt="2022-08-18T17:50:34.332" v="4450"/>
          <ac:spMkLst>
            <pc:docMk/>
            <pc:sldMk cId="1196614868" sldId="1110"/>
            <ac:spMk id="54" creationId="{A816711C-CD67-06C9-5D26-06F87AF35321}"/>
          </ac:spMkLst>
        </pc:spChg>
        <pc:spChg chg="mod">
          <ac:chgData name="Aizhan Kassymova" userId="116eda05-19b7-4ab1-b111-75ad639c04ed" providerId="ADAL" clId="{FF919DDD-87BC-2C46-9B38-A82B1C749C83}" dt="2022-08-18T18:58:32.525" v="7326" actId="1037"/>
          <ac:spMkLst>
            <pc:docMk/>
            <pc:sldMk cId="1196614868" sldId="1110"/>
            <ac:spMk id="58" creationId="{F5C10379-FA54-C34D-B355-F07F5DA409A8}"/>
          </ac:spMkLst>
        </pc:spChg>
        <pc:spChg chg="mod">
          <ac:chgData name="Aizhan Kassymova" userId="116eda05-19b7-4ab1-b111-75ad639c04ed" providerId="ADAL" clId="{FF919DDD-87BC-2C46-9B38-A82B1C749C83}" dt="2022-08-18T18:59:48.137" v="7330" actId="255"/>
          <ac:spMkLst>
            <pc:docMk/>
            <pc:sldMk cId="1196614868" sldId="1110"/>
            <ac:spMk id="73" creationId="{34AAC8DC-F059-7445-99BF-80AECC3E6614}"/>
          </ac:spMkLst>
        </pc:spChg>
        <pc:spChg chg="mod">
          <ac:chgData name="Aizhan Kassymova" userId="116eda05-19b7-4ab1-b111-75ad639c04ed" providerId="ADAL" clId="{FF919DDD-87BC-2C46-9B38-A82B1C749C83}" dt="2022-08-18T18:54:11.608" v="7117" actId="20577"/>
          <ac:spMkLst>
            <pc:docMk/>
            <pc:sldMk cId="1196614868" sldId="1110"/>
            <ac:spMk id="74" creationId="{7F373F6A-C03C-9348-95D5-6812428E4AB9}"/>
          </ac:spMkLst>
        </pc:spChg>
        <pc:spChg chg="mod">
          <ac:chgData name="Aizhan Kassymova" userId="116eda05-19b7-4ab1-b111-75ad639c04ed" providerId="ADAL" clId="{FF919DDD-87BC-2C46-9B38-A82B1C749C83}" dt="2022-08-18T18:54:08.406" v="7113" actId="20577"/>
          <ac:spMkLst>
            <pc:docMk/>
            <pc:sldMk cId="1196614868" sldId="1110"/>
            <ac:spMk id="75" creationId="{DAC7237E-4C51-2843-8070-FFEA26334B0E}"/>
          </ac:spMkLst>
        </pc:spChg>
        <pc:spChg chg="mod">
          <ac:chgData name="Aizhan Kassymova" userId="116eda05-19b7-4ab1-b111-75ad639c04ed" providerId="ADAL" clId="{FF919DDD-87BC-2C46-9B38-A82B1C749C83}" dt="2022-08-18T18:58:10.109" v="7317" actId="255"/>
          <ac:spMkLst>
            <pc:docMk/>
            <pc:sldMk cId="1196614868" sldId="1110"/>
            <ac:spMk id="107" creationId="{F5EE31CA-1C9B-9E4F-8E15-A0B0919A3B54}"/>
          </ac:spMkLst>
        </pc:spChg>
        <pc:grpChg chg="mod">
          <ac:chgData name="Aizhan Kassymova" userId="116eda05-19b7-4ab1-b111-75ad639c04ed" providerId="ADAL" clId="{FF919DDD-87BC-2C46-9B38-A82B1C749C83}" dt="2022-08-18T18:59:30.464" v="7327"/>
          <ac:grpSpMkLst>
            <pc:docMk/>
            <pc:sldMk cId="1196614868" sldId="1110"/>
            <ac:grpSpMk id="7" creationId="{96BABFE7-C970-8E4B-A16C-A7D788B9DA23}"/>
          </ac:grpSpMkLst>
        </pc:grpChg>
        <pc:picChg chg="mod">
          <ac:chgData name="Aizhan Kassymova" userId="116eda05-19b7-4ab1-b111-75ad639c04ed" providerId="ADAL" clId="{FF919DDD-87BC-2C46-9B38-A82B1C749C83}" dt="2022-08-18T18:59:30.464" v="7327"/>
          <ac:picMkLst>
            <pc:docMk/>
            <pc:sldMk cId="1196614868" sldId="1110"/>
            <ac:picMk id="52" creationId="{F30DA35F-A671-6D4D-9DD4-D0D5E13E1A4A}"/>
          </ac:picMkLst>
        </pc:picChg>
        <pc:cxnChg chg="mod">
          <ac:chgData name="Aizhan Kassymova" userId="116eda05-19b7-4ab1-b111-75ad639c04ed" providerId="ADAL" clId="{FF919DDD-87BC-2C46-9B38-A82B1C749C83}" dt="2022-08-18T18:59:30.464" v="7327"/>
          <ac:cxnSpMkLst>
            <pc:docMk/>
            <pc:sldMk cId="1196614868" sldId="1110"/>
            <ac:cxnSpMk id="6" creationId="{CD551B68-D8DE-9043-B6CA-9F2F28DD2CA6}"/>
          </ac:cxnSpMkLst>
        </pc:cxnChg>
      </pc:sldChg>
      <pc:sldChg chg="del">
        <pc:chgData name="Aizhan Kassymova" userId="116eda05-19b7-4ab1-b111-75ad639c04ed" providerId="ADAL" clId="{FF919DDD-87BC-2C46-9B38-A82B1C749C83}" dt="2022-08-02T17:13:23.244" v="94" actId="2696"/>
        <pc:sldMkLst>
          <pc:docMk/>
          <pc:sldMk cId="1313520129" sldId="1110"/>
        </pc:sldMkLst>
      </pc:sldChg>
      <pc:sldChg chg="add">
        <pc:chgData name="Aizhan Kassymova" userId="116eda05-19b7-4ab1-b111-75ad639c04ed" providerId="ADAL" clId="{FF919DDD-87BC-2C46-9B38-A82B1C749C83}" dt="2022-08-02T17:15:45.486" v="110"/>
        <pc:sldMkLst>
          <pc:docMk/>
          <pc:sldMk cId="3193579428" sldId="1111"/>
        </pc:sldMkLst>
      </pc:sldChg>
      <pc:sldChg chg="addSp delSp modSp add mod">
        <pc:chgData name="Aizhan Kassymova" userId="116eda05-19b7-4ab1-b111-75ad639c04ed" providerId="ADAL" clId="{FF919DDD-87BC-2C46-9B38-A82B1C749C83}" dt="2022-08-18T19:11:32.784" v="7562"/>
        <pc:sldMkLst>
          <pc:docMk/>
          <pc:sldMk cId="14476340" sldId="1112"/>
        </pc:sldMkLst>
        <pc:spChg chg="mod">
          <ac:chgData name="Aizhan Kassymova" userId="116eda05-19b7-4ab1-b111-75ad639c04ed" providerId="ADAL" clId="{FF919DDD-87BC-2C46-9B38-A82B1C749C83}" dt="2022-08-18T19:01:54.946" v="7350" actId="20577"/>
          <ac:spMkLst>
            <pc:docMk/>
            <pc:sldMk cId="14476340" sldId="1112"/>
            <ac:spMk id="2" creationId="{3B8CD900-19EC-824C-BF74-AADFBF5A172E}"/>
          </ac:spMkLst>
        </pc:spChg>
        <pc:spChg chg="mod">
          <ac:chgData name="Aizhan Kassymova" userId="116eda05-19b7-4ab1-b111-75ad639c04ed" providerId="ADAL" clId="{FF919DDD-87BC-2C46-9B38-A82B1C749C83}" dt="2022-08-18T19:05:30.948" v="7539"/>
          <ac:spMkLst>
            <pc:docMk/>
            <pc:sldMk cId="14476340" sldId="1112"/>
            <ac:spMk id="6" creationId="{1FE7EE57-FED3-864B-8F06-9CC2C77BF0DE}"/>
          </ac:spMkLst>
        </pc:spChg>
        <pc:spChg chg="mod">
          <ac:chgData name="Aizhan Kassymova" userId="116eda05-19b7-4ab1-b111-75ad639c04ed" providerId="ADAL" clId="{FF919DDD-87BC-2C46-9B38-A82B1C749C83}" dt="2022-08-18T19:06:50.351" v="7544"/>
          <ac:spMkLst>
            <pc:docMk/>
            <pc:sldMk cId="14476340" sldId="1112"/>
            <ac:spMk id="9" creationId="{3FF08E5E-7834-074F-B7D9-7DBE006EE269}"/>
          </ac:spMkLst>
        </pc:spChg>
        <pc:spChg chg="del">
          <ac:chgData name="Aizhan Kassymova" userId="116eda05-19b7-4ab1-b111-75ad639c04ed" providerId="ADAL" clId="{FF919DDD-87BC-2C46-9B38-A82B1C749C83}" dt="2022-08-18T19:11:32.386" v="7561" actId="478"/>
          <ac:spMkLst>
            <pc:docMk/>
            <pc:sldMk cId="14476340" sldId="1112"/>
            <ac:spMk id="48" creationId="{70507C61-599D-8346-AECE-C0A356026EDC}"/>
          </ac:spMkLst>
        </pc:spChg>
        <pc:spChg chg="add mod">
          <ac:chgData name="Aizhan Kassymova" userId="116eda05-19b7-4ab1-b111-75ad639c04ed" providerId="ADAL" clId="{FF919DDD-87BC-2C46-9B38-A82B1C749C83}" dt="2022-08-18T19:11:32.784" v="7562"/>
          <ac:spMkLst>
            <pc:docMk/>
            <pc:sldMk cId="14476340" sldId="1112"/>
            <ac:spMk id="49" creationId="{2E273A43-2274-39C1-7096-9C083A236F4D}"/>
          </ac:spMkLst>
        </pc:spChg>
        <pc:spChg chg="mod">
          <ac:chgData name="Aizhan Kassymova" userId="116eda05-19b7-4ab1-b111-75ad639c04ed" providerId="ADAL" clId="{FF919DDD-87BC-2C46-9B38-A82B1C749C83}" dt="2022-08-18T19:02:10.502" v="7371" actId="20577"/>
          <ac:spMkLst>
            <pc:docMk/>
            <pc:sldMk cId="14476340" sldId="1112"/>
            <ac:spMk id="140" creationId="{E56CABC0-9BC4-164D-8001-714872CF7127}"/>
          </ac:spMkLst>
        </pc:spChg>
        <pc:spChg chg="mod">
          <ac:chgData name="Aizhan Kassymova" userId="116eda05-19b7-4ab1-b111-75ad639c04ed" providerId="ADAL" clId="{FF919DDD-87BC-2C46-9B38-A82B1C749C83}" dt="2022-08-18T19:03:02.792" v="7413" actId="255"/>
          <ac:spMkLst>
            <pc:docMk/>
            <pc:sldMk cId="14476340" sldId="1112"/>
            <ac:spMk id="143" creationId="{ED90C8EB-7D14-B54F-AC97-04DAEC25D0A4}"/>
          </ac:spMkLst>
        </pc:spChg>
        <pc:spChg chg="mod">
          <ac:chgData name="Aizhan Kassymova" userId="116eda05-19b7-4ab1-b111-75ad639c04ed" providerId="ADAL" clId="{FF919DDD-87BC-2C46-9B38-A82B1C749C83}" dt="2022-08-18T19:03:13.098" v="7416" actId="20577"/>
          <ac:spMkLst>
            <pc:docMk/>
            <pc:sldMk cId="14476340" sldId="1112"/>
            <ac:spMk id="145" creationId="{FCF30813-93D4-B644-BB9A-DEC80D916306}"/>
          </ac:spMkLst>
        </pc:spChg>
        <pc:spChg chg="mod">
          <ac:chgData name="Aizhan Kassymova" userId="116eda05-19b7-4ab1-b111-75ad639c04ed" providerId="ADAL" clId="{FF919DDD-87BC-2C46-9B38-A82B1C749C83}" dt="2022-08-18T19:03:19.133" v="7419" actId="20577"/>
          <ac:spMkLst>
            <pc:docMk/>
            <pc:sldMk cId="14476340" sldId="1112"/>
            <ac:spMk id="147" creationId="{19C3DDC5-2A06-B840-8A80-61FECF597774}"/>
          </ac:spMkLst>
        </pc:spChg>
        <pc:spChg chg="mod">
          <ac:chgData name="Aizhan Kassymova" userId="116eda05-19b7-4ab1-b111-75ad639c04ed" providerId="ADAL" clId="{FF919DDD-87BC-2C46-9B38-A82B1C749C83}" dt="2022-08-18T19:05:30.948" v="7539"/>
          <ac:spMkLst>
            <pc:docMk/>
            <pc:sldMk cId="14476340" sldId="1112"/>
            <ac:spMk id="158" creationId="{8A48CC54-2E19-7E49-AB6A-C589B7121B06}"/>
          </ac:spMkLst>
        </pc:spChg>
        <pc:spChg chg="mod">
          <ac:chgData name="Aizhan Kassymova" userId="116eda05-19b7-4ab1-b111-75ad639c04ed" providerId="ADAL" clId="{FF919DDD-87BC-2C46-9B38-A82B1C749C83}" dt="2022-08-18T19:05:30.948" v="7539"/>
          <ac:spMkLst>
            <pc:docMk/>
            <pc:sldMk cId="14476340" sldId="1112"/>
            <ac:spMk id="159" creationId="{3072215E-AACF-9541-93AB-D98D0EECBB60}"/>
          </ac:spMkLst>
        </pc:spChg>
        <pc:spChg chg="mod">
          <ac:chgData name="Aizhan Kassymova" userId="116eda05-19b7-4ab1-b111-75ad639c04ed" providerId="ADAL" clId="{FF919DDD-87BC-2C46-9B38-A82B1C749C83}" dt="2022-08-18T19:05:30.948" v="7539"/>
          <ac:spMkLst>
            <pc:docMk/>
            <pc:sldMk cId="14476340" sldId="1112"/>
            <ac:spMk id="160" creationId="{A70802F4-DC4B-B74E-9BF2-97E565E57FB0}"/>
          </ac:spMkLst>
        </pc:spChg>
        <pc:spChg chg="mod">
          <ac:chgData name="Aizhan Kassymova" userId="116eda05-19b7-4ab1-b111-75ad639c04ed" providerId="ADAL" clId="{FF919DDD-87BC-2C46-9B38-A82B1C749C83}" dt="2022-08-18T19:05:30.948" v="7539"/>
          <ac:spMkLst>
            <pc:docMk/>
            <pc:sldMk cId="14476340" sldId="1112"/>
            <ac:spMk id="162" creationId="{4115F8B6-91A1-7C41-83BF-8BE89BBEBEC6}"/>
          </ac:spMkLst>
        </pc:spChg>
        <pc:spChg chg="mod">
          <ac:chgData name="Aizhan Kassymova" userId="116eda05-19b7-4ab1-b111-75ad639c04ed" providerId="ADAL" clId="{FF919DDD-87BC-2C46-9B38-A82B1C749C83}" dt="2022-08-18T19:05:30.948" v="7539"/>
          <ac:spMkLst>
            <pc:docMk/>
            <pc:sldMk cId="14476340" sldId="1112"/>
            <ac:spMk id="163" creationId="{262B8492-92D0-1D4D-A388-8EDCD289152E}"/>
          </ac:spMkLst>
        </pc:spChg>
        <pc:spChg chg="mod">
          <ac:chgData name="Aizhan Kassymova" userId="116eda05-19b7-4ab1-b111-75ad639c04ed" providerId="ADAL" clId="{FF919DDD-87BC-2C46-9B38-A82B1C749C83}" dt="2022-08-18T19:05:30.948" v="7539"/>
          <ac:spMkLst>
            <pc:docMk/>
            <pc:sldMk cId="14476340" sldId="1112"/>
            <ac:spMk id="164" creationId="{F086B485-A7FA-024F-AE08-D3278D535305}"/>
          </ac:spMkLst>
        </pc:spChg>
        <pc:spChg chg="mod">
          <ac:chgData name="Aizhan Kassymova" userId="116eda05-19b7-4ab1-b111-75ad639c04ed" providerId="ADAL" clId="{FF919DDD-87BC-2C46-9B38-A82B1C749C83}" dt="2022-08-18T19:04:00.091" v="7469" actId="20577"/>
          <ac:spMkLst>
            <pc:docMk/>
            <pc:sldMk cId="14476340" sldId="1112"/>
            <ac:spMk id="165" creationId="{4ECF9189-0AD6-144B-8167-6762F7B3E868}"/>
          </ac:spMkLst>
        </pc:spChg>
        <pc:spChg chg="mod">
          <ac:chgData name="Aizhan Kassymova" userId="116eda05-19b7-4ab1-b111-75ad639c04ed" providerId="ADAL" clId="{FF919DDD-87BC-2C46-9B38-A82B1C749C83}" dt="2022-08-18T19:05:30.948" v="7539"/>
          <ac:spMkLst>
            <pc:docMk/>
            <pc:sldMk cId="14476340" sldId="1112"/>
            <ac:spMk id="167" creationId="{60423099-6913-6449-94EA-C3C8BD4E23A1}"/>
          </ac:spMkLst>
        </pc:spChg>
        <pc:spChg chg="mod">
          <ac:chgData name="Aizhan Kassymova" userId="116eda05-19b7-4ab1-b111-75ad639c04ed" providerId="ADAL" clId="{FF919DDD-87BC-2C46-9B38-A82B1C749C83}" dt="2022-08-18T19:05:30.948" v="7539"/>
          <ac:spMkLst>
            <pc:docMk/>
            <pc:sldMk cId="14476340" sldId="1112"/>
            <ac:spMk id="168" creationId="{526C2D0A-E0A9-564E-8CDF-3A8B49E5D882}"/>
          </ac:spMkLst>
        </pc:spChg>
        <pc:spChg chg="mod">
          <ac:chgData name="Aizhan Kassymova" userId="116eda05-19b7-4ab1-b111-75ad639c04ed" providerId="ADAL" clId="{FF919DDD-87BC-2C46-9B38-A82B1C749C83}" dt="2022-08-18T19:05:30.948" v="7539"/>
          <ac:spMkLst>
            <pc:docMk/>
            <pc:sldMk cId="14476340" sldId="1112"/>
            <ac:spMk id="170" creationId="{698424D2-456E-974F-973C-408C9336D9D7}"/>
          </ac:spMkLst>
        </pc:spChg>
        <pc:spChg chg="mod">
          <ac:chgData name="Aizhan Kassymova" userId="116eda05-19b7-4ab1-b111-75ad639c04ed" providerId="ADAL" clId="{FF919DDD-87BC-2C46-9B38-A82B1C749C83}" dt="2022-08-18T19:04:53.396" v="7538" actId="20577"/>
          <ac:spMkLst>
            <pc:docMk/>
            <pc:sldMk cId="14476340" sldId="1112"/>
            <ac:spMk id="175" creationId="{F110BC32-2D3E-6B43-8E30-DD363F7CFF88}"/>
          </ac:spMkLst>
        </pc:spChg>
        <pc:grpChg chg="mod">
          <ac:chgData name="Aizhan Kassymova" userId="116eda05-19b7-4ab1-b111-75ad639c04ed" providerId="ADAL" clId="{FF919DDD-87BC-2C46-9B38-A82B1C749C83}" dt="2022-08-18T19:05:30.948" v="7539"/>
          <ac:grpSpMkLst>
            <pc:docMk/>
            <pc:sldMk cId="14476340" sldId="1112"/>
            <ac:grpSpMk id="5" creationId="{8F31E27D-6EC1-5943-92A1-E4210B15E8BC}"/>
          </ac:grpSpMkLst>
        </pc:grpChg>
        <pc:grpChg chg="mod">
          <ac:chgData name="Aizhan Kassymova" userId="116eda05-19b7-4ab1-b111-75ad639c04ed" providerId="ADAL" clId="{FF919DDD-87BC-2C46-9B38-A82B1C749C83}" dt="2022-08-18T19:05:30.948" v="7539"/>
          <ac:grpSpMkLst>
            <pc:docMk/>
            <pc:sldMk cId="14476340" sldId="1112"/>
            <ac:grpSpMk id="7" creationId="{90136498-1DCA-8245-9AEB-79D923D0965C}"/>
          </ac:grpSpMkLst>
        </pc:grpChg>
        <pc:grpChg chg="mod">
          <ac:chgData name="Aizhan Kassymova" userId="116eda05-19b7-4ab1-b111-75ad639c04ed" providerId="ADAL" clId="{FF919DDD-87BC-2C46-9B38-A82B1C749C83}" dt="2022-08-18T19:05:30.948" v="7539"/>
          <ac:grpSpMkLst>
            <pc:docMk/>
            <pc:sldMk cId="14476340" sldId="1112"/>
            <ac:grpSpMk id="12" creationId="{C820FA96-992D-4547-BB82-D80AD6340B76}"/>
          </ac:grpSpMkLst>
        </pc:grpChg>
      </pc:sldChg>
      <pc:sldChg chg="del">
        <pc:chgData name="Aizhan Kassymova" userId="116eda05-19b7-4ab1-b111-75ad639c04ed" providerId="ADAL" clId="{FF919DDD-87BC-2C46-9B38-A82B1C749C83}" dt="2022-08-02T17:13:22.716" v="93" actId="2696"/>
        <pc:sldMkLst>
          <pc:docMk/>
          <pc:sldMk cId="2965195691" sldId="1113"/>
        </pc:sldMkLst>
      </pc:sldChg>
      <pc:sldChg chg="addSp delSp modSp add mod">
        <pc:chgData name="Aizhan Kassymova" userId="116eda05-19b7-4ab1-b111-75ad639c04ed" providerId="ADAL" clId="{FF919DDD-87BC-2C46-9B38-A82B1C749C83}" dt="2022-08-18T19:23:31.828" v="8200" actId="20577"/>
        <pc:sldMkLst>
          <pc:docMk/>
          <pc:sldMk cId="4217487287" sldId="1113"/>
        </pc:sldMkLst>
        <pc:spChg chg="mod">
          <ac:chgData name="Aizhan Kassymova" userId="116eda05-19b7-4ab1-b111-75ad639c04ed" providerId="ADAL" clId="{FF919DDD-87BC-2C46-9B38-A82B1C749C83}" dt="2022-08-18T19:15:47.107" v="7628"/>
          <ac:spMkLst>
            <pc:docMk/>
            <pc:sldMk cId="4217487287" sldId="1113"/>
            <ac:spMk id="2" creationId="{3B8CD900-19EC-824C-BF74-AADFBF5A172E}"/>
          </ac:spMkLst>
        </pc:spChg>
        <pc:spChg chg="del">
          <ac:chgData name="Aizhan Kassymova" userId="116eda05-19b7-4ab1-b111-75ad639c04ed" providerId="ADAL" clId="{FF919DDD-87BC-2C46-9B38-A82B1C749C83}" dt="2022-08-18T19:12:15.733" v="7569" actId="478"/>
          <ac:spMkLst>
            <pc:docMk/>
            <pc:sldMk cId="4217487287" sldId="1113"/>
            <ac:spMk id="30" creationId="{FD800B74-F67D-AF4D-AABB-EE14B6FEBDCB}"/>
          </ac:spMkLst>
        </pc:spChg>
        <pc:spChg chg="add mod">
          <ac:chgData name="Aizhan Kassymova" userId="116eda05-19b7-4ab1-b111-75ad639c04ed" providerId="ADAL" clId="{FF919DDD-87BC-2C46-9B38-A82B1C749C83}" dt="2022-08-18T19:12:16.226" v="7570"/>
          <ac:spMkLst>
            <pc:docMk/>
            <pc:sldMk cId="4217487287" sldId="1113"/>
            <ac:spMk id="31" creationId="{07EB79BB-7996-A176-01F6-7C86BD47D7D5}"/>
          </ac:spMkLst>
        </pc:spChg>
        <pc:spChg chg="mod">
          <ac:chgData name="Aizhan Kassymova" userId="116eda05-19b7-4ab1-b111-75ad639c04ed" providerId="ADAL" clId="{FF919DDD-87BC-2C46-9B38-A82B1C749C83}" dt="2022-08-18T19:21:15.078" v="8047" actId="20577"/>
          <ac:spMkLst>
            <pc:docMk/>
            <pc:sldMk cId="4217487287" sldId="1113"/>
            <ac:spMk id="54" creationId="{78F7B284-6B74-F548-982C-C01C5F7D3D99}"/>
          </ac:spMkLst>
        </pc:spChg>
        <pc:spChg chg="mod">
          <ac:chgData name="Aizhan Kassymova" userId="116eda05-19b7-4ab1-b111-75ad639c04ed" providerId="ADAL" clId="{FF919DDD-87BC-2C46-9B38-A82B1C749C83}" dt="2022-08-18T19:21:46.231" v="8084" actId="20577"/>
          <ac:spMkLst>
            <pc:docMk/>
            <pc:sldMk cId="4217487287" sldId="1113"/>
            <ac:spMk id="88" creationId="{18AF2730-2703-2A49-8B1B-CCB541608D5B}"/>
          </ac:spMkLst>
        </pc:spChg>
        <pc:spChg chg="mod">
          <ac:chgData name="Aizhan Kassymova" userId="116eda05-19b7-4ab1-b111-75ad639c04ed" providerId="ADAL" clId="{FF919DDD-87BC-2C46-9B38-A82B1C749C83}" dt="2022-08-18T19:22:28.925" v="8129" actId="255"/>
          <ac:spMkLst>
            <pc:docMk/>
            <pc:sldMk cId="4217487287" sldId="1113"/>
            <ac:spMk id="90" creationId="{FAA57939-600A-5644-BD7E-58580D1D7997}"/>
          </ac:spMkLst>
        </pc:spChg>
        <pc:spChg chg="mod">
          <ac:chgData name="Aizhan Kassymova" userId="116eda05-19b7-4ab1-b111-75ad639c04ed" providerId="ADAL" clId="{FF919DDD-87BC-2C46-9B38-A82B1C749C83}" dt="2022-08-18T19:22:59.088" v="8159" actId="20577"/>
          <ac:spMkLst>
            <pc:docMk/>
            <pc:sldMk cId="4217487287" sldId="1113"/>
            <ac:spMk id="104" creationId="{B6E3B689-E8B2-BF4B-86DF-927AF5D4F690}"/>
          </ac:spMkLst>
        </pc:spChg>
        <pc:spChg chg="mod">
          <ac:chgData name="Aizhan Kassymova" userId="116eda05-19b7-4ab1-b111-75ad639c04ed" providerId="ADAL" clId="{FF919DDD-87BC-2C46-9B38-A82B1C749C83}" dt="2022-08-18T19:21:34.148" v="8070" actId="20577"/>
          <ac:spMkLst>
            <pc:docMk/>
            <pc:sldMk cId="4217487287" sldId="1113"/>
            <ac:spMk id="105" creationId="{91F2C3EF-EE52-4542-BF6E-028621EA7670}"/>
          </ac:spMkLst>
        </pc:spChg>
        <pc:spChg chg="mod">
          <ac:chgData name="Aizhan Kassymova" userId="116eda05-19b7-4ab1-b111-75ad639c04ed" providerId="ADAL" clId="{FF919DDD-87BC-2C46-9B38-A82B1C749C83}" dt="2022-08-18T19:23:31.828" v="8200" actId="20577"/>
          <ac:spMkLst>
            <pc:docMk/>
            <pc:sldMk cId="4217487287" sldId="1113"/>
            <ac:spMk id="106" creationId="{0CF681A2-AC47-5344-AE94-24FC5FD82425}"/>
          </ac:spMkLst>
        </pc:spChg>
      </pc:sldChg>
      <pc:sldChg chg="addSp delSp modSp add mod">
        <pc:chgData name="Aizhan Kassymova" userId="116eda05-19b7-4ab1-b111-75ad639c04ed" providerId="ADAL" clId="{FF919DDD-87BC-2C46-9B38-A82B1C749C83}" dt="2022-08-18T19:28:20.662" v="8414" actId="20577"/>
        <pc:sldMkLst>
          <pc:docMk/>
          <pc:sldMk cId="2492069188" sldId="1114"/>
        </pc:sldMkLst>
        <pc:spChg chg="mod">
          <ac:chgData name="Aizhan Kassymova" userId="116eda05-19b7-4ab1-b111-75ad639c04ed" providerId="ADAL" clId="{FF919DDD-87BC-2C46-9B38-A82B1C749C83}" dt="2022-08-18T19:25:31.253" v="8228"/>
          <ac:spMkLst>
            <pc:docMk/>
            <pc:sldMk cId="2492069188" sldId="1114"/>
            <ac:spMk id="2" creationId="{3B8CD900-19EC-824C-BF74-AADFBF5A172E}"/>
          </ac:spMkLst>
        </pc:spChg>
        <pc:spChg chg="mod">
          <ac:chgData name="Aizhan Kassymova" userId="116eda05-19b7-4ab1-b111-75ad639c04ed" providerId="ADAL" clId="{FF919DDD-87BC-2C46-9B38-A82B1C749C83}" dt="2022-08-18T19:26:44.334" v="8280" actId="255"/>
          <ac:spMkLst>
            <pc:docMk/>
            <pc:sldMk cId="2492069188" sldId="1114"/>
            <ac:spMk id="31" creationId="{9C578410-CCAC-A940-BEC5-74269A538606}"/>
          </ac:spMkLst>
        </pc:spChg>
        <pc:spChg chg="del">
          <ac:chgData name="Aizhan Kassymova" userId="116eda05-19b7-4ab1-b111-75ad639c04ed" providerId="ADAL" clId="{FF919DDD-87BC-2C46-9B38-A82B1C749C83}" dt="2022-08-18T19:12:24.996" v="7573" actId="478"/>
          <ac:spMkLst>
            <pc:docMk/>
            <pc:sldMk cId="2492069188" sldId="1114"/>
            <ac:spMk id="74" creationId="{2804BB5E-F6B2-BA48-BFC5-59C8B165BD2D}"/>
          </ac:spMkLst>
        </pc:spChg>
        <pc:spChg chg="add mod">
          <ac:chgData name="Aizhan Kassymova" userId="116eda05-19b7-4ab1-b111-75ad639c04ed" providerId="ADAL" clId="{FF919DDD-87BC-2C46-9B38-A82B1C749C83}" dt="2022-08-18T19:12:25.589" v="7574"/>
          <ac:spMkLst>
            <pc:docMk/>
            <pc:sldMk cId="2492069188" sldId="1114"/>
            <ac:spMk id="75" creationId="{7703B9A6-3CF0-137C-FDDC-FDBE91878C69}"/>
          </ac:spMkLst>
        </pc:spChg>
        <pc:spChg chg="mod">
          <ac:chgData name="Aizhan Kassymova" userId="116eda05-19b7-4ab1-b111-75ad639c04ed" providerId="ADAL" clId="{FF919DDD-87BC-2C46-9B38-A82B1C749C83}" dt="2022-08-18T19:27:55.194" v="8380" actId="20577"/>
          <ac:spMkLst>
            <pc:docMk/>
            <pc:sldMk cId="2492069188" sldId="1114"/>
            <ac:spMk id="132" creationId="{F4060720-F3C5-A543-A168-90183A3F78EB}"/>
          </ac:spMkLst>
        </pc:spChg>
        <pc:spChg chg="mod">
          <ac:chgData name="Aizhan Kassymova" userId="116eda05-19b7-4ab1-b111-75ad639c04ed" providerId="ADAL" clId="{FF919DDD-87BC-2C46-9B38-A82B1C749C83}" dt="2022-08-18T19:26:53.471" v="8290" actId="20577"/>
          <ac:spMkLst>
            <pc:docMk/>
            <pc:sldMk cId="2492069188" sldId="1114"/>
            <ac:spMk id="138" creationId="{A9AEB3C4-6978-5E48-B717-A659B5C3B9DD}"/>
          </ac:spMkLst>
        </pc:spChg>
        <pc:spChg chg="mod">
          <ac:chgData name="Aizhan Kassymova" userId="116eda05-19b7-4ab1-b111-75ad639c04ed" providerId="ADAL" clId="{FF919DDD-87BC-2C46-9B38-A82B1C749C83}" dt="2022-08-18T19:28:17.674" v="8410" actId="20577"/>
          <ac:spMkLst>
            <pc:docMk/>
            <pc:sldMk cId="2492069188" sldId="1114"/>
            <ac:spMk id="140" creationId="{E4C0EAD6-0908-3C42-9A10-A6AAF94515B4}"/>
          </ac:spMkLst>
        </pc:spChg>
        <pc:spChg chg="mod">
          <ac:chgData name="Aizhan Kassymova" userId="116eda05-19b7-4ab1-b111-75ad639c04ed" providerId="ADAL" clId="{FF919DDD-87BC-2C46-9B38-A82B1C749C83}" dt="2022-08-18T19:28:08.096" v="8406" actId="20577"/>
          <ac:spMkLst>
            <pc:docMk/>
            <pc:sldMk cId="2492069188" sldId="1114"/>
            <ac:spMk id="148" creationId="{3C17C23B-2BF5-5B4E-BB33-288C1922406B}"/>
          </ac:spMkLst>
        </pc:spChg>
        <pc:spChg chg="mod">
          <ac:chgData name="Aizhan Kassymova" userId="116eda05-19b7-4ab1-b111-75ad639c04ed" providerId="ADAL" clId="{FF919DDD-87BC-2C46-9B38-A82B1C749C83}" dt="2022-08-18T19:26:59.912" v="8300" actId="20577"/>
          <ac:spMkLst>
            <pc:docMk/>
            <pc:sldMk cId="2492069188" sldId="1114"/>
            <ac:spMk id="154" creationId="{48C5FBCA-1883-5B46-BC6B-BD218B24C18D}"/>
          </ac:spMkLst>
        </pc:spChg>
        <pc:spChg chg="mod">
          <ac:chgData name="Aizhan Kassymova" userId="116eda05-19b7-4ab1-b111-75ad639c04ed" providerId="ADAL" clId="{FF919DDD-87BC-2C46-9B38-A82B1C749C83}" dt="2022-08-18T19:28:20.662" v="8414" actId="20577"/>
          <ac:spMkLst>
            <pc:docMk/>
            <pc:sldMk cId="2492069188" sldId="1114"/>
            <ac:spMk id="156" creationId="{46053DCC-44E5-2C43-B37B-8DA921C733B2}"/>
          </ac:spMkLst>
        </pc:spChg>
      </pc:sldChg>
      <pc:sldChg chg="del">
        <pc:chgData name="Aizhan Kassymova" userId="116eda05-19b7-4ab1-b111-75ad639c04ed" providerId="ADAL" clId="{FF919DDD-87BC-2C46-9B38-A82B1C749C83}" dt="2022-08-02T17:13:22.104" v="92" actId="2696"/>
        <pc:sldMkLst>
          <pc:docMk/>
          <pc:sldMk cId="3648085974" sldId="1114"/>
        </pc:sldMkLst>
      </pc:sldChg>
      <pc:sldChg chg="del">
        <pc:chgData name="Aizhan Kassymova" userId="116eda05-19b7-4ab1-b111-75ad639c04ed" providerId="ADAL" clId="{FF919DDD-87BC-2C46-9B38-A82B1C749C83}" dt="2022-08-02T17:30:35.055" v="152" actId="2696"/>
        <pc:sldMkLst>
          <pc:docMk/>
          <pc:sldMk cId="2835833805" sldId="1115"/>
        </pc:sldMkLst>
      </pc:sldChg>
      <pc:sldChg chg="addSp delSp modSp add mod">
        <pc:chgData name="Aizhan Kassymova" userId="116eda05-19b7-4ab1-b111-75ad639c04ed" providerId="ADAL" clId="{FF919DDD-87BC-2C46-9B38-A82B1C749C83}" dt="2022-08-18T19:44:03.822" v="8794" actId="20577"/>
        <pc:sldMkLst>
          <pc:docMk/>
          <pc:sldMk cId="715478469" sldId="1116"/>
        </pc:sldMkLst>
        <pc:spChg chg="mod">
          <ac:chgData name="Aizhan Kassymova" userId="116eda05-19b7-4ab1-b111-75ad639c04ed" providerId="ADAL" clId="{FF919DDD-87BC-2C46-9B38-A82B1C749C83}" dt="2022-08-18T19:43:50.740" v="8775" actId="20577"/>
          <ac:spMkLst>
            <pc:docMk/>
            <pc:sldMk cId="715478469" sldId="1116"/>
            <ac:spMk id="2" creationId="{3B8CD900-19EC-824C-BF74-AADFBF5A172E}"/>
          </ac:spMkLst>
        </pc:spChg>
        <pc:spChg chg="mod">
          <ac:chgData name="Aizhan Kassymova" userId="116eda05-19b7-4ab1-b111-75ad639c04ed" providerId="ADAL" clId="{FF919DDD-87BC-2C46-9B38-A82B1C749C83}" dt="2022-08-18T19:44:03.822" v="8794" actId="20577"/>
          <ac:spMkLst>
            <pc:docMk/>
            <pc:sldMk cId="715478469" sldId="1116"/>
            <ac:spMk id="4" creationId="{BDFF0F55-D08F-1344-9B87-5BCA4686A75C}"/>
          </ac:spMkLst>
        </pc:spChg>
        <pc:spChg chg="del">
          <ac:chgData name="Aizhan Kassymova" userId="116eda05-19b7-4ab1-b111-75ad639c04ed" providerId="ADAL" clId="{FF919DDD-87BC-2C46-9B38-A82B1C749C83}" dt="2022-08-18T19:12:35.234" v="7577" actId="478"/>
          <ac:spMkLst>
            <pc:docMk/>
            <pc:sldMk cId="715478469" sldId="1116"/>
            <ac:spMk id="73" creationId="{26201937-A24A-454E-B97D-9D841DC2449E}"/>
          </ac:spMkLst>
        </pc:spChg>
        <pc:spChg chg="add mod">
          <ac:chgData name="Aizhan Kassymova" userId="116eda05-19b7-4ab1-b111-75ad639c04ed" providerId="ADAL" clId="{FF919DDD-87BC-2C46-9B38-A82B1C749C83}" dt="2022-08-18T19:12:35.596" v="7578"/>
          <ac:spMkLst>
            <pc:docMk/>
            <pc:sldMk cId="715478469" sldId="1116"/>
            <ac:spMk id="74" creationId="{E9543035-6B4B-5CA4-8C01-3802109C688C}"/>
          </ac:spMkLst>
        </pc:spChg>
        <pc:spChg chg="mod">
          <ac:chgData name="Aizhan Kassymova" userId="116eda05-19b7-4ab1-b111-75ad639c04ed" providerId="ADAL" clId="{FF919DDD-87BC-2C46-9B38-A82B1C749C83}" dt="2022-08-18T19:43:55.111" v="8780" actId="20577"/>
          <ac:spMkLst>
            <pc:docMk/>
            <pc:sldMk cId="715478469" sldId="1116"/>
            <ac:spMk id="439" creationId="{384A1174-EF45-3D47-B451-2B62A2717579}"/>
          </ac:spMkLst>
        </pc:spChg>
      </pc:sldChg>
      <pc:sldChg chg="addSp delSp modSp add mod">
        <pc:chgData name="Aizhan Kassymova" userId="116eda05-19b7-4ab1-b111-75ad639c04ed" providerId="ADAL" clId="{FF919DDD-87BC-2C46-9B38-A82B1C749C83}" dt="2022-08-18T19:46:50.667" v="8977" actId="20577"/>
        <pc:sldMkLst>
          <pc:docMk/>
          <pc:sldMk cId="1042331655" sldId="1117"/>
        </pc:sldMkLst>
        <pc:spChg chg="mod">
          <ac:chgData name="Aizhan Kassymova" userId="116eda05-19b7-4ab1-b111-75ad639c04ed" providerId="ADAL" clId="{FF919DDD-87BC-2C46-9B38-A82B1C749C83}" dt="2022-08-18T19:46:34.001" v="8941" actId="20577"/>
          <ac:spMkLst>
            <pc:docMk/>
            <pc:sldMk cId="1042331655" sldId="1117"/>
            <ac:spMk id="2" creationId="{3B8CD900-19EC-824C-BF74-AADFBF5A172E}"/>
          </ac:spMkLst>
        </pc:spChg>
        <pc:spChg chg="del">
          <ac:chgData name="Aizhan Kassymova" userId="116eda05-19b7-4ab1-b111-75ad639c04ed" providerId="ADAL" clId="{FF919DDD-87BC-2C46-9B38-A82B1C749C83}" dt="2022-08-18T19:12:55.811" v="7583" actId="478"/>
          <ac:spMkLst>
            <pc:docMk/>
            <pc:sldMk cId="1042331655" sldId="1117"/>
            <ac:spMk id="76" creationId="{86E89225-4B9A-C747-8672-752709ED8105}"/>
          </ac:spMkLst>
        </pc:spChg>
        <pc:spChg chg="add mod">
          <ac:chgData name="Aizhan Kassymova" userId="116eda05-19b7-4ab1-b111-75ad639c04ed" providerId="ADAL" clId="{FF919DDD-87BC-2C46-9B38-A82B1C749C83}" dt="2022-08-18T19:12:56.198" v="7584"/>
          <ac:spMkLst>
            <pc:docMk/>
            <pc:sldMk cId="1042331655" sldId="1117"/>
            <ac:spMk id="78" creationId="{CB93CCBC-5054-AF7D-4B62-D0F7AB89795E}"/>
          </ac:spMkLst>
        </pc:spChg>
        <pc:spChg chg="mod">
          <ac:chgData name="Aizhan Kassymova" userId="116eda05-19b7-4ab1-b111-75ad639c04ed" providerId="ADAL" clId="{FF919DDD-87BC-2C46-9B38-A82B1C749C83}" dt="2022-08-18T19:46:44.151" v="8959" actId="20577"/>
          <ac:spMkLst>
            <pc:docMk/>
            <pc:sldMk cId="1042331655" sldId="1117"/>
            <ac:spMk id="245" creationId="{A27DEC11-2958-674C-B587-49A38C649582}"/>
          </ac:spMkLst>
        </pc:spChg>
        <pc:spChg chg="mod">
          <ac:chgData name="Aizhan Kassymova" userId="116eda05-19b7-4ab1-b111-75ad639c04ed" providerId="ADAL" clId="{FF919DDD-87BC-2C46-9B38-A82B1C749C83}" dt="2022-08-18T19:46:50.667" v="8977" actId="20577"/>
          <ac:spMkLst>
            <pc:docMk/>
            <pc:sldMk cId="1042331655" sldId="1117"/>
            <ac:spMk id="247" creationId="{27C21C28-5638-8F4A-8A80-DBD146AD39D1}"/>
          </ac:spMkLst>
        </pc:spChg>
      </pc:sldChg>
      <pc:sldChg chg="del">
        <pc:chgData name="Aizhan Kassymova" userId="116eda05-19b7-4ab1-b111-75ad639c04ed" providerId="ADAL" clId="{FF919DDD-87BC-2C46-9B38-A82B1C749C83}" dt="2022-08-02T17:13:18.823" v="91" actId="2696"/>
        <pc:sldMkLst>
          <pc:docMk/>
          <pc:sldMk cId="3436660107" sldId="1117"/>
        </pc:sldMkLst>
      </pc:sldChg>
      <pc:sldChg chg="del">
        <pc:chgData name="Aizhan Kassymova" userId="116eda05-19b7-4ab1-b111-75ad639c04ed" providerId="ADAL" clId="{FF919DDD-87BC-2C46-9B38-A82B1C749C83}" dt="2022-08-02T17:13:23.981" v="95" actId="2696"/>
        <pc:sldMkLst>
          <pc:docMk/>
          <pc:sldMk cId="2184474490" sldId="1118"/>
        </pc:sldMkLst>
      </pc:sldChg>
      <pc:sldChg chg="addSp delSp modSp add mod">
        <pc:chgData name="Aizhan Kassymova" userId="116eda05-19b7-4ab1-b111-75ad639c04ed" providerId="ADAL" clId="{FF919DDD-87BC-2C46-9B38-A82B1C749C83}" dt="2022-08-18T19:49:40.536" v="9147"/>
        <pc:sldMkLst>
          <pc:docMk/>
          <pc:sldMk cId="2657671931" sldId="1119"/>
        </pc:sldMkLst>
        <pc:spChg chg="mod">
          <ac:chgData name="Aizhan Kassymova" userId="116eda05-19b7-4ab1-b111-75ad639c04ed" providerId="ADAL" clId="{FF919DDD-87BC-2C46-9B38-A82B1C749C83}" dt="2022-08-18T19:47:34.006" v="8999" actId="20577"/>
          <ac:spMkLst>
            <pc:docMk/>
            <pc:sldMk cId="2657671931" sldId="1119"/>
            <ac:spMk id="2" creationId="{3B8CD900-19EC-824C-BF74-AADFBF5A172E}"/>
          </ac:spMkLst>
        </pc:spChg>
        <pc:spChg chg="del">
          <ac:chgData name="Aizhan Kassymova" userId="116eda05-19b7-4ab1-b111-75ad639c04ed" providerId="ADAL" clId="{FF919DDD-87BC-2C46-9B38-A82B1C749C83}" dt="2022-08-18T19:13:15.142" v="7586" actId="478"/>
          <ac:spMkLst>
            <pc:docMk/>
            <pc:sldMk cId="2657671931" sldId="1119"/>
            <ac:spMk id="4" creationId="{E5549B3B-271C-C14B-9302-4D2CE7B41051}"/>
          </ac:spMkLst>
        </pc:spChg>
        <pc:spChg chg="add mod">
          <ac:chgData name="Aizhan Kassymova" userId="116eda05-19b7-4ab1-b111-75ad639c04ed" providerId="ADAL" clId="{FF919DDD-87BC-2C46-9B38-A82B1C749C83}" dt="2022-08-18T19:13:15.528" v="7587"/>
          <ac:spMkLst>
            <pc:docMk/>
            <pc:sldMk cId="2657671931" sldId="1119"/>
            <ac:spMk id="5" creationId="{44F9ADBD-3E10-126D-982F-7AEFD2BAFA5B}"/>
          </ac:spMkLst>
        </pc:spChg>
        <pc:spChg chg="mod">
          <ac:chgData name="Aizhan Kassymova" userId="116eda05-19b7-4ab1-b111-75ad639c04ed" providerId="ADAL" clId="{FF919DDD-87BC-2C46-9B38-A82B1C749C83}" dt="2022-08-18T19:49:40.536" v="9147"/>
          <ac:spMkLst>
            <pc:docMk/>
            <pc:sldMk cId="2657671931" sldId="1119"/>
            <ac:spMk id="47" creationId="{B20BADCC-1032-9A48-BC43-B4E1275E4EDF}"/>
          </ac:spMkLst>
        </pc:spChg>
      </pc:sldChg>
      <pc:sldChg chg="del">
        <pc:chgData name="Aizhan Kassymova" userId="116eda05-19b7-4ab1-b111-75ad639c04ed" providerId="ADAL" clId="{FF919DDD-87BC-2C46-9B38-A82B1C749C83}" dt="2022-08-02T17:13:26.161" v="100" actId="2696"/>
        <pc:sldMkLst>
          <pc:docMk/>
          <pc:sldMk cId="3536552016" sldId="1119"/>
        </pc:sldMkLst>
      </pc:sldChg>
      <pc:sldChg chg="add del">
        <pc:chgData name="Aizhan Kassymova" userId="116eda05-19b7-4ab1-b111-75ad639c04ed" providerId="ADAL" clId="{FF919DDD-87BC-2C46-9B38-A82B1C749C83}" dt="2022-08-18T19:10:45.976" v="7558" actId="2696"/>
        <pc:sldMkLst>
          <pc:docMk/>
          <pc:sldMk cId="859008616" sldId="1124"/>
        </pc:sldMkLst>
      </pc:sldChg>
      <pc:sldChg chg="addSp delSp modSp add del mod">
        <pc:chgData name="Aizhan Kassymova" userId="116eda05-19b7-4ab1-b111-75ad639c04ed" providerId="ADAL" clId="{FF919DDD-87BC-2C46-9B38-A82B1C749C83}" dt="2022-08-18T19:15:33.753" v="7627" actId="2696"/>
        <pc:sldMkLst>
          <pc:docMk/>
          <pc:sldMk cId="3329041873" sldId="1125"/>
        </pc:sldMkLst>
        <pc:spChg chg="del">
          <ac:chgData name="Aizhan Kassymova" userId="116eda05-19b7-4ab1-b111-75ad639c04ed" providerId="ADAL" clId="{FF919DDD-87BC-2C46-9B38-A82B1C749C83}" dt="2022-08-18T19:12:00.277" v="7567" actId="478"/>
          <ac:spMkLst>
            <pc:docMk/>
            <pc:sldMk cId="3329041873" sldId="1125"/>
            <ac:spMk id="52" creationId="{6AC88DD4-8D5E-1A4B-AF04-AF0A9B96E264}"/>
          </ac:spMkLst>
        </pc:spChg>
        <pc:spChg chg="add mod">
          <ac:chgData name="Aizhan Kassymova" userId="116eda05-19b7-4ab1-b111-75ad639c04ed" providerId="ADAL" clId="{FF919DDD-87BC-2C46-9B38-A82B1C749C83}" dt="2022-08-18T19:12:00.839" v="7568"/>
          <ac:spMkLst>
            <pc:docMk/>
            <pc:sldMk cId="3329041873" sldId="1125"/>
            <ac:spMk id="53" creationId="{0C05C16B-0239-B6DE-020B-719119BC8E0E}"/>
          </ac:spMkLst>
        </pc:spChg>
      </pc:sldChg>
      <pc:sldChg chg="modSp add del mod">
        <pc:chgData name="Aizhan Kassymova" userId="116eda05-19b7-4ab1-b111-75ad639c04ed" providerId="ADAL" clId="{FF919DDD-87BC-2C46-9B38-A82B1C749C83}" dt="2022-08-18T19:09:39.188" v="7553" actId="2696"/>
        <pc:sldMkLst>
          <pc:docMk/>
          <pc:sldMk cId="473837047" sldId="1198"/>
        </pc:sldMkLst>
        <pc:spChg chg="mod">
          <ac:chgData name="Aizhan Kassymova" userId="116eda05-19b7-4ab1-b111-75ad639c04ed" providerId="ADAL" clId="{FF919DDD-87BC-2C46-9B38-A82B1C749C83}" dt="2022-08-18T19:08:36.101" v="7546"/>
          <ac:spMkLst>
            <pc:docMk/>
            <pc:sldMk cId="473837047" sldId="1198"/>
            <ac:spMk id="2" creationId="{3B8CD900-19EC-824C-BF74-AADFBF5A172E}"/>
          </ac:spMkLst>
        </pc:spChg>
        <pc:spChg chg="mod">
          <ac:chgData name="Aizhan Kassymova" userId="116eda05-19b7-4ab1-b111-75ad639c04ed" providerId="ADAL" clId="{FF919DDD-87BC-2C46-9B38-A82B1C749C83}" dt="2022-08-18T19:09:00.609" v="7549" actId="255"/>
          <ac:spMkLst>
            <pc:docMk/>
            <pc:sldMk cId="473837047" sldId="1198"/>
            <ac:spMk id="9" creationId="{3FF08E5E-7834-074F-B7D9-7DBE006EE269}"/>
          </ac:spMkLst>
        </pc:spChg>
      </pc:sldChg>
      <pc:sldChg chg="addSp delSp modSp add mod">
        <pc:chgData name="Aizhan Kassymova" userId="116eda05-19b7-4ab1-b111-75ad639c04ed" providerId="ADAL" clId="{FF919DDD-87BC-2C46-9B38-A82B1C749C83}" dt="2022-08-18T19:23:48.116" v="8201"/>
        <pc:sldMkLst>
          <pc:docMk/>
          <pc:sldMk cId="3774413299" sldId="1199"/>
        </pc:sldMkLst>
        <pc:spChg chg="mod">
          <ac:chgData name="Aizhan Kassymova" userId="116eda05-19b7-4ab1-b111-75ad639c04ed" providerId="ADAL" clId="{FF919DDD-87BC-2C46-9B38-A82B1C749C83}" dt="2022-08-18T19:23:48.116" v="8201"/>
          <ac:spMkLst>
            <pc:docMk/>
            <pc:sldMk cId="3774413299" sldId="1199"/>
            <ac:spMk id="2" creationId="{3B8CD900-19EC-824C-BF74-AADFBF5A172E}"/>
          </ac:spMkLst>
        </pc:spChg>
        <pc:spChg chg="del">
          <ac:chgData name="Aizhan Kassymova" userId="116eda05-19b7-4ab1-b111-75ad639c04ed" providerId="ADAL" clId="{FF919DDD-87BC-2C46-9B38-A82B1C749C83}" dt="2022-08-18T19:12:21.427" v="7571" actId="478"/>
          <ac:spMkLst>
            <pc:docMk/>
            <pc:sldMk cId="3774413299" sldId="1199"/>
            <ac:spMk id="20" creationId="{73A53F5E-537D-1E40-85EE-92D8692A70E6}"/>
          </ac:spMkLst>
        </pc:spChg>
        <pc:spChg chg="add mod">
          <ac:chgData name="Aizhan Kassymova" userId="116eda05-19b7-4ab1-b111-75ad639c04ed" providerId="ADAL" clId="{FF919DDD-87BC-2C46-9B38-A82B1C749C83}" dt="2022-08-18T19:12:21.860" v="7572"/>
          <ac:spMkLst>
            <pc:docMk/>
            <pc:sldMk cId="3774413299" sldId="1199"/>
            <ac:spMk id="21" creationId="{56647597-68B4-2153-4618-DD401C29B059}"/>
          </ac:spMkLst>
        </pc:spChg>
      </pc:sldChg>
      <pc:sldChg chg="addSp delSp modSp add mod">
        <pc:chgData name="Aizhan Kassymova" userId="116eda05-19b7-4ab1-b111-75ad639c04ed" providerId="ADAL" clId="{FF919DDD-87BC-2C46-9B38-A82B1C749C83}" dt="2022-08-18T19:45:03.118" v="8854" actId="20577"/>
        <pc:sldMkLst>
          <pc:docMk/>
          <pc:sldMk cId="1619693471" sldId="1200"/>
        </pc:sldMkLst>
        <pc:spChg chg="mod">
          <ac:chgData name="Aizhan Kassymova" userId="116eda05-19b7-4ab1-b111-75ad639c04ed" providerId="ADAL" clId="{FF919DDD-87BC-2C46-9B38-A82B1C749C83}" dt="2022-08-18T19:44:15.611" v="8795"/>
          <ac:spMkLst>
            <pc:docMk/>
            <pc:sldMk cId="1619693471" sldId="1200"/>
            <ac:spMk id="2" creationId="{3B8CD900-19EC-824C-BF74-AADFBF5A172E}"/>
          </ac:spMkLst>
        </pc:spChg>
        <pc:spChg chg="del">
          <ac:chgData name="Aizhan Kassymova" userId="116eda05-19b7-4ab1-b111-75ad639c04ed" providerId="ADAL" clId="{FF919DDD-87BC-2C46-9B38-A82B1C749C83}" dt="2022-08-18T19:12:38.879" v="7579" actId="478"/>
          <ac:spMkLst>
            <pc:docMk/>
            <pc:sldMk cId="1619693471" sldId="1200"/>
            <ac:spMk id="81" creationId="{C5180A9E-4EA2-5A45-B935-0F6B15CE6226}"/>
          </ac:spMkLst>
        </pc:spChg>
        <pc:spChg chg="add mod">
          <ac:chgData name="Aizhan Kassymova" userId="116eda05-19b7-4ab1-b111-75ad639c04ed" providerId="ADAL" clId="{FF919DDD-87BC-2C46-9B38-A82B1C749C83}" dt="2022-08-18T19:12:39.509" v="7580"/>
          <ac:spMkLst>
            <pc:docMk/>
            <pc:sldMk cId="1619693471" sldId="1200"/>
            <ac:spMk id="82" creationId="{25A24CA5-3BB6-60A3-9DBD-299F73C65203}"/>
          </ac:spMkLst>
        </pc:spChg>
        <pc:spChg chg="mod">
          <ac:chgData name="Aizhan Kassymova" userId="116eda05-19b7-4ab1-b111-75ad639c04ed" providerId="ADAL" clId="{FF919DDD-87BC-2C46-9B38-A82B1C749C83}" dt="2022-08-18T19:45:03.118" v="8854" actId="20577"/>
          <ac:spMkLst>
            <pc:docMk/>
            <pc:sldMk cId="1619693471" sldId="1200"/>
            <ac:spMk id="287" creationId="{132D608A-D3A5-E54F-AEEE-E1F1B0718AC0}"/>
          </ac:spMkLst>
        </pc:spChg>
      </pc:sldChg>
      <pc:sldChg chg="addSp modSp add mod">
        <pc:chgData name="Aizhan Kassymova" userId="116eda05-19b7-4ab1-b111-75ad639c04ed" providerId="ADAL" clId="{FF919DDD-87BC-2C46-9B38-A82B1C749C83}" dt="2022-08-18T19:46:10.180" v="8906" actId="1037"/>
        <pc:sldMkLst>
          <pc:docMk/>
          <pc:sldMk cId="1610667146" sldId="1201"/>
        </pc:sldMkLst>
        <pc:spChg chg="mod">
          <ac:chgData name="Aizhan Kassymova" userId="116eda05-19b7-4ab1-b111-75ad639c04ed" providerId="ADAL" clId="{FF919DDD-87BC-2C46-9B38-A82B1C749C83}" dt="2022-08-18T19:45:15.014" v="8855"/>
          <ac:spMkLst>
            <pc:docMk/>
            <pc:sldMk cId="1610667146" sldId="1201"/>
            <ac:spMk id="2" creationId="{3B8CD900-19EC-824C-BF74-AADFBF5A172E}"/>
          </ac:spMkLst>
        </pc:spChg>
        <pc:spChg chg="add mod">
          <ac:chgData name="Aizhan Kassymova" userId="116eda05-19b7-4ab1-b111-75ad639c04ed" providerId="ADAL" clId="{FF919DDD-87BC-2C46-9B38-A82B1C749C83}" dt="2022-08-18T19:12:50.307" v="7582" actId="1076"/>
          <ac:spMkLst>
            <pc:docMk/>
            <pc:sldMk cId="1610667146" sldId="1201"/>
            <ac:spMk id="84" creationId="{C0440F4F-C2EE-9770-CE4C-A5DD9B61C303}"/>
          </ac:spMkLst>
        </pc:spChg>
        <pc:spChg chg="mod">
          <ac:chgData name="Aizhan Kassymova" userId="116eda05-19b7-4ab1-b111-75ad639c04ed" providerId="ADAL" clId="{FF919DDD-87BC-2C46-9B38-A82B1C749C83}" dt="2022-08-18T19:46:03.491" v="8891" actId="20577"/>
          <ac:spMkLst>
            <pc:docMk/>
            <pc:sldMk cId="1610667146" sldId="1201"/>
            <ac:spMk id="491" creationId="{9C02D14E-840C-344B-9763-DE44A289373C}"/>
          </ac:spMkLst>
        </pc:spChg>
        <pc:grpChg chg="mod">
          <ac:chgData name="Aizhan Kassymova" userId="116eda05-19b7-4ab1-b111-75ad639c04ed" providerId="ADAL" clId="{FF919DDD-87BC-2C46-9B38-A82B1C749C83}" dt="2022-08-18T19:46:10.180" v="8906" actId="1037"/>
          <ac:grpSpMkLst>
            <pc:docMk/>
            <pc:sldMk cId="1610667146" sldId="1201"/>
            <ac:grpSpMk id="10" creationId="{3BB0CBF7-361A-5548-A01C-90FF3005AB01}"/>
          </ac:grpSpMkLst>
        </pc:grpChg>
      </pc:sldChg>
      <pc:sldChg chg="delSp modSp add mod">
        <pc:chgData name="Aizhan Kassymova" userId="116eda05-19b7-4ab1-b111-75ad639c04ed" providerId="ADAL" clId="{FF919DDD-87BC-2C46-9B38-A82B1C749C83}" dt="2022-08-18T19:47:18.441" v="8979" actId="27636"/>
        <pc:sldMkLst>
          <pc:docMk/>
          <pc:sldMk cId="518641852" sldId="1202"/>
        </pc:sldMkLst>
        <pc:spChg chg="mod">
          <ac:chgData name="Aizhan Kassymova" userId="116eda05-19b7-4ab1-b111-75ad639c04ed" providerId="ADAL" clId="{FF919DDD-87BC-2C46-9B38-A82B1C749C83}" dt="2022-08-18T19:47:18.441" v="8979" actId="27636"/>
          <ac:spMkLst>
            <pc:docMk/>
            <pc:sldMk cId="518641852" sldId="1202"/>
            <ac:spMk id="2" creationId="{3B8CD900-19EC-824C-BF74-AADFBF5A172E}"/>
          </ac:spMkLst>
        </pc:spChg>
        <pc:spChg chg="del">
          <ac:chgData name="Aizhan Kassymova" userId="116eda05-19b7-4ab1-b111-75ad639c04ed" providerId="ADAL" clId="{FF919DDD-87BC-2C46-9B38-A82B1C749C83}" dt="2022-08-18T19:13:09.591" v="7585" actId="478"/>
          <ac:spMkLst>
            <pc:docMk/>
            <pc:sldMk cId="518641852" sldId="1202"/>
            <ac:spMk id="14" creationId="{41298F7A-0643-9F47-8207-6B139EFB88BE}"/>
          </ac:spMkLst>
        </pc:spChg>
      </pc:sldChg>
      <pc:sldChg chg="addSp delSp modSp add mod modNotesTx">
        <pc:chgData name="Aizhan Kassymova" userId="116eda05-19b7-4ab1-b111-75ad639c04ed" providerId="ADAL" clId="{FF919DDD-87BC-2C46-9B38-A82B1C749C83}" dt="2022-08-19T10:01:47.336" v="9798" actId="20577"/>
        <pc:sldMkLst>
          <pc:docMk/>
          <pc:sldMk cId="1761510866" sldId="1203"/>
        </pc:sldMkLst>
        <pc:spChg chg="mod">
          <ac:chgData name="Aizhan Kassymova" userId="116eda05-19b7-4ab1-b111-75ad639c04ed" providerId="ADAL" clId="{FF919DDD-87BC-2C46-9B38-A82B1C749C83}" dt="2022-08-18T17:50:55.162" v="4470" actId="20577"/>
          <ac:spMkLst>
            <pc:docMk/>
            <pc:sldMk cId="1761510866" sldId="1203"/>
            <ac:spMk id="2" creationId="{3B8CD900-19EC-824C-BF74-AADFBF5A172E}"/>
          </ac:spMkLst>
        </pc:spChg>
        <pc:spChg chg="mod">
          <ac:chgData name="Aizhan Kassymova" userId="116eda05-19b7-4ab1-b111-75ad639c04ed" providerId="ADAL" clId="{FF919DDD-87BC-2C46-9B38-A82B1C749C83}" dt="2022-08-18T17:51:26.774" v="4492" actId="20577"/>
          <ac:spMkLst>
            <pc:docMk/>
            <pc:sldMk cId="1761510866" sldId="1203"/>
            <ac:spMk id="62" creationId="{A183A89B-2122-E141-9DF3-203A60EFF295}"/>
          </ac:spMkLst>
        </pc:spChg>
        <pc:spChg chg="mod">
          <ac:chgData name="Aizhan Kassymova" userId="116eda05-19b7-4ab1-b111-75ad639c04ed" providerId="ADAL" clId="{FF919DDD-87BC-2C46-9B38-A82B1C749C83}" dt="2022-08-18T17:51:36.185" v="4506" actId="20577"/>
          <ac:spMkLst>
            <pc:docMk/>
            <pc:sldMk cId="1761510866" sldId="1203"/>
            <ac:spMk id="63" creationId="{E52BAEBA-8AEA-B545-A35F-AEB6190843E5}"/>
          </ac:spMkLst>
        </pc:spChg>
        <pc:spChg chg="mod">
          <ac:chgData name="Aizhan Kassymova" userId="116eda05-19b7-4ab1-b111-75ad639c04ed" providerId="ADAL" clId="{FF919DDD-87BC-2C46-9B38-A82B1C749C83}" dt="2022-08-18T17:51:04.842" v="4478" actId="20577"/>
          <ac:spMkLst>
            <pc:docMk/>
            <pc:sldMk cId="1761510866" sldId="1203"/>
            <ac:spMk id="67" creationId="{D7A6E153-CAA2-2E43-9742-982E16926734}"/>
          </ac:spMkLst>
        </pc:spChg>
        <pc:spChg chg="mod">
          <ac:chgData name="Aizhan Kassymova" userId="116eda05-19b7-4ab1-b111-75ad639c04ed" providerId="ADAL" clId="{FF919DDD-87BC-2C46-9B38-A82B1C749C83}" dt="2022-08-18T17:54:41.712" v="4678" actId="20577"/>
          <ac:spMkLst>
            <pc:docMk/>
            <pc:sldMk cId="1761510866" sldId="1203"/>
            <ac:spMk id="72" creationId="{394540FC-9B80-C049-964F-3AEAF7A4BA2D}"/>
          </ac:spMkLst>
        </pc:spChg>
        <pc:spChg chg="mod">
          <ac:chgData name="Aizhan Kassymova" userId="116eda05-19b7-4ab1-b111-75ad639c04ed" providerId="ADAL" clId="{FF919DDD-87BC-2C46-9B38-A82B1C749C83}" dt="2022-08-18T17:51:46.087" v="4523" actId="20577"/>
          <ac:spMkLst>
            <pc:docMk/>
            <pc:sldMk cId="1761510866" sldId="1203"/>
            <ac:spMk id="73" creationId="{2925631F-CA45-E24E-A2A3-36475CE0E0E7}"/>
          </ac:spMkLst>
        </pc:spChg>
        <pc:spChg chg="mod">
          <ac:chgData name="Aizhan Kassymova" userId="116eda05-19b7-4ab1-b111-75ad639c04ed" providerId="ADAL" clId="{FF919DDD-87BC-2C46-9B38-A82B1C749C83}" dt="2022-08-18T17:51:58.631" v="4543" actId="20577"/>
          <ac:spMkLst>
            <pc:docMk/>
            <pc:sldMk cId="1761510866" sldId="1203"/>
            <ac:spMk id="75" creationId="{0864898F-71F3-8C4E-ACBC-273A8F765CF5}"/>
          </ac:spMkLst>
        </pc:spChg>
        <pc:spChg chg="mod">
          <ac:chgData name="Aizhan Kassymova" userId="116eda05-19b7-4ab1-b111-75ad639c04ed" providerId="ADAL" clId="{FF919DDD-87BC-2C46-9B38-A82B1C749C83}" dt="2022-08-18T17:59:51.117" v="4863"/>
          <ac:spMkLst>
            <pc:docMk/>
            <pc:sldMk cId="1761510866" sldId="1203"/>
            <ac:spMk id="80" creationId="{C121B465-E333-C34D-A9B1-4EC95AB29663}"/>
          </ac:spMkLst>
        </pc:spChg>
        <pc:spChg chg="mod">
          <ac:chgData name="Aizhan Kassymova" userId="116eda05-19b7-4ab1-b111-75ad639c04ed" providerId="ADAL" clId="{FF919DDD-87BC-2C46-9B38-A82B1C749C83}" dt="2022-08-18T17:53:24.989" v="4595" actId="5793"/>
          <ac:spMkLst>
            <pc:docMk/>
            <pc:sldMk cId="1761510866" sldId="1203"/>
            <ac:spMk id="81" creationId="{81D77D1D-D542-E748-880E-847E52816584}"/>
          </ac:spMkLst>
        </pc:spChg>
        <pc:spChg chg="mod">
          <ac:chgData name="Aizhan Kassymova" userId="116eda05-19b7-4ab1-b111-75ad639c04ed" providerId="ADAL" clId="{FF919DDD-87BC-2C46-9B38-A82B1C749C83}" dt="2022-08-18T17:53:34.748" v="4607" actId="20577"/>
          <ac:spMkLst>
            <pc:docMk/>
            <pc:sldMk cId="1761510866" sldId="1203"/>
            <ac:spMk id="82" creationId="{DA04993C-122C-384A-9568-6515DE95D883}"/>
          </ac:spMkLst>
        </pc:spChg>
        <pc:spChg chg="mod">
          <ac:chgData name="Aizhan Kassymova" userId="116eda05-19b7-4ab1-b111-75ad639c04ed" providerId="ADAL" clId="{FF919DDD-87BC-2C46-9B38-A82B1C749C83}" dt="2022-08-18T18:03:23.453" v="5002" actId="20578"/>
          <ac:spMkLst>
            <pc:docMk/>
            <pc:sldMk cId="1761510866" sldId="1203"/>
            <ac:spMk id="91" creationId="{C85C82AE-5A3B-EC47-8EA4-C0FA0727D048}"/>
          </ac:spMkLst>
        </pc:spChg>
        <pc:spChg chg="mod">
          <ac:chgData name="Aizhan Kassymova" userId="116eda05-19b7-4ab1-b111-75ad639c04ed" providerId="ADAL" clId="{FF919DDD-87BC-2C46-9B38-A82B1C749C83}" dt="2022-08-18T18:03:23.453" v="5002" actId="20578"/>
          <ac:spMkLst>
            <pc:docMk/>
            <pc:sldMk cId="1761510866" sldId="1203"/>
            <ac:spMk id="92" creationId="{D8D1B074-0355-2942-9977-4413DF7E41C7}"/>
          </ac:spMkLst>
        </pc:spChg>
        <pc:spChg chg="mod">
          <ac:chgData name="Aizhan Kassymova" userId="116eda05-19b7-4ab1-b111-75ad639c04ed" providerId="ADAL" clId="{FF919DDD-87BC-2C46-9B38-A82B1C749C83}" dt="2022-08-18T18:03:53.934" v="5006" actId="255"/>
          <ac:spMkLst>
            <pc:docMk/>
            <pc:sldMk cId="1761510866" sldId="1203"/>
            <ac:spMk id="93" creationId="{23616F6F-F6F8-274A-8F63-2AC8E94CAB0A}"/>
          </ac:spMkLst>
        </pc:spChg>
        <pc:spChg chg="del">
          <ac:chgData name="Aizhan Kassymova" userId="116eda05-19b7-4ab1-b111-75ad639c04ed" providerId="ADAL" clId="{FF919DDD-87BC-2C46-9B38-A82B1C749C83}" dt="2022-08-18T17:49:42.230" v="4429" actId="478"/>
          <ac:spMkLst>
            <pc:docMk/>
            <pc:sldMk cId="1761510866" sldId="1203"/>
            <ac:spMk id="94" creationId="{A3EE5CD7-E8F0-2F4B-B766-7EC8F235C30A}"/>
          </ac:spMkLst>
        </pc:spChg>
        <pc:spChg chg="mod">
          <ac:chgData name="Aizhan Kassymova" userId="116eda05-19b7-4ab1-b111-75ad639c04ed" providerId="ADAL" clId="{FF919DDD-87BC-2C46-9B38-A82B1C749C83}" dt="2022-08-18T17:52:33.460" v="4557" actId="1038"/>
          <ac:spMkLst>
            <pc:docMk/>
            <pc:sldMk cId="1761510866" sldId="1203"/>
            <ac:spMk id="95" creationId="{71EB8016-A1DB-1C48-954C-FFBE5CF06DD6}"/>
          </ac:spMkLst>
        </pc:spChg>
        <pc:spChg chg="mod">
          <ac:chgData name="Aizhan Kassymova" userId="116eda05-19b7-4ab1-b111-75ad639c04ed" providerId="ADAL" clId="{FF919DDD-87BC-2C46-9B38-A82B1C749C83}" dt="2022-08-18T17:52:51.725" v="4567" actId="20577"/>
          <ac:spMkLst>
            <pc:docMk/>
            <pc:sldMk cId="1761510866" sldId="1203"/>
            <ac:spMk id="96" creationId="{A4AA77C6-3CD5-F642-BD90-B898C462C724}"/>
          </ac:spMkLst>
        </pc:spChg>
        <pc:spChg chg="mod">
          <ac:chgData name="Aizhan Kassymova" userId="116eda05-19b7-4ab1-b111-75ad639c04ed" providerId="ADAL" clId="{FF919DDD-87BC-2C46-9B38-A82B1C749C83}" dt="2022-08-18T17:54:05.460" v="4642" actId="1035"/>
          <ac:spMkLst>
            <pc:docMk/>
            <pc:sldMk cId="1761510866" sldId="1203"/>
            <ac:spMk id="98" creationId="{CF922213-3DD4-4C4D-B198-ADF3A29EDBE7}"/>
          </ac:spMkLst>
        </pc:spChg>
        <pc:spChg chg="mod">
          <ac:chgData name="Aizhan Kassymova" userId="116eda05-19b7-4ab1-b111-75ad639c04ed" providerId="ADAL" clId="{FF919DDD-87BC-2C46-9B38-A82B1C749C83}" dt="2022-08-18T17:58:14.310" v="4808" actId="1076"/>
          <ac:spMkLst>
            <pc:docMk/>
            <pc:sldMk cId="1761510866" sldId="1203"/>
            <ac:spMk id="99" creationId="{0BC58028-06B7-1A4E-8510-AE6EC1534B60}"/>
          </ac:spMkLst>
        </pc:spChg>
        <pc:spChg chg="mod">
          <ac:chgData name="Aizhan Kassymova" userId="116eda05-19b7-4ab1-b111-75ad639c04ed" providerId="ADAL" clId="{FF919DDD-87BC-2C46-9B38-A82B1C749C83}" dt="2022-08-18T18:02:57.115" v="4999" actId="1076"/>
          <ac:spMkLst>
            <pc:docMk/>
            <pc:sldMk cId="1761510866" sldId="1203"/>
            <ac:spMk id="102" creationId="{26B4BE77-FB6F-AB48-BDB1-C2E23D5564F9}"/>
          </ac:spMkLst>
        </pc:spChg>
        <pc:spChg chg="mod">
          <ac:chgData name="Aizhan Kassymova" userId="116eda05-19b7-4ab1-b111-75ad639c04ed" providerId="ADAL" clId="{FF919DDD-87BC-2C46-9B38-A82B1C749C83}" dt="2022-08-18T18:03:35.290" v="5004" actId="20577"/>
          <ac:spMkLst>
            <pc:docMk/>
            <pc:sldMk cId="1761510866" sldId="1203"/>
            <ac:spMk id="103" creationId="{8DAB804F-166B-0D4B-8089-4B58E3A0811F}"/>
          </ac:spMkLst>
        </pc:spChg>
        <pc:spChg chg="mod">
          <ac:chgData name="Aizhan Kassymova" userId="116eda05-19b7-4ab1-b111-75ad639c04ed" providerId="ADAL" clId="{FF919DDD-87BC-2C46-9B38-A82B1C749C83}" dt="2022-08-18T18:02:24.679" v="4995" actId="255"/>
          <ac:spMkLst>
            <pc:docMk/>
            <pc:sldMk cId="1761510866" sldId="1203"/>
            <ac:spMk id="107" creationId="{C1196D10-63E5-F146-A338-FB6B53C00F42}"/>
          </ac:spMkLst>
        </pc:spChg>
        <pc:spChg chg="mod">
          <ac:chgData name="Aizhan Kassymova" userId="116eda05-19b7-4ab1-b111-75ad639c04ed" providerId="ADAL" clId="{FF919DDD-87BC-2C46-9B38-A82B1C749C83}" dt="2022-08-18T18:01:51.843" v="4993" actId="255"/>
          <ac:spMkLst>
            <pc:docMk/>
            <pc:sldMk cId="1761510866" sldId="1203"/>
            <ac:spMk id="108" creationId="{62087231-CA89-9F46-9993-D5CE4726B8FD}"/>
          </ac:spMkLst>
        </pc:spChg>
        <pc:spChg chg="mod">
          <ac:chgData name="Aizhan Kassymova" userId="116eda05-19b7-4ab1-b111-75ad639c04ed" providerId="ADAL" clId="{FF919DDD-87BC-2C46-9B38-A82B1C749C83}" dt="2022-08-18T17:59:07.759" v="4862" actId="1076"/>
          <ac:spMkLst>
            <pc:docMk/>
            <pc:sldMk cId="1761510866" sldId="1203"/>
            <ac:spMk id="109" creationId="{CE090396-5F4D-6E4E-AA9C-2778A62E73B2}"/>
          </ac:spMkLst>
        </pc:spChg>
        <pc:spChg chg="mod">
          <ac:chgData name="Aizhan Kassymova" userId="116eda05-19b7-4ab1-b111-75ad639c04ed" providerId="ADAL" clId="{FF919DDD-87BC-2C46-9B38-A82B1C749C83}" dt="2022-08-18T18:03:23.453" v="5002" actId="20578"/>
          <ac:spMkLst>
            <pc:docMk/>
            <pc:sldMk cId="1761510866" sldId="1203"/>
            <ac:spMk id="110" creationId="{7103D547-1AEC-9743-8B26-22B579AF1CE1}"/>
          </ac:spMkLst>
        </pc:spChg>
        <pc:spChg chg="mod">
          <ac:chgData name="Aizhan Kassymova" userId="116eda05-19b7-4ab1-b111-75ad639c04ed" providerId="ADAL" clId="{FF919DDD-87BC-2C46-9B38-A82B1C749C83}" dt="2022-08-18T17:59:51.117" v="4863"/>
          <ac:spMkLst>
            <pc:docMk/>
            <pc:sldMk cId="1761510866" sldId="1203"/>
            <ac:spMk id="111" creationId="{AF202832-D8A0-CC44-AEC9-474E90CA4102}"/>
          </ac:spMkLst>
        </pc:spChg>
        <pc:spChg chg="add mod">
          <ac:chgData name="Aizhan Kassymova" userId="116eda05-19b7-4ab1-b111-75ad639c04ed" providerId="ADAL" clId="{FF919DDD-87BC-2C46-9B38-A82B1C749C83}" dt="2022-08-18T17:49:42.639" v="4430"/>
          <ac:spMkLst>
            <pc:docMk/>
            <pc:sldMk cId="1761510866" sldId="1203"/>
            <ac:spMk id="116" creationId="{36767D5F-44D2-9BFD-7AF3-7F9BB1B08CC2}"/>
          </ac:spMkLst>
        </pc:spChg>
        <pc:spChg chg="mod">
          <ac:chgData name="Aizhan Kassymova" userId="116eda05-19b7-4ab1-b111-75ad639c04ed" providerId="ADAL" clId="{FF919DDD-87BC-2C46-9B38-A82B1C749C83}" dt="2022-08-18T18:04:46.328" v="5045" actId="20577"/>
          <ac:spMkLst>
            <pc:docMk/>
            <pc:sldMk cId="1761510866" sldId="1203"/>
            <ac:spMk id="119" creationId="{C0762B76-1537-D346-8718-8BAF6E1F14E0}"/>
          </ac:spMkLst>
        </pc:spChg>
        <pc:spChg chg="mod">
          <ac:chgData name="Aizhan Kassymova" userId="116eda05-19b7-4ab1-b111-75ad639c04ed" providerId="ADAL" clId="{FF919DDD-87BC-2C46-9B38-A82B1C749C83}" dt="2022-08-18T18:02:31.858" v="4996" actId="255"/>
          <ac:spMkLst>
            <pc:docMk/>
            <pc:sldMk cId="1761510866" sldId="1203"/>
            <ac:spMk id="125" creationId="{5CEFBFE2-D6C5-6C4B-85CD-C2B1704479E4}"/>
          </ac:spMkLst>
        </pc:spChg>
        <pc:grpChg chg="mod">
          <ac:chgData name="Aizhan Kassymova" userId="116eda05-19b7-4ab1-b111-75ad639c04ed" providerId="ADAL" clId="{FF919DDD-87BC-2C46-9B38-A82B1C749C83}" dt="2022-08-18T18:03:23.453" v="5002" actId="20578"/>
          <ac:grpSpMkLst>
            <pc:docMk/>
            <pc:sldMk cId="1761510866" sldId="1203"/>
            <ac:grpSpMk id="18" creationId="{A2C55822-331C-DB41-AB07-59E5BF177405}"/>
          </ac:grpSpMkLst>
        </pc:grpChg>
        <pc:grpChg chg="mod">
          <ac:chgData name="Aizhan Kassymova" userId="116eda05-19b7-4ab1-b111-75ad639c04ed" providerId="ADAL" clId="{FF919DDD-87BC-2C46-9B38-A82B1C749C83}" dt="2022-08-18T18:03:23.453" v="5002" actId="20578"/>
          <ac:grpSpMkLst>
            <pc:docMk/>
            <pc:sldMk cId="1761510866" sldId="1203"/>
            <ac:grpSpMk id="21" creationId="{EDC6B1EF-A64F-C94C-81C5-7457A0FFD99A}"/>
          </ac:grpSpMkLst>
        </pc:grpChg>
        <pc:grpChg chg="mod">
          <ac:chgData name="Aizhan Kassymova" userId="116eda05-19b7-4ab1-b111-75ad639c04ed" providerId="ADAL" clId="{FF919DDD-87BC-2C46-9B38-A82B1C749C83}" dt="2022-08-18T17:59:51.117" v="4863"/>
          <ac:grpSpMkLst>
            <pc:docMk/>
            <pc:sldMk cId="1761510866" sldId="1203"/>
            <ac:grpSpMk id="115" creationId="{25F3ABB6-FC22-8E45-923B-C272F3E47C12}"/>
          </ac:grpSpMkLst>
        </pc:grpChg>
        <pc:cxnChg chg="mod">
          <ac:chgData name="Aizhan Kassymova" userId="116eda05-19b7-4ab1-b111-75ad639c04ed" providerId="ADAL" clId="{FF919DDD-87BC-2C46-9B38-A82B1C749C83}" dt="2022-08-18T17:58:14.310" v="4808" actId="1076"/>
          <ac:cxnSpMkLst>
            <pc:docMk/>
            <pc:sldMk cId="1761510866" sldId="1203"/>
            <ac:cxnSpMk id="7" creationId="{163A6281-16AF-5F4C-91CB-DC46FB513501}"/>
          </ac:cxnSpMkLst>
        </pc:cxnChg>
        <pc:cxnChg chg="mod">
          <ac:chgData name="Aizhan Kassymova" userId="116eda05-19b7-4ab1-b111-75ad639c04ed" providerId="ADAL" clId="{FF919DDD-87BC-2C46-9B38-A82B1C749C83}" dt="2022-08-18T17:59:07.759" v="4862" actId="1076"/>
          <ac:cxnSpMkLst>
            <pc:docMk/>
            <pc:sldMk cId="1761510866" sldId="1203"/>
            <ac:cxnSpMk id="101" creationId="{4F87AC36-0055-DB45-A995-89129C5BB34A}"/>
          </ac:cxnSpMkLst>
        </pc:cxnChg>
        <pc:cxnChg chg="mod">
          <ac:chgData name="Aizhan Kassymova" userId="116eda05-19b7-4ab1-b111-75ad639c04ed" providerId="ADAL" clId="{FF919DDD-87BC-2C46-9B38-A82B1C749C83}" dt="2022-08-18T18:05:05.603" v="5046" actId="1076"/>
          <ac:cxnSpMkLst>
            <pc:docMk/>
            <pc:sldMk cId="1761510866" sldId="1203"/>
            <ac:cxnSpMk id="127" creationId="{C6493B77-D766-824F-B26A-A73B9CE92231}"/>
          </ac:cxnSpMkLst>
        </pc:cxnChg>
      </pc:sldChg>
      <pc:sldChg chg="addSp delSp modSp add mod modAnim modNotesTx">
        <pc:chgData name="Aizhan Kassymova" userId="116eda05-19b7-4ab1-b111-75ad639c04ed" providerId="ADAL" clId="{FF919DDD-87BC-2C46-9B38-A82B1C749C83}" dt="2022-08-19T09:36:41.624" v="9661" actId="20577"/>
        <pc:sldMkLst>
          <pc:docMk/>
          <pc:sldMk cId="1126760312" sldId="1204"/>
        </pc:sldMkLst>
        <pc:spChg chg="mod">
          <ac:chgData name="Aizhan Kassymova" userId="116eda05-19b7-4ab1-b111-75ad639c04ed" providerId="ADAL" clId="{FF919DDD-87BC-2C46-9B38-A82B1C749C83}" dt="2022-08-18T17:23:05.218" v="3535" actId="27636"/>
          <ac:spMkLst>
            <pc:docMk/>
            <pc:sldMk cId="1126760312" sldId="1204"/>
            <ac:spMk id="2" creationId="{3B8CD900-19EC-824C-BF74-AADFBF5A172E}"/>
          </ac:spMkLst>
        </pc:spChg>
        <pc:spChg chg="mod">
          <ac:chgData name="Aizhan Kassymova" userId="116eda05-19b7-4ab1-b111-75ad639c04ed" providerId="ADAL" clId="{FF919DDD-87BC-2C46-9B38-A82B1C749C83}" dt="2022-08-18T17:29:02.048" v="3629" actId="1076"/>
          <ac:spMkLst>
            <pc:docMk/>
            <pc:sldMk cId="1126760312" sldId="1204"/>
            <ac:spMk id="8" creationId="{62219A32-C5B7-4A41-B560-B3B62A39F92F}"/>
          </ac:spMkLst>
        </pc:spChg>
        <pc:spChg chg="del">
          <ac:chgData name="Aizhan Kassymova" userId="116eda05-19b7-4ab1-b111-75ad639c04ed" providerId="ADAL" clId="{FF919DDD-87BC-2C46-9B38-A82B1C749C83}" dt="2022-08-18T17:29:16.216" v="3632" actId="478"/>
          <ac:spMkLst>
            <pc:docMk/>
            <pc:sldMk cId="1126760312" sldId="1204"/>
            <ac:spMk id="9" creationId="{BA1AE1C8-34DA-8649-8588-05545644E513}"/>
          </ac:spMkLst>
        </pc:spChg>
        <pc:spChg chg="mod">
          <ac:chgData name="Aizhan Kassymova" userId="116eda05-19b7-4ab1-b111-75ad639c04ed" providerId="ADAL" clId="{FF919DDD-87BC-2C46-9B38-A82B1C749C83}" dt="2022-08-18T17:28:51.035" v="3628" actId="313"/>
          <ac:spMkLst>
            <pc:docMk/>
            <pc:sldMk cId="1126760312" sldId="1204"/>
            <ac:spMk id="10" creationId="{C21F0D09-350B-0D4B-B0F1-02B4E8F5DB35}"/>
          </ac:spMkLst>
        </pc:spChg>
        <pc:spChg chg="add mod">
          <ac:chgData name="Aizhan Kassymova" userId="116eda05-19b7-4ab1-b111-75ad639c04ed" providerId="ADAL" clId="{FF919DDD-87BC-2C46-9B38-A82B1C749C83}" dt="2022-08-18T17:29:16.862" v="3633"/>
          <ac:spMkLst>
            <pc:docMk/>
            <pc:sldMk cId="1126760312" sldId="1204"/>
            <ac:spMk id="11" creationId="{94CEC709-8291-0670-AE02-DC0A16200C03}"/>
          </ac:spMkLst>
        </pc:spChg>
        <pc:spChg chg="mod">
          <ac:chgData name="Aizhan Kassymova" userId="116eda05-19b7-4ab1-b111-75ad639c04ed" providerId="ADAL" clId="{FF919DDD-87BC-2C46-9B38-A82B1C749C83}" dt="2022-08-18T17:28:46.964" v="3627" actId="313"/>
          <ac:spMkLst>
            <pc:docMk/>
            <pc:sldMk cId="1126760312" sldId="1204"/>
            <ac:spMk id="42" creationId="{709A56B0-0263-BE46-AEA5-8771DC7625B6}"/>
          </ac:spMkLst>
        </pc:spChg>
        <pc:grpChg chg="mod">
          <ac:chgData name="Aizhan Kassymova" userId="116eda05-19b7-4ab1-b111-75ad639c04ed" providerId="ADAL" clId="{FF919DDD-87BC-2C46-9B38-A82B1C749C83}" dt="2022-08-18T17:29:02.048" v="3629" actId="1076"/>
          <ac:grpSpMkLst>
            <pc:docMk/>
            <pc:sldMk cId="1126760312" sldId="1204"/>
            <ac:grpSpMk id="3" creationId="{67B4DB3B-FB87-7B42-8ADE-E098B4B1CDD9}"/>
          </ac:grpSpMkLst>
        </pc:grpChg>
        <pc:picChg chg="mod">
          <ac:chgData name="Aizhan Kassymova" userId="116eda05-19b7-4ab1-b111-75ad639c04ed" providerId="ADAL" clId="{FF919DDD-87BC-2C46-9B38-A82B1C749C83}" dt="2022-08-18T17:29:02.048" v="3629" actId="1076"/>
          <ac:picMkLst>
            <pc:docMk/>
            <pc:sldMk cId="1126760312" sldId="1204"/>
            <ac:picMk id="7170" creationId="{78FD9079-5EFC-D744-A2EF-B55FD834CA4A}"/>
          </ac:picMkLst>
        </pc:picChg>
      </pc:sldChg>
      <pc:sldChg chg="addSp delSp modSp add mod">
        <pc:chgData name="Aizhan Kassymova" userId="116eda05-19b7-4ab1-b111-75ad639c04ed" providerId="ADAL" clId="{FF919DDD-87BC-2C46-9B38-A82B1C749C83}" dt="2022-08-18T17:32:47.062" v="3831" actId="1035"/>
        <pc:sldMkLst>
          <pc:docMk/>
          <pc:sldMk cId="3641842256" sldId="1205"/>
        </pc:sldMkLst>
        <pc:spChg chg="mod">
          <ac:chgData name="Aizhan Kassymova" userId="116eda05-19b7-4ab1-b111-75ad639c04ed" providerId="ADAL" clId="{FF919DDD-87BC-2C46-9B38-A82B1C749C83}" dt="2022-08-18T17:31:45.854" v="3747" actId="20577"/>
          <ac:spMkLst>
            <pc:docMk/>
            <pc:sldMk cId="3641842256" sldId="1205"/>
            <ac:spMk id="2" creationId="{3B8CD900-19EC-824C-BF74-AADFBF5A172E}"/>
          </ac:spMkLst>
        </pc:spChg>
        <pc:spChg chg="mod">
          <ac:chgData name="Aizhan Kassymova" userId="116eda05-19b7-4ab1-b111-75ad639c04ed" providerId="ADAL" clId="{FF919DDD-87BC-2C46-9B38-A82B1C749C83}" dt="2022-08-18T17:32:16.810" v="3788" actId="20577"/>
          <ac:spMkLst>
            <pc:docMk/>
            <pc:sldMk cId="3641842256" sldId="1205"/>
            <ac:spMk id="67" creationId="{26B25746-91F9-5D4A-8F0C-823F1140A003}"/>
          </ac:spMkLst>
        </pc:spChg>
        <pc:spChg chg="mod">
          <ac:chgData name="Aizhan Kassymova" userId="116eda05-19b7-4ab1-b111-75ad639c04ed" providerId="ADAL" clId="{FF919DDD-87BC-2C46-9B38-A82B1C749C83}" dt="2022-08-18T17:32:47.062" v="3831" actId="1035"/>
          <ac:spMkLst>
            <pc:docMk/>
            <pc:sldMk cId="3641842256" sldId="1205"/>
            <ac:spMk id="73" creationId="{FA80C9CA-4B40-8840-B931-9FF9ACFD24EF}"/>
          </ac:spMkLst>
        </pc:spChg>
        <pc:spChg chg="mod">
          <ac:chgData name="Aizhan Kassymova" userId="116eda05-19b7-4ab1-b111-75ad639c04ed" providerId="ADAL" clId="{FF919DDD-87BC-2C46-9B38-A82B1C749C83}" dt="2022-08-18T17:32:47.062" v="3831" actId="1035"/>
          <ac:spMkLst>
            <pc:docMk/>
            <pc:sldMk cId="3641842256" sldId="1205"/>
            <ac:spMk id="74" creationId="{521CFB86-2E9D-B149-847B-A167F4F8FCE1}"/>
          </ac:spMkLst>
        </pc:spChg>
        <pc:spChg chg="mod">
          <ac:chgData name="Aizhan Kassymova" userId="116eda05-19b7-4ab1-b111-75ad639c04ed" providerId="ADAL" clId="{FF919DDD-87BC-2C46-9B38-A82B1C749C83}" dt="2022-08-18T17:32:06.902" v="3776" actId="1037"/>
          <ac:spMkLst>
            <pc:docMk/>
            <pc:sldMk cId="3641842256" sldId="1205"/>
            <ac:spMk id="101" creationId="{EA3FA186-38E3-E24B-80CE-CDFC5DF36C2A}"/>
          </ac:spMkLst>
        </pc:spChg>
        <pc:spChg chg="mod">
          <ac:chgData name="Aizhan Kassymova" userId="116eda05-19b7-4ab1-b111-75ad639c04ed" providerId="ADAL" clId="{FF919DDD-87BC-2C46-9B38-A82B1C749C83}" dt="2022-08-18T17:32:06.902" v="3776" actId="1037"/>
          <ac:spMkLst>
            <pc:docMk/>
            <pc:sldMk cId="3641842256" sldId="1205"/>
            <ac:spMk id="102" creationId="{237CD0D2-3CD0-9E45-8D08-0B39FC58CB38}"/>
          </ac:spMkLst>
        </pc:spChg>
        <pc:spChg chg="mod">
          <ac:chgData name="Aizhan Kassymova" userId="116eda05-19b7-4ab1-b111-75ad639c04ed" providerId="ADAL" clId="{FF919DDD-87BC-2C46-9B38-A82B1C749C83}" dt="2022-08-18T17:32:27.252" v="3800" actId="20577"/>
          <ac:spMkLst>
            <pc:docMk/>
            <pc:sldMk cId="3641842256" sldId="1205"/>
            <ac:spMk id="106" creationId="{8ED6243F-D34F-6848-8B35-66C2A258A3B6}"/>
          </ac:spMkLst>
        </pc:spChg>
        <pc:spChg chg="del">
          <ac:chgData name="Aizhan Kassymova" userId="116eda05-19b7-4ab1-b111-75ad639c04ed" providerId="ADAL" clId="{FF919DDD-87BC-2C46-9B38-A82B1C749C83}" dt="2022-08-18T17:29:26.479" v="3636" actId="478"/>
          <ac:spMkLst>
            <pc:docMk/>
            <pc:sldMk cId="3641842256" sldId="1205"/>
            <ac:spMk id="119" creationId="{7A5F6544-E291-2540-84CA-0893797A7FD8}"/>
          </ac:spMkLst>
        </pc:spChg>
        <pc:spChg chg="add mod">
          <ac:chgData name="Aizhan Kassymova" userId="116eda05-19b7-4ab1-b111-75ad639c04ed" providerId="ADAL" clId="{FF919DDD-87BC-2C46-9B38-A82B1C749C83}" dt="2022-08-18T17:29:26.997" v="3637"/>
          <ac:spMkLst>
            <pc:docMk/>
            <pc:sldMk cId="3641842256" sldId="1205"/>
            <ac:spMk id="122" creationId="{782B9BC3-9E7F-EE5B-3B10-1451BA4C34C4}"/>
          </ac:spMkLst>
        </pc:spChg>
        <pc:grpChg chg="mod">
          <ac:chgData name="Aizhan Kassymova" userId="116eda05-19b7-4ab1-b111-75ad639c04ed" providerId="ADAL" clId="{FF919DDD-87BC-2C46-9B38-A82B1C749C83}" dt="2022-08-18T17:32:47.062" v="3831" actId="1035"/>
          <ac:grpSpMkLst>
            <pc:docMk/>
            <pc:sldMk cId="3641842256" sldId="1205"/>
            <ac:grpSpMk id="72" creationId="{56EFCAB8-B7AF-164A-9F92-8EACFBDEB179}"/>
          </ac:grpSpMkLst>
        </pc:grpChg>
        <pc:grpChg chg="mod">
          <ac:chgData name="Aizhan Kassymova" userId="116eda05-19b7-4ab1-b111-75ad639c04ed" providerId="ADAL" clId="{FF919DDD-87BC-2C46-9B38-A82B1C749C83}" dt="2022-08-18T17:32:06.902" v="3776" actId="1037"/>
          <ac:grpSpMkLst>
            <pc:docMk/>
            <pc:sldMk cId="3641842256" sldId="1205"/>
            <ac:grpSpMk id="100" creationId="{7781A61F-1C88-6E46-96AB-268CBADE4526}"/>
          </ac:grpSpMkLst>
        </pc:grpChg>
      </pc:sldChg>
      <pc:sldChg chg="add del">
        <pc:chgData name="Aizhan Kassymova" userId="116eda05-19b7-4ab1-b111-75ad639c04ed" providerId="ADAL" clId="{FF919DDD-87BC-2C46-9B38-A82B1C749C83}" dt="2022-08-19T09:42:07.656" v="9665" actId="2696"/>
        <pc:sldMkLst>
          <pc:docMk/>
          <pc:sldMk cId="2622193181" sldId="1206"/>
        </pc:sldMkLst>
      </pc:sldChg>
      <pc:sldChg chg="add del">
        <pc:chgData name="Aizhan Kassymova" userId="116eda05-19b7-4ab1-b111-75ad639c04ed" providerId="ADAL" clId="{FF919DDD-87BC-2C46-9B38-A82B1C749C83}" dt="2022-08-19T09:42:09.390" v="9667" actId="2696"/>
        <pc:sldMkLst>
          <pc:docMk/>
          <pc:sldMk cId="1070888412" sldId="1207"/>
        </pc:sldMkLst>
      </pc:sldChg>
      <pc:sldChg chg="add del">
        <pc:chgData name="Aizhan Kassymova" userId="116eda05-19b7-4ab1-b111-75ad639c04ed" providerId="ADAL" clId="{FF919DDD-87BC-2C46-9B38-A82B1C749C83}" dt="2022-08-19T09:42:10.610" v="9669" actId="2696"/>
        <pc:sldMkLst>
          <pc:docMk/>
          <pc:sldMk cId="1022194691" sldId="1208"/>
        </pc:sldMkLst>
      </pc:sldChg>
      <pc:sldChg chg="add del">
        <pc:chgData name="Aizhan Kassymova" userId="116eda05-19b7-4ab1-b111-75ad639c04ed" providerId="ADAL" clId="{FF919DDD-87BC-2C46-9B38-A82B1C749C83}" dt="2022-08-19T09:42:13.470" v="9673" actId="2696"/>
        <pc:sldMkLst>
          <pc:docMk/>
          <pc:sldMk cId="762754058" sldId="1209"/>
        </pc:sldMkLst>
      </pc:sldChg>
      <pc:sldChg chg="add del">
        <pc:chgData name="Aizhan Kassymova" userId="116eda05-19b7-4ab1-b111-75ad639c04ed" providerId="ADAL" clId="{FF919DDD-87BC-2C46-9B38-A82B1C749C83}" dt="2022-08-19T09:42:14.125" v="9674" actId="2696"/>
        <pc:sldMkLst>
          <pc:docMk/>
          <pc:sldMk cId="2993906901" sldId="1210"/>
        </pc:sldMkLst>
      </pc:sldChg>
      <pc:sldChg chg="add del">
        <pc:chgData name="Aizhan Kassymova" userId="116eda05-19b7-4ab1-b111-75ad639c04ed" providerId="ADAL" clId="{FF919DDD-87BC-2C46-9B38-A82B1C749C83}" dt="2022-08-19T09:42:14.707" v="9675" actId="2696"/>
        <pc:sldMkLst>
          <pc:docMk/>
          <pc:sldMk cId="2690081605" sldId="1211"/>
        </pc:sldMkLst>
      </pc:sldChg>
      <pc:sldChg chg="add del">
        <pc:chgData name="Aizhan Kassymova" userId="116eda05-19b7-4ab1-b111-75ad639c04ed" providerId="ADAL" clId="{FF919DDD-87BC-2C46-9B38-A82B1C749C83}" dt="2022-08-19T09:42:15.219" v="9676" actId="2696"/>
        <pc:sldMkLst>
          <pc:docMk/>
          <pc:sldMk cId="2261465745" sldId="1212"/>
        </pc:sldMkLst>
      </pc:sldChg>
      <pc:sldChg chg="add del">
        <pc:chgData name="Aizhan Kassymova" userId="116eda05-19b7-4ab1-b111-75ad639c04ed" providerId="ADAL" clId="{FF919DDD-87BC-2C46-9B38-A82B1C749C83}" dt="2022-08-02T17:30:32.532" v="151" actId="2696"/>
        <pc:sldMkLst>
          <pc:docMk/>
          <pc:sldMk cId="3275589880" sldId="1213"/>
        </pc:sldMkLst>
      </pc:sldChg>
      <pc:sldChg chg="addSp delSp modSp add mod modAnim modNotesTx">
        <pc:chgData name="Aizhan Kassymova" userId="116eda05-19b7-4ab1-b111-75ad639c04ed" providerId="ADAL" clId="{FF919DDD-87BC-2C46-9B38-A82B1C749C83}" dt="2022-08-19T06:21:16.477" v="9276" actId="20577"/>
        <pc:sldMkLst>
          <pc:docMk/>
          <pc:sldMk cId="564278734" sldId="1214"/>
        </pc:sldMkLst>
        <pc:spChg chg="mod">
          <ac:chgData name="Aizhan Kassymova" userId="116eda05-19b7-4ab1-b111-75ad639c04ed" providerId="ADAL" clId="{FF919DDD-87BC-2C46-9B38-A82B1C749C83}" dt="2022-08-02T17:32:08.482" v="161"/>
          <ac:spMkLst>
            <pc:docMk/>
            <pc:sldMk cId="564278734" sldId="1214"/>
            <ac:spMk id="2" creationId="{3B8CD900-19EC-824C-BF74-AADFBF5A172E}"/>
          </ac:spMkLst>
        </pc:spChg>
        <pc:spChg chg="del">
          <ac:chgData name="Aizhan Kassymova" userId="116eda05-19b7-4ab1-b111-75ad639c04ed" providerId="ADAL" clId="{FF919DDD-87BC-2C46-9B38-A82B1C749C83}" dt="2022-08-02T17:40:55.206" v="297" actId="478"/>
          <ac:spMkLst>
            <pc:docMk/>
            <pc:sldMk cId="564278734" sldId="1214"/>
            <ac:spMk id="85" creationId="{ADF8FD71-EE62-D045-9E44-162D85579691}"/>
          </ac:spMkLst>
        </pc:spChg>
        <pc:spChg chg="mod">
          <ac:chgData name="Aizhan Kassymova" userId="116eda05-19b7-4ab1-b111-75ad639c04ed" providerId="ADAL" clId="{FF919DDD-87BC-2C46-9B38-A82B1C749C83}" dt="2022-08-02T17:31:03.132" v="154"/>
          <ac:spMkLst>
            <pc:docMk/>
            <pc:sldMk cId="564278734" sldId="1214"/>
            <ac:spMk id="88" creationId="{FD66405D-8423-146C-D268-76ABB87CEE90}"/>
          </ac:spMkLst>
        </pc:spChg>
        <pc:spChg chg="mod">
          <ac:chgData name="Aizhan Kassymova" userId="116eda05-19b7-4ab1-b111-75ad639c04ed" providerId="ADAL" clId="{FF919DDD-87BC-2C46-9B38-A82B1C749C83}" dt="2022-08-02T17:31:03.132" v="154"/>
          <ac:spMkLst>
            <pc:docMk/>
            <pc:sldMk cId="564278734" sldId="1214"/>
            <ac:spMk id="91" creationId="{8DF95936-7F6B-B5D1-CEFD-2656BC59FB62}"/>
          </ac:spMkLst>
        </pc:spChg>
        <pc:spChg chg="mod">
          <ac:chgData name="Aizhan Kassymova" userId="116eda05-19b7-4ab1-b111-75ad639c04ed" providerId="ADAL" clId="{FF919DDD-87BC-2C46-9B38-A82B1C749C83}" dt="2022-08-02T17:31:03.132" v="154"/>
          <ac:spMkLst>
            <pc:docMk/>
            <pc:sldMk cId="564278734" sldId="1214"/>
            <ac:spMk id="95" creationId="{F309429E-73A3-149D-69D9-110CB77C3470}"/>
          </ac:spMkLst>
        </pc:spChg>
        <pc:spChg chg="mod">
          <ac:chgData name="Aizhan Kassymova" userId="116eda05-19b7-4ab1-b111-75ad639c04ed" providerId="ADAL" clId="{FF919DDD-87BC-2C46-9B38-A82B1C749C83}" dt="2022-08-02T17:31:03.132" v="154"/>
          <ac:spMkLst>
            <pc:docMk/>
            <pc:sldMk cId="564278734" sldId="1214"/>
            <ac:spMk id="96" creationId="{E285547D-31DB-707E-24A9-6B75E727C371}"/>
          </ac:spMkLst>
        </pc:spChg>
        <pc:spChg chg="mod">
          <ac:chgData name="Aizhan Kassymova" userId="116eda05-19b7-4ab1-b111-75ad639c04ed" providerId="ADAL" clId="{FF919DDD-87BC-2C46-9B38-A82B1C749C83}" dt="2022-08-02T17:31:03.132" v="154"/>
          <ac:spMkLst>
            <pc:docMk/>
            <pc:sldMk cId="564278734" sldId="1214"/>
            <ac:spMk id="97" creationId="{C02AD3E3-2B48-BE94-4B2A-6E4A786DC82C}"/>
          </ac:spMkLst>
        </pc:spChg>
        <pc:spChg chg="mod">
          <ac:chgData name="Aizhan Kassymova" userId="116eda05-19b7-4ab1-b111-75ad639c04ed" providerId="ADAL" clId="{FF919DDD-87BC-2C46-9B38-A82B1C749C83}" dt="2022-08-02T17:31:03.132" v="154"/>
          <ac:spMkLst>
            <pc:docMk/>
            <pc:sldMk cId="564278734" sldId="1214"/>
            <ac:spMk id="106" creationId="{13F15D7D-8DF5-074E-8E4A-949588FE1717}"/>
          </ac:spMkLst>
        </pc:spChg>
        <pc:spChg chg="mod">
          <ac:chgData name="Aizhan Kassymova" userId="116eda05-19b7-4ab1-b111-75ad639c04ed" providerId="ADAL" clId="{FF919DDD-87BC-2C46-9B38-A82B1C749C83}" dt="2022-08-02T17:31:03.132" v="154"/>
          <ac:spMkLst>
            <pc:docMk/>
            <pc:sldMk cId="564278734" sldId="1214"/>
            <ac:spMk id="111" creationId="{6442D484-A147-0878-1F97-4D30C636212D}"/>
          </ac:spMkLst>
        </pc:spChg>
        <pc:spChg chg="mod">
          <ac:chgData name="Aizhan Kassymova" userId="116eda05-19b7-4ab1-b111-75ad639c04ed" providerId="ADAL" clId="{FF919DDD-87BC-2C46-9B38-A82B1C749C83}" dt="2022-08-02T17:31:03.132" v="154"/>
          <ac:spMkLst>
            <pc:docMk/>
            <pc:sldMk cId="564278734" sldId="1214"/>
            <ac:spMk id="114" creationId="{64ECCCA4-DCBB-A236-4649-F7B09E143EB1}"/>
          </ac:spMkLst>
        </pc:spChg>
        <pc:spChg chg="mod">
          <ac:chgData name="Aizhan Kassymova" userId="116eda05-19b7-4ab1-b111-75ad639c04ed" providerId="ADAL" clId="{FF919DDD-87BC-2C46-9B38-A82B1C749C83}" dt="2022-08-02T17:31:03.132" v="154"/>
          <ac:spMkLst>
            <pc:docMk/>
            <pc:sldMk cId="564278734" sldId="1214"/>
            <ac:spMk id="115" creationId="{4FEEE10B-5C9A-4BBA-EA75-19A94FEF140F}"/>
          </ac:spMkLst>
        </pc:spChg>
        <pc:spChg chg="mod">
          <ac:chgData name="Aizhan Kassymova" userId="116eda05-19b7-4ab1-b111-75ad639c04ed" providerId="ADAL" clId="{FF919DDD-87BC-2C46-9B38-A82B1C749C83}" dt="2022-08-02T17:31:03.132" v="154"/>
          <ac:spMkLst>
            <pc:docMk/>
            <pc:sldMk cId="564278734" sldId="1214"/>
            <ac:spMk id="169" creationId="{8661CADC-FB3E-B90E-7FE0-67F3327A680A}"/>
          </ac:spMkLst>
        </pc:spChg>
        <pc:spChg chg="mod">
          <ac:chgData name="Aizhan Kassymova" userId="116eda05-19b7-4ab1-b111-75ad639c04ed" providerId="ADAL" clId="{FF919DDD-87BC-2C46-9B38-A82B1C749C83}" dt="2022-08-02T17:31:03.132" v="154"/>
          <ac:spMkLst>
            <pc:docMk/>
            <pc:sldMk cId="564278734" sldId="1214"/>
            <ac:spMk id="170" creationId="{E35E706D-2049-4A6F-8A00-2AA6DDE32DEF}"/>
          </ac:spMkLst>
        </pc:spChg>
        <pc:spChg chg="mod">
          <ac:chgData name="Aizhan Kassymova" userId="116eda05-19b7-4ab1-b111-75ad639c04ed" providerId="ADAL" clId="{FF919DDD-87BC-2C46-9B38-A82B1C749C83}" dt="2022-08-02T17:31:03.132" v="154"/>
          <ac:spMkLst>
            <pc:docMk/>
            <pc:sldMk cId="564278734" sldId="1214"/>
            <ac:spMk id="171" creationId="{56659252-033E-480B-7011-BCB668F683FF}"/>
          </ac:spMkLst>
        </pc:spChg>
        <pc:spChg chg="mod">
          <ac:chgData name="Aizhan Kassymova" userId="116eda05-19b7-4ab1-b111-75ad639c04ed" providerId="ADAL" clId="{FF919DDD-87BC-2C46-9B38-A82B1C749C83}" dt="2022-08-02T17:31:03.132" v="154"/>
          <ac:spMkLst>
            <pc:docMk/>
            <pc:sldMk cId="564278734" sldId="1214"/>
            <ac:spMk id="172" creationId="{6D11B320-972C-0F6A-5FD4-7D5BBA5ED611}"/>
          </ac:spMkLst>
        </pc:spChg>
        <pc:spChg chg="mod">
          <ac:chgData name="Aizhan Kassymova" userId="116eda05-19b7-4ab1-b111-75ad639c04ed" providerId="ADAL" clId="{FF919DDD-87BC-2C46-9B38-A82B1C749C83}" dt="2022-08-02T17:31:03.132" v="154"/>
          <ac:spMkLst>
            <pc:docMk/>
            <pc:sldMk cId="564278734" sldId="1214"/>
            <ac:spMk id="173" creationId="{E4A9961D-0F0E-3A11-37D5-7928038FE3A4}"/>
          </ac:spMkLst>
        </pc:spChg>
        <pc:spChg chg="mod">
          <ac:chgData name="Aizhan Kassymova" userId="116eda05-19b7-4ab1-b111-75ad639c04ed" providerId="ADAL" clId="{FF919DDD-87BC-2C46-9B38-A82B1C749C83}" dt="2022-08-02T17:31:03.132" v="154"/>
          <ac:spMkLst>
            <pc:docMk/>
            <pc:sldMk cId="564278734" sldId="1214"/>
            <ac:spMk id="174" creationId="{390F6B70-B28A-8E92-255E-718BBCA1E69D}"/>
          </ac:spMkLst>
        </pc:spChg>
        <pc:spChg chg="mod">
          <ac:chgData name="Aizhan Kassymova" userId="116eda05-19b7-4ab1-b111-75ad639c04ed" providerId="ADAL" clId="{FF919DDD-87BC-2C46-9B38-A82B1C749C83}" dt="2022-08-02T17:31:03.132" v="154"/>
          <ac:spMkLst>
            <pc:docMk/>
            <pc:sldMk cId="564278734" sldId="1214"/>
            <ac:spMk id="175" creationId="{7EBDC1A2-C03E-1BBE-42B3-45F5C7D6B712}"/>
          </ac:spMkLst>
        </pc:spChg>
        <pc:spChg chg="mod">
          <ac:chgData name="Aizhan Kassymova" userId="116eda05-19b7-4ab1-b111-75ad639c04ed" providerId="ADAL" clId="{FF919DDD-87BC-2C46-9B38-A82B1C749C83}" dt="2022-08-02T17:31:03.132" v="154"/>
          <ac:spMkLst>
            <pc:docMk/>
            <pc:sldMk cId="564278734" sldId="1214"/>
            <ac:spMk id="176" creationId="{9384BF08-906E-77D7-12E7-044EB8E97847}"/>
          </ac:spMkLst>
        </pc:spChg>
        <pc:spChg chg="mod">
          <ac:chgData name="Aizhan Kassymova" userId="116eda05-19b7-4ab1-b111-75ad639c04ed" providerId="ADAL" clId="{FF919DDD-87BC-2C46-9B38-A82B1C749C83}" dt="2022-08-02T17:31:03.132" v="154"/>
          <ac:spMkLst>
            <pc:docMk/>
            <pc:sldMk cId="564278734" sldId="1214"/>
            <ac:spMk id="177" creationId="{8224878C-E30C-2A67-86A0-DD4366D15705}"/>
          </ac:spMkLst>
        </pc:spChg>
        <pc:spChg chg="mod">
          <ac:chgData name="Aizhan Kassymova" userId="116eda05-19b7-4ab1-b111-75ad639c04ed" providerId="ADAL" clId="{FF919DDD-87BC-2C46-9B38-A82B1C749C83}" dt="2022-08-02T17:31:03.132" v="154"/>
          <ac:spMkLst>
            <pc:docMk/>
            <pc:sldMk cId="564278734" sldId="1214"/>
            <ac:spMk id="178" creationId="{A83E30D5-E487-AC0B-F271-9515D7142908}"/>
          </ac:spMkLst>
        </pc:spChg>
        <pc:spChg chg="mod">
          <ac:chgData name="Aizhan Kassymova" userId="116eda05-19b7-4ab1-b111-75ad639c04ed" providerId="ADAL" clId="{FF919DDD-87BC-2C46-9B38-A82B1C749C83}" dt="2022-08-02T17:31:03.132" v="154"/>
          <ac:spMkLst>
            <pc:docMk/>
            <pc:sldMk cId="564278734" sldId="1214"/>
            <ac:spMk id="180" creationId="{0755D32D-B849-9FF2-98B3-E8BFC393AE35}"/>
          </ac:spMkLst>
        </pc:spChg>
        <pc:spChg chg="mod">
          <ac:chgData name="Aizhan Kassymova" userId="116eda05-19b7-4ab1-b111-75ad639c04ed" providerId="ADAL" clId="{FF919DDD-87BC-2C46-9B38-A82B1C749C83}" dt="2022-08-02T17:31:03.132" v="154"/>
          <ac:spMkLst>
            <pc:docMk/>
            <pc:sldMk cId="564278734" sldId="1214"/>
            <ac:spMk id="182" creationId="{D8D7E436-8B4F-322D-D8F3-1C707360E319}"/>
          </ac:spMkLst>
        </pc:spChg>
        <pc:spChg chg="mod">
          <ac:chgData name="Aizhan Kassymova" userId="116eda05-19b7-4ab1-b111-75ad639c04ed" providerId="ADAL" clId="{FF919DDD-87BC-2C46-9B38-A82B1C749C83}" dt="2022-08-02T17:31:03.132" v="154"/>
          <ac:spMkLst>
            <pc:docMk/>
            <pc:sldMk cId="564278734" sldId="1214"/>
            <ac:spMk id="183" creationId="{1DCB9C8D-7811-17BA-065C-35F161FE1856}"/>
          </ac:spMkLst>
        </pc:spChg>
        <pc:spChg chg="mod">
          <ac:chgData name="Aizhan Kassymova" userId="116eda05-19b7-4ab1-b111-75ad639c04ed" providerId="ADAL" clId="{FF919DDD-87BC-2C46-9B38-A82B1C749C83}" dt="2022-08-02T17:31:03.132" v="154"/>
          <ac:spMkLst>
            <pc:docMk/>
            <pc:sldMk cId="564278734" sldId="1214"/>
            <ac:spMk id="185" creationId="{E8E25949-8425-AA74-8C16-0B8A092DAA0D}"/>
          </ac:spMkLst>
        </pc:spChg>
        <pc:spChg chg="mod">
          <ac:chgData name="Aizhan Kassymova" userId="116eda05-19b7-4ab1-b111-75ad639c04ed" providerId="ADAL" clId="{FF919DDD-87BC-2C46-9B38-A82B1C749C83}" dt="2022-08-02T17:31:03.132" v="154"/>
          <ac:spMkLst>
            <pc:docMk/>
            <pc:sldMk cId="564278734" sldId="1214"/>
            <ac:spMk id="187" creationId="{E23F91A4-75D6-4678-1D78-2628F76088A6}"/>
          </ac:spMkLst>
        </pc:spChg>
        <pc:spChg chg="mod">
          <ac:chgData name="Aizhan Kassymova" userId="116eda05-19b7-4ab1-b111-75ad639c04ed" providerId="ADAL" clId="{FF919DDD-87BC-2C46-9B38-A82B1C749C83}" dt="2022-08-02T17:31:03.132" v="154"/>
          <ac:spMkLst>
            <pc:docMk/>
            <pc:sldMk cId="564278734" sldId="1214"/>
            <ac:spMk id="188" creationId="{B9B6D40A-61B3-E546-4A20-44376056E785}"/>
          </ac:spMkLst>
        </pc:spChg>
        <pc:spChg chg="mod">
          <ac:chgData name="Aizhan Kassymova" userId="116eda05-19b7-4ab1-b111-75ad639c04ed" providerId="ADAL" clId="{FF919DDD-87BC-2C46-9B38-A82B1C749C83}" dt="2022-08-02T17:31:03.132" v="154"/>
          <ac:spMkLst>
            <pc:docMk/>
            <pc:sldMk cId="564278734" sldId="1214"/>
            <ac:spMk id="189" creationId="{040D09C4-20F3-37D1-7AD5-1C97D4120436}"/>
          </ac:spMkLst>
        </pc:spChg>
        <pc:spChg chg="mod">
          <ac:chgData name="Aizhan Kassymova" userId="116eda05-19b7-4ab1-b111-75ad639c04ed" providerId="ADAL" clId="{FF919DDD-87BC-2C46-9B38-A82B1C749C83}" dt="2022-08-02T17:31:03.132" v="154"/>
          <ac:spMkLst>
            <pc:docMk/>
            <pc:sldMk cId="564278734" sldId="1214"/>
            <ac:spMk id="190" creationId="{0F0466C6-0089-DCE2-AB60-D58771B74436}"/>
          </ac:spMkLst>
        </pc:spChg>
        <pc:spChg chg="mod">
          <ac:chgData name="Aizhan Kassymova" userId="116eda05-19b7-4ab1-b111-75ad639c04ed" providerId="ADAL" clId="{FF919DDD-87BC-2C46-9B38-A82B1C749C83}" dt="2022-08-02T17:31:03.132" v="154"/>
          <ac:spMkLst>
            <pc:docMk/>
            <pc:sldMk cId="564278734" sldId="1214"/>
            <ac:spMk id="191" creationId="{E08FB73D-9E48-23FB-8ACE-D603BFD1032C}"/>
          </ac:spMkLst>
        </pc:spChg>
        <pc:spChg chg="mod">
          <ac:chgData name="Aizhan Kassymova" userId="116eda05-19b7-4ab1-b111-75ad639c04ed" providerId="ADAL" clId="{FF919DDD-87BC-2C46-9B38-A82B1C749C83}" dt="2022-08-02T17:31:03.132" v="154"/>
          <ac:spMkLst>
            <pc:docMk/>
            <pc:sldMk cId="564278734" sldId="1214"/>
            <ac:spMk id="192" creationId="{E13314D4-9F0E-D695-DD90-C5635FC95487}"/>
          </ac:spMkLst>
        </pc:spChg>
        <pc:spChg chg="mod">
          <ac:chgData name="Aizhan Kassymova" userId="116eda05-19b7-4ab1-b111-75ad639c04ed" providerId="ADAL" clId="{FF919DDD-87BC-2C46-9B38-A82B1C749C83}" dt="2022-08-02T17:31:03.132" v="154"/>
          <ac:spMkLst>
            <pc:docMk/>
            <pc:sldMk cId="564278734" sldId="1214"/>
            <ac:spMk id="193" creationId="{E8CBC96E-AC5D-433A-3AD2-3138C5FA5F64}"/>
          </ac:spMkLst>
        </pc:spChg>
        <pc:spChg chg="mod">
          <ac:chgData name="Aizhan Kassymova" userId="116eda05-19b7-4ab1-b111-75ad639c04ed" providerId="ADAL" clId="{FF919DDD-87BC-2C46-9B38-A82B1C749C83}" dt="2022-08-02T17:31:03.132" v="154"/>
          <ac:spMkLst>
            <pc:docMk/>
            <pc:sldMk cId="564278734" sldId="1214"/>
            <ac:spMk id="194" creationId="{653CF475-D95B-20B5-E3F7-78DBEC223332}"/>
          </ac:spMkLst>
        </pc:spChg>
        <pc:spChg chg="mod">
          <ac:chgData name="Aizhan Kassymova" userId="116eda05-19b7-4ab1-b111-75ad639c04ed" providerId="ADAL" clId="{FF919DDD-87BC-2C46-9B38-A82B1C749C83}" dt="2022-08-02T17:31:03.132" v="154"/>
          <ac:spMkLst>
            <pc:docMk/>
            <pc:sldMk cId="564278734" sldId="1214"/>
            <ac:spMk id="195" creationId="{9EE9EF4C-E56F-1C2D-B28C-76E36C16E864}"/>
          </ac:spMkLst>
        </pc:spChg>
        <pc:spChg chg="mod">
          <ac:chgData name="Aizhan Kassymova" userId="116eda05-19b7-4ab1-b111-75ad639c04ed" providerId="ADAL" clId="{FF919DDD-87BC-2C46-9B38-A82B1C749C83}" dt="2022-08-02T17:31:03.132" v="154"/>
          <ac:spMkLst>
            <pc:docMk/>
            <pc:sldMk cId="564278734" sldId="1214"/>
            <ac:spMk id="196" creationId="{DDFD0455-6AA3-1293-5D0D-327CD8A42F13}"/>
          </ac:spMkLst>
        </pc:spChg>
        <pc:spChg chg="mod">
          <ac:chgData name="Aizhan Kassymova" userId="116eda05-19b7-4ab1-b111-75ad639c04ed" providerId="ADAL" clId="{FF919DDD-87BC-2C46-9B38-A82B1C749C83}" dt="2022-08-02T17:31:03.132" v="154"/>
          <ac:spMkLst>
            <pc:docMk/>
            <pc:sldMk cId="564278734" sldId="1214"/>
            <ac:spMk id="197" creationId="{BFA36E50-FEC9-0F08-2497-A37274B67266}"/>
          </ac:spMkLst>
        </pc:spChg>
        <pc:spChg chg="mod">
          <ac:chgData name="Aizhan Kassymova" userId="116eda05-19b7-4ab1-b111-75ad639c04ed" providerId="ADAL" clId="{FF919DDD-87BC-2C46-9B38-A82B1C749C83}" dt="2022-08-02T17:31:03.132" v="154"/>
          <ac:spMkLst>
            <pc:docMk/>
            <pc:sldMk cId="564278734" sldId="1214"/>
            <ac:spMk id="198" creationId="{D634B338-4006-4859-694E-D08F5BAC573E}"/>
          </ac:spMkLst>
        </pc:spChg>
        <pc:spChg chg="mod">
          <ac:chgData name="Aizhan Kassymova" userId="116eda05-19b7-4ab1-b111-75ad639c04ed" providerId="ADAL" clId="{FF919DDD-87BC-2C46-9B38-A82B1C749C83}" dt="2022-08-02T17:31:03.132" v="154"/>
          <ac:spMkLst>
            <pc:docMk/>
            <pc:sldMk cId="564278734" sldId="1214"/>
            <ac:spMk id="199" creationId="{5A2B119F-174E-2A73-235F-BBA2CE82B8A7}"/>
          </ac:spMkLst>
        </pc:spChg>
        <pc:spChg chg="mod">
          <ac:chgData name="Aizhan Kassymova" userId="116eda05-19b7-4ab1-b111-75ad639c04ed" providerId="ADAL" clId="{FF919DDD-87BC-2C46-9B38-A82B1C749C83}" dt="2022-08-02T17:31:03.132" v="154"/>
          <ac:spMkLst>
            <pc:docMk/>
            <pc:sldMk cId="564278734" sldId="1214"/>
            <ac:spMk id="200" creationId="{D5712A53-C8F4-F014-7C3E-1C51FF687F63}"/>
          </ac:spMkLst>
        </pc:spChg>
        <pc:spChg chg="mod">
          <ac:chgData name="Aizhan Kassymova" userId="116eda05-19b7-4ab1-b111-75ad639c04ed" providerId="ADAL" clId="{FF919DDD-87BC-2C46-9B38-A82B1C749C83}" dt="2022-08-02T17:31:03.132" v="154"/>
          <ac:spMkLst>
            <pc:docMk/>
            <pc:sldMk cId="564278734" sldId="1214"/>
            <ac:spMk id="201" creationId="{5A6446DB-95B2-C046-4B08-36986B0F0B0F}"/>
          </ac:spMkLst>
        </pc:spChg>
        <pc:spChg chg="mod">
          <ac:chgData name="Aizhan Kassymova" userId="116eda05-19b7-4ab1-b111-75ad639c04ed" providerId="ADAL" clId="{FF919DDD-87BC-2C46-9B38-A82B1C749C83}" dt="2022-08-02T17:31:03.132" v="154"/>
          <ac:spMkLst>
            <pc:docMk/>
            <pc:sldMk cId="564278734" sldId="1214"/>
            <ac:spMk id="202" creationId="{456DD601-5215-8FE1-F1F6-90E1038D15C9}"/>
          </ac:spMkLst>
        </pc:spChg>
        <pc:spChg chg="mod">
          <ac:chgData name="Aizhan Kassymova" userId="116eda05-19b7-4ab1-b111-75ad639c04ed" providerId="ADAL" clId="{FF919DDD-87BC-2C46-9B38-A82B1C749C83}" dt="2022-08-02T17:31:03.132" v="154"/>
          <ac:spMkLst>
            <pc:docMk/>
            <pc:sldMk cId="564278734" sldId="1214"/>
            <ac:spMk id="203" creationId="{37776901-4575-3E6E-B165-CDB107EB8CFD}"/>
          </ac:spMkLst>
        </pc:spChg>
        <pc:spChg chg="mod">
          <ac:chgData name="Aizhan Kassymova" userId="116eda05-19b7-4ab1-b111-75ad639c04ed" providerId="ADAL" clId="{FF919DDD-87BC-2C46-9B38-A82B1C749C83}" dt="2022-08-02T17:31:03.132" v="154"/>
          <ac:spMkLst>
            <pc:docMk/>
            <pc:sldMk cId="564278734" sldId="1214"/>
            <ac:spMk id="204" creationId="{32DA72B3-446F-D033-55C4-FD02EEE31AD0}"/>
          </ac:spMkLst>
        </pc:spChg>
        <pc:spChg chg="mod">
          <ac:chgData name="Aizhan Kassymova" userId="116eda05-19b7-4ab1-b111-75ad639c04ed" providerId="ADAL" clId="{FF919DDD-87BC-2C46-9B38-A82B1C749C83}" dt="2022-08-02T17:31:03.132" v="154"/>
          <ac:spMkLst>
            <pc:docMk/>
            <pc:sldMk cId="564278734" sldId="1214"/>
            <ac:spMk id="205" creationId="{B4091CB2-4C93-5B02-CB68-AC912A830BD9}"/>
          </ac:spMkLst>
        </pc:spChg>
        <pc:spChg chg="mod">
          <ac:chgData name="Aizhan Kassymova" userId="116eda05-19b7-4ab1-b111-75ad639c04ed" providerId="ADAL" clId="{FF919DDD-87BC-2C46-9B38-A82B1C749C83}" dt="2022-08-02T17:31:03.132" v="154"/>
          <ac:spMkLst>
            <pc:docMk/>
            <pc:sldMk cId="564278734" sldId="1214"/>
            <ac:spMk id="206" creationId="{F797E8AC-0F4B-AC4A-ABE5-65B5CE6CC0C8}"/>
          </ac:spMkLst>
        </pc:spChg>
        <pc:spChg chg="mod">
          <ac:chgData name="Aizhan Kassymova" userId="116eda05-19b7-4ab1-b111-75ad639c04ed" providerId="ADAL" clId="{FF919DDD-87BC-2C46-9B38-A82B1C749C83}" dt="2022-08-02T17:31:03.132" v="154"/>
          <ac:spMkLst>
            <pc:docMk/>
            <pc:sldMk cId="564278734" sldId="1214"/>
            <ac:spMk id="207" creationId="{9F7B129E-30DC-0876-FB31-A04DAECE88BD}"/>
          </ac:spMkLst>
        </pc:spChg>
        <pc:spChg chg="mod">
          <ac:chgData name="Aizhan Kassymova" userId="116eda05-19b7-4ab1-b111-75ad639c04ed" providerId="ADAL" clId="{FF919DDD-87BC-2C46-9B38-A82B1C749C83}" dt="2022-08-02T17:31:03.132" v="154"/>
          <ac:spMkLst>
            <pc:docMk/>
            <pc:sldMk cId="564278734" sldId="1214"/>
            <ac:spMk id="209" creationId="{00681DBC-558E-DEE6-7526-BA62E10AF968}"/>
          </ac:spMkLst>
        </pc:spChg>
        <pc:spChg chg="mod">
          <ac:chgData name="Aizhan Kassymova" userId="116eda05-19b7-4ab1-b111-75ad639c04ed" providerId="ADAL" clId="{FF919DDD-87BC-2C46-9B38-A82B1C749C83}" dt="2022-08-02T17:31:03.132" v="154"/>
          <ac:spMkLst>
            <pc:docMk/>
            <pc:sldMk cId="564278734" sldId="1214"/>
            <ac:spMk id="210" creationId="{7BB6EC58-C040-85D3-CD16-E7ABD70F4C1E}"/>
          </ac:spMkLst>
        </pc:spChg>
        <pc:spChg chg="mod">
          <ac:chgData name="Aizhan Kassymova" userId="116eda05-19b7-4ab1-b111-75ad639c04ed" providerId="ADAL" clId="{FF919DDD-87BC-2C46-9B38-A82B1C749C83}" dt="2022-08-02T17:31:03.132" v="154"/>
          <ac:spMkLst>
            <pc:docMk/>
            <pc:sldMk cId="564278734" sldId="1214"/>
            <ac:spMk id="211" creationId="{B124BEEC-7D30-CC3B-E825-518176A7D46E}"/>
          </ac:spMkLst>
        </pc:spChg>
        <pc:spChg chg="add mod">
          <ac:chgData name="Aizhan Kassymova" userId="116eda05-19b7-4ab1-b111-75ad639c04ed" providerId="ADAL" clId="{FF919DDD-87BC-2C46-9B38-A82B1C749C83}" dt="2022-08-02T17:40:55.504" v="298"/>
          <ac:spMkLst>
            <pc:docMk/>
            <pc:sldMk cId="564278734" sldId="1214"/>
            <ac:spMk id="212" creationId="{E2DF2976-7302-AB98-2067-0CB90114C6F0}"/>
          </ac:spMkLst>
        </pc:spChg>
        <pc:spChg chg="mod">
          <ac:chgData name="Aizhan Kassymova" userId="116eda05-19b7-4ab1-b111-75ad639c04ed" providerId="ADAL" clId="{FF919DDD-87BC-2C46-9B38-A82B1C749C83}" dt="2022-08-02T17:31:49.761" v="155"/>
          <ac:spMkLst>
            <pc:docMk/>
            <pc:sldMk cId="564278734" sldId="1214"/>
            <ac:spMk id="254" creationId="{B694493B-88BF-134F-B1BA-C0BD341D486C}"/>
          </ac:spMkLst>
        </pc:spChg>
        <pc:grpChg chg="del">
          <ac:chgData name="Aizhan Kassymova" userId="116eda05-19b7-4ab1-b111-75ad639c04ed" providerId="ADAL" clId="{FF919DDD-87BC-2C46-9B38-A82B1C749C83}" dt="2022-08-02T17:31:02.468" v="153" actId="478"/>
          <ac:grpSpMkLst>
            <pc:docMk/>
            <pc:sldMk cId="564278734" sldId="1214"/>
            <ac:grpSpMk id="9" creationId="{C7D89CDE-A98B-A64B-A840-9A38508B9B43}"/>
          </ac:grpSpMkLst>
        </pc:grpChg>
        <pc:grpChg chg="mod">
          <ac:chgData name="Aizhan Kassymova" userId="116eda05-19b7-4ab1-b111-75ad639c04ed" providerId="ADAL" clId="{FF919DDD-87BC-2C46-9B38-A82B1C749C83}" dt="2022-08-02T17:31:49.761" v="155"/>
          <ac:grpSpMkLst>
            <pc:docMk/>
            <pc:sldMk cId="564278734" sldId="1214"/>
            <ac:grpSpMk id="16" creationId="{3F910FC6-F569-2147-8E13-9C3CBF349C22}"/>
          </ac:grpSpMkLst>
        </pc:grpChg>
        <pc:grpChg chg="add mod">
          <ac:chgData name="Aizhan Kassymova" userId="116eda05-19b7-4ab1-b111-75ad639c04ed" providerId="ADAL" clId="{FF919DDD-87BC-2C46-9B38-A82B1C749C83}" dt="2022-08-02T17:31:03.132" v="154"/>
          <ac:grpSpMkLst>
            <pc:docMk/>
            <pc:sldMk cId="564278734" sldId="1214"/>
            <ac:grpSpMk id="86" creationId="{0C009AC4-CFEE-13FB-2F61-D2D1590065CD}"/>
          </ac:grpSpMkLst>
        </pc:grpChg>
        <pc:grpChg chg="mod">
          <ac:chgData name="Aizhan Kassymova" userId="116eda05-19b7-4ab1-b111-75ad639c04ed" providerId="ADAL" clId="{FF919DDD-87BC-2C46-9B38-A82B1C749C83}" dt="2022-08-02T17:31:03.132" v="154"/>
          <ac:grpSpMkLst>
            <pc:docMk/>
            <pc:sldMk cId="564278734" sldId="1214"/>
            <ac:grpSpMk id="87" creationId="{4185B2F2-4C8F-DD94-0FCC-45A7936AB717}"/>
          </ac:grpSpMkLst>
        </pc:grpChg>
        <pc:grpChg chg="mod">
          <ac:chgData name="Aizhan Kassymova" userId="116eda05-19b7-4ab1-b111-75ad639c04ed" providerId="ADAL" clId="{FF919DDD-87BC-2C46-9B38-A82B1C749C83}" dt="2022-08-02T17:31:03.132" v="154"/>
          <ac:grpSpMkLst>
            <pc:docMk/>
            <pc:sldMk cId="564278734" sldId="1214"/>
            <ac:grpSpMk id="89" creationId="{B796562A-B482-120F-B49F-9476D4C0DA07}"/>
          </ac:grpSpMkLst>
        </pc:grpChg>
        <pc:grpChg chg="mod">
          <ac:chgData name="Aizhan Kassymova" userId="116eda05-19b7-4ab1-b111-75ad639c04ed" providerId="ADAL" clId="{FF919DDD-87BC-2C46-9B38-A82B1C749C83}" dt="2022-08-02T17:31:03.132" v="154"/>
          <ac:grpSpMkLst>
            <pc:docMk/>
            <pc:sldMk cId="564278734" sldId="1214"/>
            <ac:grpSpMk id="90" creationId="{52439B96-E337-D1B7-DBD9-FB11F7370BEB}"/>
          </ac:grpSpMkLst>
        </pc:grpChg>
        <pc:grpChg chg="mod">
          <ac:chgData name="Aizhan Kassymova" userId="116eda05-19b7-4ab1-b111-75ad639c04ed" providerId="ADAL" clId="{FF919DDD-87BC-2C46-9B38-A82B1C749C83}" dt="2022-08-02T17:31:03.132" v="154"/>
          <ac:grpSpMkLst>
            <pc:docMk/>
            <pc:sldMk cId="564278734" sldId="1214"/>
            <ac:grpSpMk id="92" creationId="{2B722A0F-13E1-C235-779E-D1A5507525EF}"/>
          </ac:grpSpMkLst>
        </pc:grpChg>
        <pc:grpChg chg="mod">
          <ac:chgData name="Aizhan Kassymova" userId="116eda05-19b7-4ab1-b111-75ad639c04ed" providerId="ADAL" clId="{FF919DDD-87BC-2C46-9B38-A82B1C749C83}" dt="2022-08-02T17:31:03.132" v="154"/>
          <ac:grpSpMkLst>
            <pc:docMk/>
            <pc:sldMk cId="564278734" sldId="1214"/>
            <ac:grpSpMk id="104" creationId="{CB301C34-4D72-4947-DB45-3EE18D0E4228}"/>
          </ac:grpSpMkLst>
        </pc:grpChg>
        <pc:grpChg chg="mod">
          <ac:chgData name="Aizhan Kassymova" userId="116eda05-19b7-4ab1-b111-75ad639c04ed" providerId="ADAL" clId="{FF919DDD-87BC-2C46-9B38-A82B1C749C83}" dt="2022-08-02T17:31:03.132" v="154"/>
          <ac:grpSpMkLst>
            <pc:docMk/>
            <pc:sldMk cId="564278734" sldId="1214"/>
            <ac:grpSpMk id="116" creationId="{4D67EB14-E497-1547-87EB-ED06285D384B}"/>
          </ac:grpSpMkLst>
        </pc:grpChg>
        <pc:grpChg chg="mod">
          <ac:chgData name="Aizhan Kassymova" userId="116eda05-19b7-4ab1-b111-75ad639c04ed" providerId="ADAL" clId="{FF919DDD-87BC-2C46-9B38-A82B1C749C83}" dt="2022-08-02T17:31:03.132" v="154"/>
          <ac:grpSpMkLst>
            <pc:docMk/>
            <pc:sldMk cId="564278734" sldId="1214"/>
            <ac:grpSpMk id="160" creationId="{32811798-E6DC-3660-3E9E-7986727DB1C6}"/>
          </ac:grpSpMkLst>
        </pc:grpChg>
        <pc:grpChg chg="mod">
          <ac:chgData name="Aizhan Kassymova" userId="116eda05-19b7-4ab1-b111-75ad639c04ed" providerId="ADAL" clId="{FF919DDD-87BC-2C46-9B38-A82B1C749C83}" dt="2022-08-02T17:31:03.132" v="154"/>
          <ac:grpSpMkLst>
            <pc:docMk/>
            <pc:sldMk cId="564278734" sldId="1214"/>
            <ac:grpSpMk id="165" creationId="{65FBBFFE-5A91-2101-36A0-5277DE57930F}"/>
          </ac:grpSpMkLst>
        </pc:grpChg>
        <pc:grpChg chg="mod">
          <ac:chgData name="Aizhan Kassymova" userId="116eda05-19b7-4ab1-b111-75ad639c04ed" providerId="ADAL" clId="{FF919DDD-87BC-2C46-9B38-A82B1C749C83}" dt="2022-08-02T17:31:03.132" v="154"/>
          <ac:grpSpMkLst>
            <pc:docMk/>
            <pc:sldMk cId="564278734" sldId="1214"/>
            <ac:grpSpMk id="168" creationId="{3EF60A7D-85FE-8719-D8E6-56FBE61446A5}"/>
          </ac:grpSpMkLst>
        </pc:grpChg>
        <pc:grpChg chg="mod">
          <ac:chgData name="Aizhan Kassymova" userId="116eda05-19b7-4ab1-b111-75ad639c04ed" providerId="ADAL" clId="{FF919DDD-87BC-2C46-9B38-A82B1C749C83}" dt="2022-08-02T17:31:03.132" v="154"/>
          <ac:grpSpMkLst>
            <pc:docMk/>
            <pc:sldMk cId="564278734" sldId="1214"/>
            <ac:grpSpMk id="179" creationId="{D56843BA-E06D-D410-03B8-E8436AA19740}"/>
          </ac:grpSpMkLst>
        </pc:grpChg>
        <pc:grpChg chg="mod">
          <ac:chgData name="Aizhan Kassymova" userId="116eda05-19b7-4ab1-b111-75ad639c04ed" providerId="ADAL" clId="{FF919DDD-87BC-2C46-9B38-A82B1C749C83}" dt="2022-08-02T17:31:03.132" v="154"/>
          <ac:grpSpMkLst>
            <pc:docMk/>
            <pc:sldMk cId="564278734" sldId="1214"/>
            <ac:grpSpMk id="181" creationId="{BE150900-6CE4-407C-2034-5BFFC30AB544}"/>
          </ac:grpSpMkLst>
        </pc:grpChg>
        <pc:grpChg chg="mod">
          <ac:chgData name="Aizhan Kassymova" userId="116eda05-19b7-4ab1-b111-75ad639c04ed" providerId="ADAL" clId="{FF919DDD-87BC-2C46-9B38-A82B1C749C83}" dt="2022-08-02T17:31:03.132" v="154"/>
          <ac:grpSpMkLst>
            <pc:docMk/>
            <pc:sldMk cId="564278734" sldId="1214"/>
            <ac:grpSpMk id="184" creationId="{50BFE10D-E98C-C88D-E4CF-FEE4562D6B8B}"/>
          </ac:grpSpMkLst>
        </pc:grpChg>
        <pc:grpChg chg="mod">
          <ac:chgData name="Aizhan Kassymova" userId="116eda05-19b7-4ab1-b111-75ad639c04ed" providerId="ADAL" clId="{FF919DDD-87BC-2C46-9B38-A82B1C749C83}" dt="2022-08-02T17:31:03.132" v="154"/>
          <ac:grpSpMkLst>
            <pc:docMk/>
            <pc:sldMk cId="564278734" sldId="1214"/>
            <ac:grpSpMk id="186" creationId="{0DB77C97-AB95-241C-A662-3EDCE48A06E3}"/>
          </ac:grpSpMkLst>
        </pc:grpChg>
        <pc:picChg chg="mod">
          <ac:chgData name="Aizhan Kassymova" userId="116eda05-19b7-4ab1-b111-75ad639c04ed" providerId="ADAL" clId="{FF919DDD-87BC-2C46-9B38-A82B1C749C83}" dt="2022-08-02T17:31:03.132" v="154"/>
          <ac:picMkLst>
            <pc:docMk/>
            <pc:sldMk cId="564278734" sldId="1214"/>
            <ac:picMk id="208" creationId="{1EB6BBFB-D441-28F1-CDFF-838896E6A004}"/>
          </ac:picMkLst>
        </pc:picChg>
        <pc:cxnChg chg="mod">
          <ac:chgData name="Aizhan Kassymova" userId="116eda05-19b7-4ab1-b111-75ad639c04ed" providerId="ADAL" clId="{FF919DDD-87BC-2C46-9B38-A82B1C749C83}" dt="2022-08-02T17:31:49.761" v="155"/>
          <ac:cxnSpMkLst>
            <pc:docMk/>
            <pc:sldMk cId="564278734" sldId="1214"/>
            <ac:cxnSpMk id="10" creationId="{CF6FCEAF-463D-2648-AB33-C825C90C616E}"/>
          </ac:cxnSpMkLst>
        </pc:cxnChg>
        <pc:cxnChg chg="mod">
          <ac:chgData name="Aizhan Kassymova" userId="116eda05-19b7-4ab1-b111-75ad639c04ed" providerId="ADAL" clId="{FF919DDD-87BC-2C46-9B38-A82B1C749C83}" dt="2022-08-02T17:31:03.132" v="154"/>
          <ac:cxnSpMkLst>
            <pc:docMk/>
            <pc:sldMk cId="564278734" sldId="1214"/>
            <ac:cxnSpMk id="93" creationId="{CFE61610-0FC6-B947-BD3F-1FC1FE720A28}"/>
          </ac:cxnSpMkLst>
        </pc:cxnChg>
        <pc:cxnChg chg="mod">
          <ac:chgData name="Aizhan Kassymova" userId="116eda05-19b7-4ab1-b111-75ad639c04ed" providerId="ADAL" clId="{FF919DDD-87BC-2C46-9B38-A82B1C749C83}" dt="2022-08-02T17:31:03.132" v="154"/>
          <ac:cxnSpMkLst>
            <pc:docMk/>
            <pc:sldMk cId="564278734" sldId="1214"/>
            <ac:cxnSpMk id="94" creationId="{ACCE1B41-1EBF-048C-1311-60939454E829}"/>
          </ac:cxnSpMkLst>
        </pc:cxnChg>
        <pc:cxnChg chg="mod">
          <ac:chgData name="Aizhan Kassymova" userId="116eda05-19b7-4ab1-b111-75ad639c04ed" providerId="ADAL" clId="{FF919DDD-87BC-2C46-9B38-A82B1C749C83}" dt="2022-08-02T17:31:03.132" v="154"/>
          <ac:cxnSpMkLst>
            <pc:docMk/>
            <pc:sldMk cId="564278734" sldId="1214"/>
            <ac:cxnSpMk id="112" creationId="{582EF6D1-DDD9-3A83-592B-DC927501E7BD}"/>
          </ac:cxnSpMkLst>
        </pc:cxnChg>
        <pc:cxnChg chg="mod">
          <ac:chgData name="Aizhan Kassymova" userId="116eda05-19b7-4ab1-b111-75ad639c04ed" providerId="ADAL" clId="{FF919DDD-87BC-2C46-9B38-A82B1C749C83}" dt="2022-08-02T17:31:03.132" v="154"/>
          <ac:cxnSpMkLst>
            <pc:docMk/>
            <pc:sldMk cId="564278734" sldId="1214"/>
            <ac:cxnSpMk id="113" creationId="{C67D0157-0B2A-D06B-72BE-FFBAF837EB5A}"/>
          </ac:cxnSpMkLst>
        </pc:cxnChg>
        <pc:cxnChg chg="mod">
          <ac:chgData name="Aizhan Kassymova" userId="116eda05-19b7-4ab1-b111-75ad639c04ed" providerId="ADAL" clId="{FF919DDD-87BC-2C46-9B38-A82B1C749C83}" dt="2022-08-02T17:31:49.761" v="155"/>
          <ac:cxnSpMkLst>
            <pc:docMk/>
            <pc:sldMk cId="564278734" sldId="1214"/>
            <ac:cxnSpMk id="159" creationId="{E0B021F0-9489-874C-A482-48774A1F4135}"/>
          </ac:cxnSpMkLst>
        </pc:cxnChg>
        <pc:cxnChg chg="mod">
          <ac:chgData name="Aizhan Kassymova" userId="116eda05-19b7-4ab1-b111-75ad639c04ed" providerId="ADAL" clId="{FF919DDD-87BC-2C46-9B38-A82B1C749C83}" dt="2022-08-02T17:31:03.132" v="154"/>
          <ac:cxnSpMkLst>
            <pc:docMk/>
            <pc:sldMk cId="564278734" sldId="1214"/>
            <ac:cxnSpMk id="161" creationId="{8224DA20-7A61-5852-8671-0DF226034B76}"/>
          </ac:cxnSpMkLst>
        </pc:cxnChg>
        <pc:cxnChg chg="mod">
          <ac:chgData name="Aizhan Kassymova" userId="116eda05-19b7-4ab1-b111-75ad639c04ed" providerId="ADAL" clId="{FF919DDD-87BC-2C46-9B38-A82B1C749C83}" dt="2022-08-02T17:31:03.132" v="154"/>
          <ac:cxnSpMkLst>
            <pc:docMk/>
            <pc:sldMk cId="564278734" sldId="1214"/>
            <ac:cxnSpMk id="162" creationId="{2CDA63D3-21A3-37B4-1FC5-E194CA7E5637}"/>
          </ac:cxnSpMkLst>
        </pc:cxnChg>
        <pc:cxnChg chg="mod">
          <ac:chgData name="Aizhan Kassymova" userId="116eda05-19b7-4ab1-b111-75ad639c04ed" providerId="ADAL" clId="{FF919DDD-87BC-2C46-9B38-A82B1C749C83}" dt="2022-08-02T17:31:03.132" v="154"/>
          <ac:cxnSpMkLst>
            <pc:docMk/>
            <pc:sldMk cId="564278734" sldId="1214"/>
            <ac:cxnSpMk id="163" creationId="{E78855B4-FD50-3E38-83F5-12AA3DE38298}"/>
          </ac:cxnSpMkLst>
        </pc:cxnChg>
        <pc:cxnChg chg="mod">
          <ac:chgData name="Aizhan Kassymova" userId="116eda05-19b7-4ab1-b111-75ad639c04ed" providerId="ADAL" clId="{FF919DDD-87BC-2C46-9B38-A82B1C749C83}" dt="2022-08-02T17:31:03.132" v="154"/>
          <ac:cxnSpMkLst>
            <pc:docMk/>
            <pc:sldMk cId="564278734" sldId="1214"/>
            <ac:cxnSpMk id="164" creationId="{F20DEB61-B418-7A0B-7BD5-6D14B32D9956}"/>
          </ac:cxnSpMkLst>
        </pc:cxnChg>
        <pc:cxnChg chg="mod">
          <ac:chgData name="Aizhan Kassymova" userId="116eda05-19b7-4ab1-b111-75ad639c04ed" providerId="ADAL" clId="{FF919DDD-87BC-2C46-9B38-A82B1C749C83}" dt="2022-08-02T17:31:03.132" v="154"/>
          <ac:cxnSpMkLst>
            <pc:docMk/>
            <pc:sldMk cId="564278734" sldId="1214"/>
            <ac:cxnSpMk id="166" creationId="{53D92C70-62ED-FA75-03A1-396F1539027A}"/>
          </ac:cxnSpMkLst>
        </pc:cxnChg>
        <pc:cxnChg chg="mod">
          <ac:chgData name="Aizhan Kassymova" userId="116eda05-19b7-4ab1-b111-75ad639c04ed" providerId="ADAL" clId="{FF919DDD-87BC-2C46-9B38-A82B1C749C83}" dt="2022-08-02T17:31:03.132" v="154"/>
          <ac:cxnSpMkLst>
            <pc:docMk/>
            <pc:sldMk cId="564278734" sldId="1214"/>
            <ac:cxnSpMk id="167" creationId="{305489C7-5E89-E810-C85A-92620C41345F}"/>
          </ac:cxnSpMkLst>
        </pc:cxnChg>
      </pc:sldChg>
      <pc:sldChg chg="addSp delSp modSp add mod modAnim">
        <pc:chgData name="Aizhan Kassymova" userId="116eda05-19b7-4ab1-b111-75ad639c04ed" providerId="ADAL" clId="{FF919DDD-87BC-2C46-9B38-A82B1C749C83}" dt="2022-08-02T17:40:59.587" v="300"/>
        <pc:sldMkLst>
          <pc:docMk/>
          <pc:sldMk cId="3298885533" sldId="1215"/>
        </pc:sldMkLst>
        <pc:spChg chg="mod">
          <ac:chgData name="Aizhan Kassymova" userId="116eda05-19b7-4ab1-b111-75ad639c04ed" providerId="ADAL" clId="{FF919DDD-87BC-2C46-9B38-A82B1C749C83}" dt="2022-08-02T17:32:14.587" v="162"/>
          <ac:spMkLst>
            <pc:docMk/>
            <pc:sldMk cId="3298885533" sldId="1215"/>
            <ac:spMk id="2" creationId="{3B8CD900-19EC-824C-BF74-AADFBF5A172E}"/>
          </ac:spMkLst>
        </pc:spChg>
        <pc:spChg chg="del">
          <ac:chgData name="Aizhan Kassymova" userId="116eda05-19b7-4ab1-b111-75ad639c04ed" providerId="ADAL" clId="{FF919DDD-87BC-2C46-9B38-A82B1C749C83}" dt="2022-08-02T17:40:59.274" v="299" actId="478"/>
          <ac:spMkLst>
            <pc:docMk/>
            <pc:sldMk cId="3298885533" sldId="1215"/>
            <ac:spMk id="87" creationId="{A2229121-4A15-DF44-A869-74D8C822A5F1}"/>
          </ac:spMkLst>
        </pc:spChg>
        <pc:spChg chg="mod">
          <ac:chgData name="Aizhan Kassymova" userId="116eda05-19b7-4ab1-b111-75ad639c04ed" providerId="ADAL" clId="{FF919DDD-87BC-2C46-9B38-A82B1C749C83}" dt="2022-08-02T17:33:20.886" v="167" actId="20577"/>
          <ac:spMkLst>
            <pc:docMk/>
            <pc:sldMk cId="3298885533" sldId="1215"/>
            <ac:spMk id="89" creationId="{910591A5-B3B8-B947-A7F1-BDBD4F667F70}"/>
          </ac:spMkLst>
        </pc:spChg>
        <pc:spChg chg="mod">
          <ac:chgData name="Aizhan Kassymova" userId="116eda05-19b7-4ab1-b111-75ad639c04ed" providerId="ADAL" clId="{FF919DDD-87BC-2C46-9B38-A82B1C749C83}" dt="2022-08-02T17:32:35.981" v="164"/>
          <ac:spMkLst>
            <pc:docMk/>
            <pc:sldMk cId="3298885533" sldId="1215"/>
            <ac:spMk id="97" creationId="{D31A8E02-CC88-8F19-2855-F63E072731EA}"/>
          </ac:spMkLst>
        </pc:spChg>
        <pc:spChg chg="mod">
          <ac:chgData name="Aizhan Kassymova" userId="116eda05-19b7-4ab1-b111-75ad639c04ed" providerId="ADAL" clId="{FF919DDD-87BC-2C46-9B38-A82B1C749C83}" dt="2022-08-02T17:32:35.981" v="164"/>
          <ac:spMkLst>
            <pc:docMk/>
            <pc:sldMk cId="3298885533" sldId="1215"/>
            <ac:spMk id="111" creationId="{27262931-0D1A-4495-F0F9-01A764732DAC}"/>
          </ac:spMkLst>
        </pc:spChg>
        <pc:spChg chg="mod">
          <ac:chgData name="Aizhan Kassymova" userId="116eda05-19b7-4ab1-b111-75ad639c04ed" providerId="ADAL" clId="{FF919DDD-87BC-2C46-9B38-A82B1C749C83}" dt="2022-08-02T17:32:35.981" v="164"/>
          <ac:spMkLst>
            <pc:docMk/>
            <pc:sldMk cId="3298885533" sldId="1215"/>
            <ac:spMk id="115" creationId="{831103BA-E849-DAB5-A371-A67AAE154A8D}"/>
          </ac:spMkLst>
        </pc:spChg>
        <pc:spChg chg="mod">
          <ac:chgData name="Aizhan Kassymova" userId="116eda05-19b7-4ab1-b111-75ad639c04ed" providerId="ADAL" clId="{FF919DDD-87BC-2C46-9B38-A82B1C749C83}" dt="2022-08-02T17:32:35.981" v="164"/>
          <ac:spMkLst>
            <pc:docMk/>
            <pc:sldMk cId="3298885533" sldId="1215"/>
            <ac:spMk id="116" creationId="{153A5F11-ECAB-B919-E713-D88855499503}"/>
          </ac:spMkLst>
        </pc:spChg>
        <pc:spChg chg="mod">
          <ac:chgData name="Aizhan Kassymova" userId="116eda05-19b7-4ab1-b111-75ad639c04ed" providerId="ADAL" clId="{FF919DDD-87BC-2C46-9B38-A82B1C749C83}" dt="2022-08-02T17:32:35.981" v="164"/>
          <ac:spMkLst>
            <pc:docMk/>
            <pc:sldMk cId="3298885533" sldId="1215"/>
            <ac:spMk id="159" creationId="{CF39B4DB-766A-A2D7-AC39-7AA8115FE76E}"/>
          </ac:spMkLst>
        </pc:spChg>
        <pc:spChg chg="mod">
          <ac:chgData name="Aizhan Kassymova" userId="116eda05-19b7-4ab1-b111-75ad639c04ed" providerId="ADAL" clId="{FF919DDD-87BC-2C46-9B38-A82B1C749C83}" dt="2022-08-02T17:32:35.981" v="164"/>
          <ac:spMkLst>
            <pc:docMk/>
            <pc:sldMk cId="3298885533" sldId="1215"/>
            <ac:spMk id="161" creationId="{7C349D8F-3580-B678-1FEB-3433B5421927}"/>
          </ac:spMkLst>
        </pc:spChg>
        <pc:spChg chg="mod">
          <ac:chgData name="Aizhan Kassymova" userId="116eda05-19b7-4ab1-b111-75ad639c04ed" providerId="ADAL" clId="{FF919DDD-87BC-2C46-9B38-A82B1C749C83}" dt="2022-08-02T17:32:35.981" v="164"/>
          <ac:spMkLst>
            <pc:docMk/>
            <pc:sldMk cId="3298885533" sldId="1215"/>
            <ac:spMk id="162" creationId="{FB160131-693B-2BA4-C6A7-BAB27D8CF2AC}"/>
          </ac:spMkLst>
        </pc:spChg>
        <pc:spChg chg="mod">
          <ac:chgData name="Aizhan Kassymova" userId="116eda05-19b7-4ab1-b111-75ad639c04ed" providerId="ADAL" clId="{FF919DDD-87BC-2C46-9B38-A82B1C749C83}" dt="2022-08-02T17:32:35.981" v="164"/>
          <ac:spMkLst>
            <pc:docMk/>
            <pc:sldMk cId="3298885533" sldId="1215"/>
            <ac:spMk id="165" creationId="{2DC36BC5-8286-8D3D-EEC0-46EFED2EDDE8}"/>
          </ac:spMkLst>
        </pc:spChg>
        <pc:spChg chg="mod">
          <ac:chgData name="Aizhan Kassymova" userId="116eda05-19b7-4ab1-b111-75ad639c04ed" providerId="ADAL" clId="{FF919DDD-87BC-2C46-9B38-A82B1C749C83}" dt="2022-08-02T17:32:35.981" v="164"/>
          <ac:spMkLst>
            <pc:docMk/>
            <pc:sldMk cId="3298885533" sldId="1215"/>
            <ac:spMk id="166" creationId="{8F157A77-2229-AEEA-1AD8-BD73615EB672}"/>
          </ac:spMkLst>
        </pc:spChg>
        <pc:spChg chg="mod">
          <ac:chgData name="Aizhan Kassymova" userId="116eda05-19b7-4ab1-b111-75ad639c04ed" providerId="ADAL" clId="{FF919DDD-87BC-2C46-9B38-A82B1C749C83}" dt="2022-08-02T17:32:35.981" v="164"/>
          <ac:spMkLst>
            <pc:docMk/>
            <pc:sldMk cId="3298885533" sldId="1215"/>
            <ac:spMk id="177" creationId="{BBEE86D1-1187-8309-8F07-4FEA901C53C5}"/>
          </ac:spMkLst>
        </pc:spChg>
        <pc:spChg chg="mod">
          <ac:chgData name="Aizhan Kassymova" userId="116eda05-19b7-4ab1-b111-75ad639c04ed" providerId="ADAL" clId="{FF919DDD-87BC-2C46-9B38-A82B1C749C83}" dt="2022-08-02T17:32:35.981" v="164"/>
          <ac:spMkLst>
            <pc:docMk/>
            <pc:sldMk cId="3298885533" sldId="1215"/>
            <ac:spMk id="178" creationId="{55E60C49-813A-E94B-C594-5CD8FB022AC5}"/>
          </ac:spMkLst>
        </pc:spChg>
        <pc:spChg chg="mod">
          <ac:chgData name="Aizhan Kassymova" userId="116eda05-19b7-4ab1-b111-75ad639c04ed" providerId="ADAL" clId="{FF919DDD-87BC-2C46-9B38-A82B1C749C83}" dt="2022-08-02T17:32:35.981" v="164"/>
          <ac:spMkLst>
            <pc:docMk/>
            <pc:sldMk cId="3298885533" sldId="1215"/>
            <ac:spMk id="179" creationId="{72DE285D-B378-1258-8131-4AE27A874E3F}"/>
          </ac:spMkLst>
        </pc:spChg>
        <pc:spChg chg="mod">
          <ac:chgData name="Aizhan Kassymova" userId="116eda05-19b7-4ab1-b111-75ad639c04ed" providerId="ADAL" clId="{FF919DDD-87BC-2C46-9B38-A82B1C749C83}" dt="2022-08-02T17:32:35.981" v="164"/>
          <ac:spMkLst>
            <pc:docMk/>
            <pc:sldMk cId="3298885533" sldId="1215"/>
            <ac:spMk id="180" creationId="{F971976F-15B7-E59A-4A7A-611CB6B497CA}"/>
          </ac:spMkLst>
        </pc:spChg>
        <pc:spChg chg="mod">
          <ac:chgData name="Aizhan Kassymova" userId="116eda05-19b7-4ab1-b111-75ad639c04ed" providerId="ADAL" clId="{FF919DDD-87BC-2C46-9B38-A82B1C749C83}" dt="2022-08-02T17:32:35.981" v="164"/>
          <ac:spMkLst>
            <pc:docMk/>
            <pc:sldMk cId="3298885533" sldId="1215"/>
            <ac:spMk id="181" creationId="{8FA66FB6-F797-4EEE-96AF-929C6F37E03D}"/>
          </ac:spMkLst>
        </pc:spChg>
        <pc:spChg chg="mod">
          <ac:chgData name="Aizhan Kassymova" userId="116eda05-19b7-4ab1-b111-75ad639c04ed" providerId="ADAL" clId="{FF919DDD-87BC-2C46-9B38-A82B1C749C83}" dt="2022-08-02T17:32:35.981" v="164"/>
          <ac:spMkLst>
            <pc:docMk/>
            <pc:sldMk cId="3298885533" sldId="1215"/>
            <ac:spMk id="182" creationId="{39F3239F-B15A-4C3C-CC53-FEC8D86F083F}"/>
          </ac:spMkLst>
        </pc:spChg>
        <pc:spChg chg="mod">
          <ac:chgData name="Aizhan Kassymova" userId="116eda05-19b7-4ab1-b111-75ad639c04ed" providerId="ADAL" clId="{FF919DDD-87BC-2C46-9B38-A82B1C749C83}" dt="2022-08-02T17:32:35.981" v="164"/>
          <ac:spMkLst>
            <pc:docMk/>
            <pc:sldMk cId="3298885533" sldId="1215"/>
            <ac:spMk id="183" creationId="{F4D51227-9F8A-10A7-235B-14B5B1E5D6FD}"/>
          </ac:spMkLst>
        </pc:spChg>
        <pc:spChg chg="mod">
          <ac:chgData name="Aizhan Kassymova" userId="116eda05-19b7-4ab1-b111-75ad639c04ed" providerId="ADAL" clId="{FF919DDD-87BC-2C46-9B38-A82B1C749C83}" dt="2022-08-02T17:32:35.981" v="164"/>
          <ac:spMkLst>
            <pc:docMk/>
            <pc:sldMk cId="3298885533" sldId="1215"/>
            <ac:spMk id="184" creationId="{A0063AEF-B6AC-7732-220B-69B75806D4EF}"/>
          </ac:spMkLst>
        </pc:spChg>
        <pc:spChg chg="mod">
          <ac:chgData name="Aizhan Kassymova" userId="116eda05-19b7-4ab1-b111-75ad639c04ed" providerId="ADAL" clId="{FF919DDD-87BC-2C46-9B38-A82B1C749C83}" dt="2022-08-02T17:32:35.981" v="164"/>
          <ac:spMkLst>
            <pc:docMk/>
            <pc:sldMk cId="3298885533" sldId="1215"/>
            <ac:spMk id="185" creationId="{5F22997A-1FDC-5626-7EDE-AE440E4DE86C}"/>
          </ac:spMkLst>
        </pc:spChg>
        <pc:spChg chg="mod">
          <ac:chgData name="Aizhan Kassymova" userId="116eda05-19b7-4ab1-b111-75ad639c04ed" providerId="ADAL" clId="{FF919DDD-87BC-2C46-9B38-A82B1C749C83}" dt="2022-08-02T17:32:35.981" v="164"/>
          <ac:spMkLst>
            <pc:docMk/>
            <pc:sldMk cId="3298885533" sldId="1215"/>
            <ac:spMk id="186" creationId="{D85607BC-BEB2-41B0-9CE4-970437A3EE53}"/>
          </ac:spMkLst>
        </pc:spChg>
        <pc:spChg chg="mod">
          <ac:chgData name="Aizhan Kassymova" userId="116eda05-19b7-4ab1-b111-75ad639c04ed" providerId="ADAL" clId="{FF919DDD-87BC-2C46-9B38-A82B1C749C83}" dt="2022-08-02T17:32:35.981" v="164"/>
          <ac:spMkLst>
            <pc:docMk/>
            <pc:sldMk cId="3298885533" sldId="1215"/>
            <ac:spMk id="188" creationId="{3DCACF03-4E2B-8695-D18E-F137C518B8C4}"/>
          </ac:spMkLst>
        </pc:spChg>
        <pc:spChg chg="mod">
          <ac:chgData name="Aizhan Kassymova" userId="116eda05-19b7-4ab1-b111-75ad639c04ed" providerId="ADAL" clId="{FF919DDD-87BC-2C46-9B38-A82B1C749C83}" dt="2022-08-02T17:32:35.981" v="164"/>
          <ac:spMkLst>
            <pc:docMk/>
            <pc:sldMk cId="3298885533" sldId="1215"/>
            <ac:spMk id="190" creationId="{A3B82A5C-6EDE-E598-5868-48861739E42F}"/>
          </ac:spMkLst>
        </pc:spChg>
        <pc:spChg chg="mod">
          <ac:chgData name="Aizhan Kassymova" userId="116eda05-19b7-4ab1-b111-75ad639c04ed" providerId="ADAL" clId="{FF919DDD-87BC-2C46-9B38-A82B1C749C83}" dt="2022-08-02T17:32:35.981" v="164"/>
          <ac:spMkLst>
            <pc:docMk/>
            <pc:sldMk cId="3298885533" sldId="1215"/>
            <ac:spMk id="191" creationId="{4C171D5E-6272-DD80-45E7-5B42C6F1C23B}"/>
          </ac:spMkLst>
        </pc:spChg>
        <pc:spChg chg="mod">
          <ac:chgData name="Aizhan Kassymova" userId="116eda05-19b7-4ab1-b111-75ad639c04ed" providerId="ADAL" clId="{FF919DDD-87BC-2C46-9B38-A82B1C749C83}" dt="2022-08-02T17:32:35.981" v="164"/>
          <ac:spMkLst>
            <pc:docMk/>
            <pc:sldMk cId="3298885533" sldId="1215"/>
            <ac:spMk id="193" creationId="{DEAD7A10-3FC9-FBAC-0867-A6598C801008}"/>
          </ac:spMkLst>
        </pc:spChg>
        <pc:spChg chg="mod">
          <ac:chgData name="Aizhan Kassymova" userId="116eda05-19b7-4ab1-b111-75ad639c04ed" providerId="ADAL" clId="{FF919DDD-87BC-2C46-9B38-A82B1C749C83}" dt="2022-08-02T17:32:35.981" v="164"/>
          <ac:spMkLst>
            <pc:docMk/>
            <pc:sldMk cId="3298885533" sldId="1215"/>
            <ac:spMk id="195" creationId="{705EDD48-09DB-FBC1-CE61-9DDC6F007B7A}"/>
          </ac:spMkLst>
        </pc:spChg>
        <pc:spChg chg="mod">
          <ac:chgData name="Aizhan Kassymova" userId="116eda05-19b7-4ab1-b111-75ad639c04ed" providerId="ADAL" clId="{FF919DDD-87BC-2C46-9B38-A82B1C749C83}" dt="2022-08-02T17:32:35.981" v="164"/>
          <ac:spMkLst>
            <pc:docMk/>
            <pc:sldMk cId="3298885533" sldId="1215"/>
            <ac:spMk id="196" creationId="{2D036324-5234-E546-8C6F-C6418A882A76}"/>
          </ac:spMkLst>
        </pc:spChg>
        <pc:spChg chg="mod">
          <ac:chgData name="Aizhan Kassymova" userId="116eda05-19b7-4ab1-b111-75ad639c04ed" providerId="ADAL" clId="{FF919DDD-87BC-2C46-9B38-A82B1C749C83}" dt="2022-08-02T17:32:35.981" v="164"/>
          <ac:spMkLst>
            <pc:docMk/>
            <pc:sldMk cId="3298885533" sldId="1215"/>
            <ac:spMk id="197" creationId="{386411A8-8562-51EE-A691-2DD544D7A8F1}"/>
          </ac:spMkLst>
        </pc:spChg>
        <pc:spChg chg="mod">
          <ac:chgData name="Aizhan Kassymova" userId="116eda05-19b7-4ab1-b111-75ad639c04ed" providerId="ADAL" clId="{FF919DDD-87BC-2C46-9B38-A82B1C749C83}" dt="2022-08-02T17:32:35.981" v="164"/>
          <ac:spMkLst>
            <pc:docMk/>
            <pc:sldMk cId="3298885533" sldId="1215"/>
            <ac:spMk id="198" creationId="{741216E8-6779-74FA-C8FA-793C498592DA}"/>
          </ac:spMkLst>
        </pc:spChg>
        <pc:spChg chg="mod">
          <ac:chgData name="Aizhan Kassymova" userId="116eda05-19b7-4ab1-b111-75ad639c04ed" providerId="ADAL" clId="{FF919DDD-87BC-2C46-9B38-A82B1C749C83}" dt="2022-08-02T17:32:35.981" v="164"/>
          <ac:spMkLst>
            <pc:docMk/>
            <pc:sldMk cId="3298885533" sldId="1215"/>
            <ac:spMk id="199" creationId="{4C345F6B-C83A-9FA3-4AA1-A91B5F4504D4}"/>
          </ac:spMkLst>
        </pc:spChg>
        <pc:spChg chg="mod">
          <ac:chgData name="Aizhan Kassymova" userId="116eda05-19b7-4ab1-b111-75ad639c04ed" providerId="ADAL" clId="{FF919DDD-87BC-2C46-9B38-A82B1C749C83}" dt="2022-08-02T17:32:35.981" v="164"/>
          <ac:spMkLst>
            <pc:docMk/>
            <pc:sldMk cId="3298885533" sldId="1215"/>
            <ac:spMk id="200" creationId="{D665FAE6-7786-40BC-5249-A21C2B42AF45}"/>
          </ac:spMkLst>
        </pc:spChg>
        <pc:spChg chg="mod">
          <ac:chgData name="Aizhan Kassymova" userId="116eda05-19b7-4ab1-b111-75ad639c04ed" providerId="ADAL" clId="{FF919DDD-87BC-2C46-9B38-A82B1C749C83}" dt="2022-08-02T17:32:35.981" v="164"/>
          <ac:spMkLst>
            <pc:docMk/>
            <pc:sldMk cId="3298885533" sldId="1215"/>
            <ac:spMk id="201" creationId="{157F737B-901B-46B8-BE67-4C903301A79F}"/>
          </ac:spMkLst>
        </pc:spChg>
        <pc:spChg chg="mod">
          <ac:chgData name="Aizhan Kassymova" userId="116eda05-19b7-4ab1-b111-75ad639c04ed" providerId="ADAL" clId="{FF919DDD-87BC-2C46-9B38-A82B1C749C83}" dt="2022-08-02T17:32:35.981" v="164"/>
          <ac:spMkLst>
            <pc:docMk/>
            <pc:sldMk cId="3298885533" sldId="1215"/>
            <ac:spMk id="202" creationId="{8733C9B9-917E-020E-16B5-E916DCD68561}"/>
          </ac:spMkLst>
        </pc:spChg>
        <pc:spChg chg="mod">
          <ac:chgData name="Aizhan Kassymova" userId="116eda05-19b7-4ab1-b111-75ad639c04ed" providerId="ADAL" clId="{FF919DDD-87BC-2C46-9B38-A82B1C749C83}" dt="2022-08-02T17:32:35.981" v="164"/>
          <ac:spMkLst>
            <pc:docMk/>
            <pc:sldMk cId="3298885533" sldId="1215"/>
            <ac:spMk id="203" creationId="{575E92DD-81DC-34CA-93C5-9187355CF1C4}"/>
          </ac:spMkLst>
        </pc:spChg>
        <pc:spChg chg="mod">
          <ac:chgData name="Aizhan Kassymova" userId="116eda05-19b7-4ab1-b111-75ad639c04ed" providerId="ADAL" clId="{FF919DDD-87BC-2C46-9B38-A82B1C749C83}" dt="2022-08-02T17:32:35.981" v="164"/>
          <ac:spMkLst>
            <pc:docMk/>
            <pc:sldMk cId="3298885533" sldId="1215"/>
            <ac:spMk id="204" creationId="{C4F3C4A2-D24C-EED3-575B-0B93F591C7F2}"/>
          </ac:spMkLst>
        </pc:spChg>
        <pc:spChg chg="mod">
          <ac:chgData name="Aizhan Kassymova" userId="116eda05-19b7-4ab1-b111-75ad639c04ed" providerId="ADAL" clId="{FF919DDD-87BC-2C46-9B38-A82B1C749C83}" dt="2022-08-02T17:32:35.981" v="164"/>
          <ac:spMkLst>
            <pc:docMk/>
            <pc:sldMk cId="3298885533" sldId="1215"/>
            <ac:spMk id="205" creationId="{186D11E3-B775-8556-8DB5-847F9BDB9AD5}"/>
          </ac:spMkLst>
        </pc:spChg>
        <pc:spChg chg="mod">
          <ac:chgData name="Aizhan Kassymova" userId="116eda05-19b7-4ab1-b111-75ad639c04ed" providerId="ADAL" clId="{FF919DDD-87BC-2C46-9B38-A82B1C749C83}" dt="2022-08-02T17:32:35.981" v="164"/>
          <ac:spMkLst>
            <pc:docMk/>
            <pc:sldMk cId="3298885533" sldId="1215"/>
            <ac:spMk id="206" creationId="{05720F78-F4B5-8ACA-879D-1B0187CEE309}"/>
          </ac:spMkLst>
        </pc:spChg>
        <pc:spChg chg="mod">
          <ac:chgData name="Aizhan Kassymova" userId="116eda05-19b7-4ab1-b111-75ad639c04ed" providerId="ADAL" clId="{FF919DDD-87BC-2C46-9B38-A82B1C749C83}" dt="2022-08-02T17:32:35.981" v="164"/>
          <ac:spMkLst>
            <pc:docMk/>
            <pc:sldMk cId="3298885533" sldId="1215"/>
            <ac:spMk id="207" creationId="{E144FC8D-485C-9E78-A3AE-6D2D44215F18}"/>
          </ac:spMkLst>
        </pc:spChg>
        <pc:spChg chg="mod">
          <ac:chgData name="Aizhan Kassymova" userId="116eda05-19b7-4ab1-b111-75ad639c04ed" providerId="ADAL" clId="{FF919DDD-87BC-2C46-9B38-A82B1C749C83}" dt="2022-08-02T17:32:35.981" v="164"/>
          <ac:spMkLst>
            <pc:docMk/>
            <pc:sldMk cId="3298885533" sldId="1215"/>
            <ac:spMk id="208" creationId="{3B29F296-12B0-30CB-D89F-C2C061684AFB}"/>
          </ac:spMkLst>
        </pc:spChg>
        <pc:spChg chg="mod">
          <ac:chgData name="Aizhan Kassymova" userId="116eda05-19b7-4ab1-b111-75ad639c04ed" providerId="ADAL" clId="{FF919DDD-87BC-2C46-9B38-A82B1C749C83}" dt="2022-08-02T17:32:35.981" v="164"/>
          <ac:spMkLst>
            <pc:docMk/>
            <pc:sldMk cId="3298885533" sldId="1215"/>
            <ac:spMk id="209" creationId="{20B39FF7-A50D-E13A-A1AF-BBB9032FB7C7}"/>
          </ac:spMkLst>
        </pc:spChg>
        <pc:spChg chg="mod">
          <ac:chgData name="Aizhan Kassymova" userId="116eda05-19b7-4ab1-b111-75ad639c04ed" providerId="ADAL" clId="{FF919DDD-87BC-2C46-9B38-A82B1C749C83}" dt="2022-08-02T17:32:35.981" v="164"/>
          <ac:spMkLst>
            <pc:docMk/>
            <pc:sldMk cId="3298885533" sldId="1215"/>
            <ac:spMk id="210" creationId="{CA5B8712-96DA-ED27-78A8-C204C36F4355}"/>
          </ac:spMkLst>
        </pc:spChg>
        <pc:spChg chg="mod">
          <ac:chgData name="Aizhan Kassymova" userId="116eda05-19b7-4ab1-b111-75ad639c04ed" providerId="ADAL" clId="{FF919DDD-87BC-2C46-9B38-A82B1C749C83}" dt="2022-08-02T17:32:35.981" v="164"/>
          <ac:spMkLst>
            <pc:docMk/>
            <pc:sldMk cId="3298885533" sldId="1215"/>
            <ac:spMk id="211" creationId="{645ED3C8-74C9-5957-5400-E8711435D93A}"/>
          </ac:spMkLst>
        </pc:spChg>
        <pc:spChg chg="mod">
          <ac:chgData name="Aizhan Kassymova" userId="116eda05-19b7-4ab1-b111-75ad639c04ed" providerId="ADAL" clId="{FF919DDD-87BC-2C46-9B38-A82B1C749C83}" dt="2022-08-02T17:32:35.981" v="164"/>
          <ac:spMkLst>
            <pc:docMk/>
            <pc:sldMk cId="3298885533" sldId="1215"/>
            <ac:spMk id="212" creationId="{7E0A1329-D842-CE2B-6B00-6AD7E0F84F19}"/>
          </ac:spMkLst>
        </pc:spChg>
        <pc:spChg chg="mod">
          <ac:chgData name="Aizhan Kassymova" userId="116eda05-19b7-4ab1-b111-75ad639c04ed" providerId="ADAL" clId="{FF919DDD-87BC-2C46-9B38-A82B1C749C83}" dt="2022-08-02T17:32:35.981" v="164"/>
          <ac:spMkLst>
            <pc:docMk/>
            <pc:sldMk cId="3298885533" sldId="1215"/>
            <ac:spMk id="213" creationId="{338A0B97-725C-F235-5AB0-AA3747676B1E}"/>
          </ac:spMkLst>
        </pc:spChg>
        <pc:spChg chg="mod">
          <ac:chgData name="Aizhan Kassymova" userId="116eda05-19b7-4ab1-b111-75ad639c04ed" providerId="ADAL" clId="{FF919DDD-87BC-2C46-9B38-A82B1C749C83}" dt="2022-08-02T17:32:35.981" v="164"/>
          <ac:spMkLst>
            <pc:docMk/>
            <pc:sldMk cId="3298885533" sldId="1215"/>
            <ac:spMk id="214" creationId="{6EDCA294-4898-F7E4-4CF8-AAC08760C9A0}"/>
          </ac:spMkLst>
        </pc:spChg>
        <pc:spChg chg="mod">
          <ac:chgData name="Aizhan Kassymova" userId="116eda05-19b7-4ab1-b111-75ad639c04ed" providerId="ADAL" clId="{FF919DDD-87BC-2C46-9B38-A82B1C749C83}" dt="2022-08-02T17:32:35.981" v="164"/>
          <ac:spMkLst>
            <pc:docMk/>
            <pc:sldMk cId="3298885533" sldId="1215"/>
            <ac:spMk id="215" creationId="{C331E249-FF48-183C-F24D-39A02ACBB1D4}"/>
          </ac:spMkLst>
        </pc:spChg>
        <pc:spChg chg="mod">
          <ac:chgData name="Aizhan Kassymova" userId="116eda05-19b7-4ab1-b111-75ad639c04ed" providerId="ADAL" clId="{FF919DDD-87BC-2C46-9B38-A82B1C749C83}" dt="2022-08-02T17:32:35.981" v="164"/>
          <ac:spMkLst>
            <pc:docMk/>
            <pc:sldMk cId="3298885533" sldId="1215"/>
            <ac:spMk id="217" creationId="{52AB3329-D6E2-AF27-2EC9-73A2EE4B86E8}"/>
          </ac:spMkLst>
        </pc:spChg>
        <pc:spChg chg="mod">
          <ac:chgData name="Aizhan Kassymova" userId="116eda05-19b7-4ab1-b111-75ad639c04ed" providerId="ADAL" clId="{FF919DDD-87BC-2C46-9B38-A82B1C749C83}" dt="2022-08-02T17:32:35.981" v="164"/>
          <ac:spMkLst>
            <pc:docMk/>
            <pc:sldMk cId="3298885533" sldId="1215"/>
            <ac:spMk id="218" creationId="{2D493B05-1466-F96A-5027-46642A3A4E3C}"/>
          </ac:spMkLst>
        </pc:spChg>
        <pc:spChg chg="mod">
          <ac:chgData name="Aizhan Kassymova" userId="116eda05-19b7-4ab1-b111-75ad639c04ed" providerId="ADAL" clId="{FF919DDD-87BC-2C46-9B38-A82B1C749C83}" dt="2022-08-02T17:32:35.981" v="164"/>
          <ac:spMkLst>
            <pc:docMk/>
            <pc:sldMk cId="3298885533" sldId="1215"/>
            <ac:spMk id="219" creationId="{7A9C4FAA-BC6C-B950-D705-CD05990EF282}"/>
          </ac:spMkLst>
        </pc:spChg>
        <pc:spChg chg="add mod">
          <ac:chgData name="Aizhan Kassymova" userId="116eda05-19b7-4ab1-b111-75ad639c04ed" providerId="ADAL" clId="{FF919DDD-87BC-2C46-9B38-A82B1C749C83}" dt="2022-08-02T17:40:59.587" v="300"/>
          <ac:spMkLst>
            <pc:docMk/>
            <pc:sldMk cId="3298885533" sldId="1215"/>
            <ac:spMk id="220" creationId="{533E8E66-AC54-E228-5383-F351403EEF80}"/>
          </ac:spMkLst>
        </pc:spChg>
        <pc:grpChg chg="del">
          <ac:chgData name="Aizhan Kassymova" userId="116eda05-19b7-4ab1-b111-75ad639c04ed" providerId="ADAL" clId="{FF919DDD-87BC-2C46-9B38-A82B1C749C83}" dt="2022-08-02T17:32:35.524" v="163" actId="478"/>
          <ac:grpSpMkLst>
            <pc:docMk/>
            <pc:sldMk cId="3298885533" sldId="1215"/>
            <ac:grpSpMk id="9" creationId="{C7D89CDE-A98B-A64B-A840-9A38508B9B43}"/>
          </ac:grpSpMkLst>
        </pc:grpChg>
        <pc:grpChg chg="add mod">
          <ac:chgData name="Aizhan Kassymova" userId="116eda05-19b7-4ab1-b111-75ad639c04ed" providerId="ADAL" clId="{FF919DDD-87BC-2C46-9B38-A82B1C749C83}" dt="2022-08-02T17:32:35.981" v="164"/>
          <ac:grpSpMkLst>
            <pc:docMk/>
            <pc:sldMk cId="3298885533" sldId="1215"/>
            <ac:grpSpMk id="95" creationId="{63C4674F-947F-5BF2-A570-758A2032AC49}"/>
          </ac:grpSpMkLst>
        </pc:grpChg>
        <pc:grpChg chg="mod">
          <ac:chgData name="Aizhan Kassymova" userId="116eda05-19b7-4ab1-b111-75ad639c04ed" providerId="ADAL" clId="{FF919DDD-87BC-2C46-9B38-A82B1C749C83}" dt="2022-08-02T17:32:35.981" v="164"/>
          <ac:grpSpMkLst>
            <pc:docMk/>
            <pc:sldMk cId="3298885533" sldId="1215"/>
            <ac:grpSpMk id="96" creationId="{6877A6E9-7DD6-E6BB-1E01-B56323091B71}"/>
          </ac:grpSpMkLst>
        </pc:grpChg>
        <pc:grpChg chg="mod">
          <ac:chgData name="Aizhan Kassymova" userId="116eda05-19b7-4ab1-b111-75ad639c04ed" providerId="ADAL" clId="{FF919DDD-87BC-2C46-9B38-A82B1C749C83}" dt="2022-08-02T17:32:35.981" v="164"/>
          <ac:grpSpMkLst>
            <pc:docMk/>
            <pc:sldMk cId="3298885533" sldId="1215"/>
            <ac:grpSpMk id="104" creationId="{C298ECE6-A13C-CD21-56FE-450DB64891B6}"/>
          </ac:grpSpMkLst>
        </pc:grpChg>
        <pc:grpChg chg="mod">
          <ac:chgData name="Aizhan Kassymova" userId="116eda05-19b7-4ab1-b111-75ad639c04ed" providerId="ADAL" clId="{FF919DDD-87BC-2C46-9B38-A82B1C749C83}" dt="2022-08-02T17:32:35.981" v="164"/>
          <ac:grpSpMkLst>
            <pc:docMk/>
            <pc:sldMk cId="3298885533" sldId="1215"/>
            <ac:grpSpMk id="106" creationId="{9E03F7B3-3E11-7CDE-245D-E0E0BF94A963}"/>
          </ac:grpSpMkLst>
        </pc:grpChg>
        <pc:grpChg chg="mod">
          <ac:chgData name="Aizhan Kassymova" userId="116eda05-19b7-4ab1-b111-75ad639c04ed" providerId="ADAL" clId="{FF919DDD-87BC-2C46-9B38-A82B1C749C83}" dt="2022-08-02T17:32:35.981" v="164"/>
          <ac:grpSpMkLst>
            <pc:docMk/>
            <pc:sldMk cId="3298885533" sldId="1215"/>
            <ac:grpSpMk id="112" creationId="{14BB9F6F-775A-D986-BD16-4986959F8CDA}"/>
          </ac:grpSpMkLst>
        </pc:grpChg>
        <pc:grpChg chg="mod">
          <ac:chgData name="Aizhan Kassymova" userId="116eda05-19b7-4ab1-b111-75ad639c04ed" providerId="ADAL" clId="{FF919DDD-87BC-2C46-9B38-A82B1C749C83}" dt="2022-08-02T17:32:35.981" v="164"/>
          <ac:grpSpMkLst>
            <pc:docMk/>
            <pc:sldMk cId="3298885533" sldId="1215"/>
            <ac:grpSpMk id="160" creationId="{965B8B3B-207E-6CA2-E3FD-D186DF9FD230}"/>
          </ac:grpSpMkLst>
        </pc:grpChg>
        <pc:grpChg chg="mod">
          <ac:chgData name="Aizhan Kassymova" userId="116eda05-19b7-4ab1-b111-75ad639c04ed" providerId="ADAL" clId="{FF919DDD-87BC-2C46-9B38-A82B1C749C83}" dt="2022-08-02T17:32:35.981" v="164"/>
          <ac:grpSpMkLst>
            <pc:docMk/>
            <pc:sldMk cId="3298885533" sldId="1215"/>
            <ac:grpSpMk id="167" creationId="{564000D3-CA25-3A89-86B5-3A093C931E2D}"/>
          </ac:grpSpMkLst>
        </pc:grpChg>
        <pc:grpChg chg="mod">
          <ac:chgData name="Aizhan Kassymova" userId="116eda05-19b7-4ab1-b111-75ad639c04ed" providerId="ADAL" clId="{FF919DDD-87BC-2C46-9B38-A82B1C749C83}" dt="2022-08-02T17:32:35.981" v="164"/>
          <ac:grpSpMkLst>
            <pc:docMk/>
            <pc:sldMk cId="3298885533" sldId="1215"/>
            <ac:grpSpMk id="168" creationId="{9AB5BBF3-0B87-0B23-E787-5D123367EE51}"/>
          </ac:grpSpMkLst>
        </pc:grpChg>
        <pc:grpChg chg="mod">
          <ac:chgData name="Aizhan Kassymova" userId="116eda05-19b7-4ab1-b111-75ad639c04ed" providerId="ADAL" clId="{FF919DDD-87BC-2C46-9B38-A82B1C749C83}" dt="2022-08-02T17:32:35.981" v="164"/>
          <ac:grpSpMkLst>
            <pc:docMk/>
            <pc:sldMk cId="3298885533" sldId="1215"/>
            <ac:grpSpMk id="173" creationId="{777CCE48-A02D-BBB2-BD99-251C75A4C0C2}"/>
          </ac:grpSpMkLst>
        </pc:grpChg>
        <pc:grpChg chg="mod">
          <ac:chgData name="Aizhan Kassymova" userId="116eda05-19b7-4ab1-b111-75ad639c04ed" providerId="ADAL" clId="{FF919DDD-87BC-2C46-9B38-A82B1C749C83}" dt="2022-08-02T17:32:35.981" v="164"/>
          <ac:grpSpMkLst>
            <pc:docMk/>
            <pc:sldMk cId="3298885533" sldId="1215"/>
            <ac:grpSpMk id="176" creationId="{782E842C-1B79-C09F-91C4-25FF79219927}"/>
          </ac:grpSpMkLst>
        </pc:grpChg>
        <pc:grpChg chg="mod">
          <ac:chgData name="Aizhan Kassymova" userId="116eda05-19b7-4ab1-b111-75ad639c04ed" providerId="ADAL" clId="{FF919DDD-87BC-2C46-9B38-A82B1C749C83}" dt="2022-08-02T17:32:35.981" v="164"/>
          <ac:grpSpMkLst>
            <pc:docMk/>
            <pc:sldMk cId="3298885533" sldId="1215"/>
            <ac:grpSpMk id="187" creationId="{62182138-60EC-DE21-4CE1-401C0A894563}"/>
          </ac:grpSpMkLst>
        </pc:grpChg>
        <pc:grpChg chg="mod">
          <ac:chgData name="Aizhan Kassymova" userId="116eda05-19b7-4ab1-b111-75ad639c04ed" providerId="ADAL" clId="{FF919DDD-87BC-2C46-9B38-A82B1C749C83}" dt="2022-08-02T17:32:35.981" v="164"/>
          <ac:grpSpMkLst>
            <pc:docMk/>
            <pc:sldMk cId="3298885533" sldId="1215"/>
            <ac:grpSpMk id="189" creationId="{981B063A-32C1-C36F-DA05-61F4F391A465}"/>
          </ac:grpSpMkLst>
        </pc:grpChg>
        <pc:grpChg chg="mod">
          <ac:chgData name="Aizhan Kassymova" userId="116eda05-19b7-4ab1-b111-75ad639c04ed" providerId="ADAL" clId="{FF919DDD-87BC-2C46-9B38-A82B1C749C83}" dt="2022-08-02T17:32:35.981" v="164"/>
          <ac:grpSpMkLst>
            <pc:docMk/>
            <pc:sldMk cId="3298885533" sldId="1215"/>
            <ac:grpSpMk id="192" creationId="{0C03839D-E977-87AC-9215-D29A328B114E}"/>
          </ac:grpSpMkLst>
        </pc:grpChg>
        <pc:grpChg chg="mod">
          <ac:chgData name="Aizhan Kassymova" userId="116eda05-19b7-4ab1-b111-75ad639c04ed" providerId="ADAL" clId="{FF919DDD-87BC-2C46-9B38-A82B1C749C83}" dt="2022-08-02T17:32:35.981" v="164"/>
          <ac:grpSpMkLst>
            <pc:docMk/>
            <pc:sldMk cId="3298885533" sldId="1215"/>
            <ac:grpSpMk id="194" creationId="{3C0D9B1C-D572-D7B2-6600-8D9FF3AF3F4B}"/>
          </ac:grpSpMkLst>
        </pc:grpChg>
        <pc:picChg chg="mod">
          <ac:chgData name="Aizhan Kassymova" userId="116eda05-19b7-4ab1-b111-75ad639c04ed" providerId="ADAL" clId="{FF919DDD-87BC-2C46-9B38-A82B1C749C83}" dt="2022-08-02T17:32:42.231" v="165" actId="166"/>
          <ac:picMkLst>
            <pc:docMk/>
            <pc:sldMk cId="3298885533" sldId="1215"/>
            <ac:picMk id="92" creationId="{60AABE17-DADA-B14B-B0C4-01EC1B9C6813}"/>
          </ac:picMkLst>
        </pc:picChg>
        <pc:picChg chg="mod">
          <ac:chgData name="Aizhan Kassymova" userId="116eda05-19b7-4ab1-b111-75ad639c04ed" providerId="ADAL" clId="{FF919DDD-87BC-2C46-9B38-A82B1C749C83}" dt="2022-08-02T17:32:35.981" v="164"/>
          <ac:picMkLst>
            <pc:docMk/>
            <pc:sldMk cId="3298885533" sldId="1215"/>
            <ac:picMk id="216" creationId="{FEE727C7-329F-73A1-E742-1E21A766D4CA}"/>
          </ac:picMkLst>
        </pc:picChg>
        <pc:cxnChg chg="mod">
          <ac:chgData name="Aizhan Kassymova" userId="116eda05-19b7-4ab1-b111-75ad639c04ed" providerId="ADAL" clId="{FF919DDD-87BC-2C46-9B38-A82B1C749C83}" dt="2022-08-02T17:32:35.981" v="164"/>
          <ac:cxnSpMkLst>
            <pc:docMk/>
            <pc:sldMk cId="3298885533" sldId="1215"/>
            <ac:cxnSpMk id="113" creationId="{94EA0779-C698-B1D6-BE51-5718B084744F}"/>
          </ac:cxnSpMkLst>
        </pc:cxnChg>
        <pc:cxnChg chg="mod">
          <ac:chgData name="Aizhan Kassymova" userId="116eda05-19b7-4ab1-b111-75ad639c04ed" providerId="ADAL" clId="{FF919DDD-87BC-2C46-9B38-A82B1C749C83}" dt="2022-08-02T17:32:35.981" v="164"/>
          <ac:cxnSpMkLst>
            <pc:docMk/>
            <pc:sldMk cId="3298885533" sldId="1215"/>
            <ac:cxnSpMk id="114" creationId="{081EEE5A-33F8-7758-E593-090D3A6F6BFA}"/>
          </ac:cxnSpMkLst>
        </pc:cxnChg>
        <pc:cxnChg chg="mod">
          <ac:chgData name="Aizhan Kassymova" userId="116eda05-19b7-4ab1-b111-75ad639c04ed" providerId="ADAL" clId="{FF919DDD-87BC-2C46-9B38-A82B1C749C83}" dt="2022-08-02T17:32:35.981" v="164"/>
          <ac:cxnSpMkLst>
            <pc:docMk/>
            <pc:sldMk cId="3298885533" sldId="1215"/>
            <ac:cxnSpMk id="163" creationId="{5BA73B5F-D478-9CE7-30AE-9ED9001F650C}"/>
          </ac:cxnSpMkLst>
        </pc:cxnChg>
        <pc:cxnChg chg="mod">
          <ac:chgData name="Aizhan Kassymova" userId="116eda05-19b7-4ab1-b111-75ad639c04ed" providerId="ADAL" clId="{FF919DDD-87BC-2C46-9B38-A82B1C749C83}" dt="2022-08-02T17:32:35.981" v="164"/>
          <ac:cxnSpMkLst>
            <pc:docMk/>
            <pc:sldMk cId="3298885533" sldId="1215"/>
            <ac:cxnSpMk id="164" creationId="{1FBC90CC-2491-C574-1EEF-F66E0106E109}"/>
          </ac:cxnSpMkLst>
        </pc:cxnChg>
        <pc:cxnChg chg="mod">
          <ac:chgData name="Aizhan Kassymova" userId="116eda05-19b7-4ab1-b111-75ad639c04ed" providerId="ADAL" clId="{FF919DDD-87BC-2C46-9B38-A82B1C749C83}" dt="2022-08-02T17:32:35.981" v="164"/>
          <ac:cxnSpMkLst>
            <pc:docMk/>
            <pc:sldMk cId="3298885533" sldId="1215"/>
            <ac:cxnSpMk id="169" creationId="{617BF95F-3670-3110-6E2E-CC6255AD0703}"/>
          </ac:cxnSpMkLst>
        </pc:cxnChg>
        <pc:cxnChg chg="mod">
          <ac:chgData name="Aizhan Kassymova" userId="116eda05-19b7-4ab1-b111-75ad639c04ed" providerId="ADAL" clId="{FF919DDD-87BC-2C46-9B38-A82B1C749C83}" dt="2022-08-02T17:32:35.981" v="164"/>
          <ac:cxnSpMkLst>
            <pc:docMk/>
            <pc:sldMk cId="3298885533" sldId="1215"/>
            <ac:cxnSpMk id="170" creationId="{83DB58B2-AF9C-E162-0662-9D3072D391B9}"/>
          </ac:cxnSpMkLst>
        </pc:cxnChg>
        <pc:cxnChg chg="mod">
          <ac:chgData name="Aizhan Kassymova" userId="116eda05-19b7-4ab1-b111-75ad639c04ed" providerId="ADAL" clId="{FF919DDD-87BC-2C46-9B38-A82B1C749C83}" dt="2022-08-02T17:32:35.981" v="164"/>
          <ac:cxnSpMkLst>
            <pc:docMk/>
            <pc:sldMk cId="3298885533" sldId="1215"/>
            <ac:cxnSpMk id="171" creationId="{64B28107-7BB2-4AAD-CEB0-FD89F4AE804F}"/>
          </ac:cxnSpMkLst>
        </pc:cxnChg>
        <pc:cxnChg chg="mod">
          <ac:chgData name="Aizhan Kassymova" userId="116eda05-19b7-4ab1-b111-75ad639c04ed" providerId="ADAL" clId="{FF919DDD-87BC-2C46-9B38-A82B1C749C83}" dt="2022-08-02T17:32:35.981" v="164"/>
          <ac:cxnSpMkLst>
            <pc:docMk/>
            <pc:sldMk cId="3298885533" sldId="1215"/>
            <ac:cxnSpMk id="172" creationId="{042EBD43-E7CF-C0C8-E4ED-D9240A15B40D}"/>
          </ac:cxnSpMkLst>
        </pc:cxnChg>
        <pc:cxnChg chg="mod">
          <ac:chgData name="Aizhan Kassymova" userId="116eda05-19b7-4ab1-b111-75ad639c04ed" providerId="ADAL" clId="{FF919DDD-87BC-2C46-9B38-A82B1C749C83}" dt="2022-08-02T17:32:35.981" v="164"/>
          <ac:cxnSpMkLst>
            <pc:docMk/>
            <pc:sldMk cId="3298885533" sldId="1215"/>
            <ac:cxnSpMk id="174" creationId="{53D01163-9DDC-30F0-7644-C1FD2DE495E4}"/>
          </ac:cxnSpMkLst>
        </pc:cxnChg>
        <pc:cxnChg chg="mod">
          <ac:chgData name="Aizhan Kassymova" userId="116eda05-19b7-4ab1-b111-75ad639c04ed" providerId="ADAL" clId="{FF919DDD-87BC-2C46-9B38-A82B1C749C83}" dt="2022-08-02T17:32:35.981" v="164"/>
          <ac:cxnSpMkLst>
            <pc:docMk/>
            <pc:sldMk cId="3298885533" sldId="1215"/>
            <ac:cxnSpMk id="175" creationId="{6BAFCE3C-059A-31F1-7273-4D2E17EC9355}"/>
          </ac:cxnSpMkLst>
        </pc:cxnChg>
      </pc:sldChg>
      <pc:sldChg chg="addSp delSp modSp add mod">
        <pc:chgData name="Aizhan Kassymova" userId="116eda05-19b7-4ab1-b111-75ad639c04ed" providerId="ADAL" clId="{FF919DDD-87BC-2C46-9B38-A82B1C749C83}" dt="2022-08-18T19:33:41.305" v="8742" actId="1076"/>
        <pc:sldMkLst>
          <pc:docMk/>
          <pc:sldMk cId="450562008" sldId="1216"/>
        </pc:sldMkLst>
        <pc:spChg chg="mod">
          <ac:chgData name="Aizhan Kassymova" userId="116eda05-19b7-4ab1-b111-75ad639c04ed" providerId="ADAL" clId="{FF919DDD-87BC-2C46-9B38-A82B1C749C83}" dt="2022-08-18T19:28:47.461" v="8451" actId="20577"/>
          <ac:spMkLst>
            <pc:docMk/>
            <pc:sldMk cId="450562008" sldId="1216"/>
            <ac:spMk id="2" creationId="{3B8CD900-19EC-824C-BF74-AADFBF5A172E}"/>
          </ac:spMkLst>
        </pc:spChg>
        <pc:spChg chg="del">
          <ac:chgData name="Aizhan Kassymova" userId="116eda05-19b7-4ab1-b111-75ad639c04ed" providerId="ADAL" clId="{FF919DDD-87BC-2C46-9B38-A82B1C749C83}" dt="2022-08-18T19:12:28.815" v="7575" actId="478"/>
          <ac:spMkLst>
            <pc:docMk/>
            <pc:sldMk cId="450562008" sldId="1216"/>
            <ac:spMk id="69" creationId="{173A9DD9-82B1-6E42-88A8-6C0B706AA496}"/>
          </ac:spMkLst>
        </pc:spChg>
        <pc:spChg chg="add mod">
          <ac:chgData name="Aizhan Kassymova" userId="116eda05-19b7-4ab1-b111-75ad639c04ed" providerId="ADAL" clId="{FF919DDD-87BC-2C46-9B38-A82B1C749C83}" dt="2022-08-18T19:12:29.344" v="7576"/>
          <ac:spMkLst>
            <pc:docMk/>
            <pc:sldMk cId="450562008" sldId="1216"/>
            <ac:spMk id="70" creationId="{3E8A544E-B17E-2D8E-2FEF-63EF5996D6AC}"/>
          </ac:spMkLst>
        </pc:spChg>
        <pc:spChg chg="mod">
          <ac:chgData name="Aizhan Kassymova" userId="116eda05-19b7-4ab1-b111-75ad639c04ed" providerId="ADAL" clId="{FF919DDD-87BC-2C46-9B38-A82B1C749C83}" dt="2022-08-18T19:33:41.305" v="8742" actId="1076"/>
          <ac:spMkLst>
            <pc:docMk/>
            <pc:sldMk cId="450562008" sldId="1216"/>
            <ac:spMk id="211" creationId="{1C578050-76D7-774F-8B1E-4F455216E94E}"/>
          </ac:spMkLst>
        </pc:spChg>
        <pc:spChg chg="mod">
          <ac:chgData name="Aizhan Kassymova" userId="116eda05-19b7-4ab1-b111-75ad639c04ed" providerId="ADAL" clId="{FF919DDD-87BC-2C46-9B38-A82B1C749C83}" dt="2022-08-18T19:29:13.125" v="8492" actId="1038"/>
          <ac:spMkLst>
            <pc:docMk/>
            <pc:sldMk cId="450562008" sldId="1216"/>
            <ac:spMk id="214" creationId="{F0A75C95-49D9-D049-B8FA-C8954515AFD3}"/>
          </ac:spMkLst>
        </pc:spChg>
        <pc:spChg chg="mod">
          <ac:chgData name="Aizhan Kassymova" userId="116eda05-19b7-4ab1-b111-75ad639c04ed" providerId="ADAL" clId="{FF919DDD-87BC-2C46-9B38-A82B1C749C83}" dt="2022-08-18T19:30:36.749" v="8510" actId="20577"/>
          <ac:spMkLst>
            <pc:docMk/>
            <pc:sldMk cId="450562008" sldId="1216"/>
            <ac:spMk id="220" creationId="{51E91065-A73A-7D43-92CF-648D7E78E17F}"/>
          </ac:spMkLst>
        </pc:spChg>
        <pc:spChg chg="mod">
          <ac:chgData name="Aizhan Kassymova" userId="116eda05-19b7-4ab1-b111-75ad639c04ed" providerId="ADAL" clId="{FF919DDD-87BC-2C46-9B38-A82B1C749C83}" dt="2022-08-18T19:30:46.970" v="8515" actId="20577"/>
          <ac:spMkLst>
            <pc:docMk/>
            <pc:sldMk cId="450562008" sldId="1216"/>
            <ac:spMk id="227" creationId="{DB384BF1-67A8-D941-979F-3D776AAC77D8}"/>
          </ac:spMkLst>
        </pc:spChg>
      </pc:sldChg>
      <pc:sldChg chg="addSp delSp modSp add mod modNotesTx">
        <pc:chgData name="Aizhan Kassymova" userId="116eda05-19b7-4ab1-b111-75ad639c04ed" providerId="ADAL" clId="{FF919DDD-87BC-2C46-9B38-A82B1C749C83}" dt="2022-08-19T06:10:57.771" v="9267" actId="20577"/>
        <pc:sldMkLst>
          <pc:docMk/>
          <pc:sldMk cId="1413735821" sldId="1217"/>
        </pc:sldMkLst>
        <pc:spChg chg="del">
          <ac:chgData name="Aizhan Kassymova" userId="116eda05-19b7-4ab1-b111-75ad639c04ed" providerId="ADAL" clId="{FF919DDD-87BC-2C46-9B38-A82B1C749C83}" dt="2022-08-02T17:30:23.109" v="146" actId="478"/>
          <ac:spMkLst>
            <pc:docMk/>
            <pc:sldMk cId="1413735821" sldId="1217"/>
            <ac:spMk id="66" creationId="{F496148B-2840-6E48-8844-F185577E4A6A}"/>
          </ac:spMkLst>
        </pc:spChg>
        <pc:spChg chg="add mod">
          <ac:chgData name="Aizhan Kassymova" userId="116eda05-19b7-4ab1-b111-75ad639c04ed" providerId="ADAL" clId="{FF919DDD-87BC-2C46-9B38-A82B1C749C83}" dt="2022-08-02T17:30:23.507" v="147"/>
          <ac:spMkLst>
            <pc:docMk/>
            <pc:sldMk cId="1413735821" sldId="1217"/>
            <ac:spMk id="69" creationId="{F6F2F9C9-D5F0-8C6D-C4A4-92A3FFED8D5E}"/>
          </ac:spMkLst>
        </pc:spChg>
      </pc:sldChg>
      <pc:sldChg chg="addSp delSp modSp add mod modNotesTx">
        <pc:chgData name="Aizhan Kassymova" userId="116eda05-19b7-4ab1-b111-75ad639c04ed" providerId="ADAL" clId="{FF919DDD-87BC-2C46-9B38-A82B1C749C83}" dt="2022-08-19T06:18:17.693" v="9269" actId="20577"/>
        <pc:sldMkLst>
          <pc:docMk/>
          <pc:sldMk cId="2074661733" sldId="1218"/>
        </pc:sldMkLst>
        <pc:spChg chg="add mod">
          <ac:chgData name="Aizhan Kassymova" userId="116eda05-19b7-4ab1-b111-75ad639c04ed" providerId="ADAL" clId="{FF919DDD-87BC-2C46-9B38-A82B1C749C83}" dt="2022-08-02T17:30:28.153" v="149"/>
          <ac:spMkLst>
            <pc:docMk/>
            <pc:sldMk cId="2074661733" sldId="1218"/>
            <ac:spMk id="150" creationId="{647988AC-B3AD-512A-E3D2-10AAE74FDEC5}"/>
          </ac:spMkLst>
        </pc:spChg>
        <pc:spChg chg="del">
          <ac:chgData name="Aizhan Kassymova" userId="116eda05-19b7-4ab1-b111-75ad639c04ed" providerId="ADAL" clId="{FF919DDD-87BC-2C46-9B38-A82B1C749C83}" dt="2022-08-02T17:30:27.689" v="148" actId="478"/>
          <ac:spMkLst>
            <pc:docMk/>
            <pc:sldMk cId="2074661733" sldId="1218"/>
            <ac:spMk id="159" creationId="{F8B5D732-7735-9D4B-9D7A-0E2219A426F1}"/>
          </ac:spMkLst>
        </pc:spChg>
      </pc:sldChg>
      <pc:sldChg chg="delSp modSp new mod">
        <pc:chgData name="Aizhan Kassymova" userId="116eda05-19b7-4ab1-b111-75ad639c04ed" providerId="ADAL" clId="{FF919DDD-87BC-2C46-9B38-A82B1C749C83}" dt="2022-08-18T17:38:43.630" v="4070" actId="478"/>
        <pc:sldMkLst>
          <pc:docMk/>
          <pc:sldMk cId="134944461" sldId="1219"/>
        </pc:sldMkLst>
        <pc:spChg chg="mod">
          <ac:chgData name="Aizhan Kassymova" userId="116eda05-19b7-4ab1-b111-75ad639c04ed" providerId="ADAL" clId="{FF919DDD-87BC-2C46-9B38-A82B1C749C83}" dt="2022-08-18T17:38:38.187" v="4069" actId="20577"/>
          <ac:spMkLst>
            <pc:docMk/>
            <pc:sldMk cId="134944461" sldId="1219"/>
            <ac:spMk id="2" creationId="{56433C44-6E24-55A6-4D8F-7AE04F562619}"/>
          </ac:spMkLst>
        </pc:spChg>
        <pc:spChg chg="del">
          <ac:chgData name="Aizhan Kassymova" userId="116eda05-19b7-4ab1-b111-75ad639c04ed" providerId="ADAL" clId="{FF919DDD-87BC-2C46-9B38-A82B1C749C83}" dt="2022-08-18T17:38:25.102" v="4053" actId="478"/>
          <ac:spMkLst>
            <pc:docMk/>
            <pc:sldMk cId="134944461" sldId="1219"/>
            <ac:spMk id="3" creationId="{E7E23BB8-06E2-33DE-B168-A75F147E2F3D}"/>
          </ac:spMkLst>
        </pc:spChg>
        <pc:spChg chg="del">
          <ac:chgData name="Aizhan Kassymova" userId="116eda05-19b7-4ab1-b111-75ad639c04ed" providerId="ADAL" clId="{FF919DDD-87BC-2C46-9B38-A82B1C749C83}" dt="2022-08-18T17:38:26.849" v="4054" actId="478"/>
          <ac:spMkLst>
            <pc:docMk/>
            <pc:sldMk cId="134944461" sldId="1219"/>
            <ac:spMk id="4" creationId="{7D457FD1-F4B3-9FC2-216F-92F37D43ABB6}"/>
          </ac:spMkLst>
        </pc:spChg>
        <pc:spChg chg="del">
          <ac:chgData name="Aizhan Kassymova" userId="116eda05-19b7-4ab1-b111-75ad639c04ed" providerId="ADAL" clId="{FF919DDD-87BC-2C46-9B38-A82B1C749C83}" dt="2022-08-18T17:38:43.630" v="4070" actId="478"/>
          <ac:spMkLst>
            <pc:docMk/>
            <pc:sldMk cId="134944461" sldId="1219"/>
            <ac:spMk id="5" creationId="{19B39B2E-72A1-5EC1-890E-969515BFD816}"/>
          </ac:spMkLst>
        </pc:spChg>
      </pc:sldChg>
      <pc:sldChg chg="addSp delSp modSp add mod">
        <pc:chgData name="Aizhan Kassymova" userId="116eda05-19b7-4ab1-b111-75ad639c04ed" providerId="ADAL" clId="{FF919DDD-87BC-2C46-9B38-A82B1C749C83}" dt="2022-08-18T19:11:40.829" v="7564"/>
        <pc:sldMkLst>
          <pc:docMk/>
          <pc:sldMk cId="3280401730" sldId="1220"/>
        </pc:sldMkLst>
        <pc:spChg chg="mod">
          <ac:chgData name="Aizhan Kassymova" userId="116eda05-19b7-4ab1-b111-75ad639c04ed" providerId="ADAL" clId="{FF919DDD-87BC-2C46-9B38-A82B1C749C83}" dt="2022-08-18T19:09:30.076" v="7551" actId="255"/>
          <ac:spMkLst>
            <pc:docMk/>
            <pc:sldMk cId="3280401730" sldId="1220"/>
            <ac:spMk id="9" creationId="{3FF08E5E-7834-074F-B7D9-7DBE006EE269}"/>
          </ac:spMkLst>
        </pc:spChg>
        <pc:spChg chg="del">
          <ac:chgData name="Aizhan Kassymova" userId="116eda05-19b7-4ab1-b111-75ad639c04ed" providerId="ADAL" clId="{FF919DDD-87BC-2C46-9B38-A82B1C749C83}" dt="2022-08-18T19:11:40.413" v="7563" actId="478"/>
          <ac:spMkLst>
            <pc:docMk/>
            <pc:sldMk cId="3280401730" sldId="1220"/>
            <ac:spMk id="48" creationId="{70507C61-599D-8346-AECE-C0A356026EDC}"/>
          </ac:spMkLst>
        </pc:spChg>
        <pc:spChg chg="add mod">
          <ac:chgData name="Aizhan Kassymova" userId="116eda05-19b7-4ab1-b111-75ad639c04ed" providerId="ADAL" clId="{FF919DDD-87BC-2C46-9B38-A82B1C749C83}" dt="2022-08-18T19:11:40.829" v="7564"/>
          <ac:spMkLst>
            <pc:docMk/>
            <pc:sldMk cId="3280401730" sldId="1220"/>
            <ac:spMk id="51" creationId="{6617772F-4135-F993-5328-5824C96F08DA}"/>
          </ac:spMkLst>
        </pc:spChg>
        <pc:picChg chg="add mod">
          <ac:chgData name="Aizhan Kassymova" userId="116eda05-19b7-4ab1-b111-75ad639c04ed" providerId="ADAL" clId="{FF919DDD-87BC-2C46-9B38-A82B1C749C83}" dt="2022-08-18T19:09:33.019" v="7552"/>
          <ac:picMkLst>
            <pc:docMk/>
            <pc:sldMk cId="3280401730" sldId="1220"/>
            <ac:picMk id="49" creationId="{22260E13-E38E-FD86-0F91-12A7B109FCC6}"/>
          </ac:picMkLst>
        </pc:picChg>
        <pc:picChg chg="add mod">
          <ac:chgData name="Aizhan Kassymova" userId="116eda05-19b7-4ab1-b111-75ad639c04ed" providerId="ADAL" clId="{FF919DDD-87BC-2C46-9B38-A82B1C749C83}" dt="2022-08-18T19:09:33.019" v="7552"/>
          <ac:picMkLst>
            <pc:docMk/>
            <pc:sldMk cId="3280401730" sldId="1220"/>
            <ac:picMk id="50" creationId="{EE159118-48EB-1990-70B9-38EE32B8FDA3}"/>
          </ac:picMkLst>
        </pc:picChg>
      </pc:sldChg>
      <pc:sldChg chg="addSp delSp modSp add mod">
        <pc:chgData name="Aizhan Kassymova" userId="116eda05-19b7-4ab1-b111-75ad639c04ed" providerId="ADAL" clId="{FF919DDD-87BC-2C46-9B38-A82B1C749C83}" dt="2022-08-18T19:11:52.884" v="7566"/>
        <pc:sldMkLst>
          <pc:docMk/>
          <pc:sldMk cId="3500338651" sldId="1221"/>
        </pc:sldMkLst>
        <pc:spChg chg="mod">
          <ac:chgData name="Aizhan Kassymova" userId="116eda05-19b7-4ab1-b111-75ad639c04ed" providerId="ADAL" clId="{FF919DDD-87BC-2C46-9B38-A82B1C749C83}" dt="2022-08-18T19:10:07.653" v="7555" actId="255"/>
          <ac:spMkLst>
            <pc:docMk/>
            <pc:sldMk cId="3500338651" sldId="1221"/>
            <ac:spMk id="9" creationId="{3FF08E5E-7834-074F-B7D9-7DBE006EE269}"/>
          </ac:spMkLst>
        </pc:spChg>
        <pc:spChg chg="del">
          <ac:chgData name="Aizhan Kassymova" userId="116eda05-19b7-4ab1-b111-75ad639c04ed" providerId="ADAL" clId="{FF919DDD-87BC-2C46-9B38-A82B1C749C83}" dt="2022-08-18T19:11:52.517" v="7565" actId="478"/>
          <ac:spMkLst>
            <pc:docMk/>
            <pc:sldMk cId="3500338651" sldId="1221"/>
            <ac:spMk id="48" creationId="{70507C61-599D-8346-AECE-C0A356026EDC}"/>
          </ac:spMkLst>
        </pc:spChg>
        <pc:spChg chg="mod">
          <ac:chgData name="Aizhan Kassymova" userId="116eda05-19b7-4ab1-b111-75ad639c04ed" providerId="ADAL" clId="{FF919DDD-87BC-2C46-9B38-A82B1C749C83}" dt="2022-08-18T19:11:12.816" v="7559"/>
          <ac:spMkLst>
            <pc:docMk/>
            <pc:sldMk cId="3500338651" sldId="1221"/>
            <ac:spMk id="50" creationId="{50D1D4B7-D526-99D6-A6B7-D1CEBD5B1766}"/>
          </ac:spMkLst>
        </pc:spChg>
        <pc:spChg chg="mod">
          <ac:chgData name="Aizhan Kassymova" userId="116eda05-19b7-4ab1-b111-75ad639c04ed" providerId="ADAL" clId="{FF919DDD-87BC-2C46-9B38-A82B1C749C83}" dt="2022-08-18T19:11:12.816" v="7559"/>
          <ac:spMkLst>
            <pc:docMk/>
            <pc:sldMk cId="3500338651" sldId="1221"/>
            <ac:spMk id="51" creationId="{A48D522E-12B3-614A-379B-33A8F4C3E802}"/>
          </ac:spMkLst>
        </pc:spChg>
        <pc:spChg chg="mod">
          <ac:chgData name="Aizhan Kassymova" userId="116eda05-19b7-4ab1-b111-75ad639c04ed" providerId="ADAL" clId="{FF919DDD-87BC-2C46-9B38-A82B1C749C83}" dt="2022-08-18T19:11:12.816" v="7559"/>
          <ac:spMkLst>
            <pc:docMk/>
            <pc:sldMk cId="3500338651" sldId="1221"/>
            <ac:spMk id="52" creationId="{57072756-418D-D588-DCB0-52EA843EABE3}"/>
          </ac:spMkLst>
        </pc:spChg>
        <pc:spChg chg="mod">
          <ac:chgData name="Aizhan Kassymova" userId="116eda05-19b7-4ab1-b111-75ad639c04ed" providerId="ADAL" clId="{FF919DDD-87BC-2C46-9B38-A82B1C749C83}" dt="2022-08-18T19:11:12.816" v="7559"/>
          <ac:spMkLst>
            <pc:docMk/>
            <pc:sldMk cId="3500338651" sldId="1221"/>
            <ac:spMk id="53" creationId="{4F0C34D9-983D-29BC-8BA7-E3F4ACFD0EA0}"/>
          </ac:spMkLst>
        </pc:spChg>
        <pc:spChg chg="mod">
          <ac:chgData name="Aizhan Kassymova" userId="116eda05-19b7-4ab1-b111-75ad639c04ed" providerId="ADAL" clId="{FF919DDD-87BC-2C46-9B38-A82B1C749C83}" dt="2022-08-18T19:11:12.816" v="7559"/>
          <ac:spMkLst>
            <pc:docMk/>
            <pc:sldMk cId="3500338651" sldId="1221"/>
            <ac:spMk id="54" creationId="{C50CA024-C85B-6BB1-ADC9-BDCB4E930E6E}"/>
          </ac:spMkLst>
        </pc:spChg>
        <pc:spChg chg="mod">
          <ac:chgData name="Aizhan Kassymova" userId="116eda05-19b7-4ab1-b111-75ad639c04ed" providerId="ADAL" clId="{FF919DDD-87BC-2C46-9B38-A82B1C749C83}" dt="2022-08-18T19:11:12.816" v="7559"/>
          <ac:spMkLst>
            <pc:docMk/>
            <pc:sldMk cId="3500338651" sldId="1221"/>
            <ac:spMk id="55" creationId="{3EBD0CB1-2612-EAA3-8D01-F29CC1187A00}"/>
          </ac:spMkLst>
        </pc:spChg>
        <pc:spChg chg="mod">
          <ac:chgData name="Aizhan Kassymova" userId="116eda05-19b7-4ab1-b111-75ad639c04ed" providerId="ADAL" clId="{FF919DDD-87BC-2C46-9B38-A82B1C749C83}" dt="2022-08-18T19:11:12.816" v="7559"/>
          <ac:spMkLst>
            <pc:docMk/>
            <pc:sldMk cId="3500338651" sldId="1221"/>
            <ac:spMk id="57" creationId="{5701A3FE-DABE-6A57-E4F8-C4A5B255D667}"/>
          </ac:spMkLst>
        </pc:spChg>
        <pc:spChg chg="mod">
          <ac:chgData name="Aizhan Kassymova" userId="116eda05-19b7-4ab1-b111-75ad639c04ed" providerId="ADAL" clId="{FF919DDD-87BC-2C46-9B38-A82B1C749C83}" dt="2022-08-18T19:11:12.816" v="7559"/>
          <ac:spMkLst>
            <pc:docMk/>
            <pc:sldMk cId="3500338651" sldId="1221"/>
            <ac:spMk id="58" creationId="{7A6C0768-C4DC-7348-E4CD-594093F62A08}"/>
          </ac:spMkLst>
        </pc:spChg>
        <pc:spChg chg="mod">
          <ac:chgData name="Aizhan Kassymova" userId="116eda05-19b7-4ab1-b111-75ad639c04ed" providerId="ADAL" clId="{FF919DDD-87BC-2C46-9B38-A82B1C749C83}" dt="2022-08-18T19:11:12.816" v="7559"/>
          <ac:spMkLst>
            <pc:docMk/>
            <pc:sldMk cId="3500338651" sldId="1221"/>
            <ac:spMk id="59" creationId="{08F86A76-2251-4D61-D25A-95544022B321}"/>
          </ac:spMkLst>
        </pc:spChg>
        <pc:spChg chg="mod">
          <ac:chgData name="Aizhan Kassymova" userId="116eda05-19b7-4ab1-b111-75ad639c04ed" providerId="ADAL" clId="{FF919DDD-87BC-2C46-9B38-A82B1C749C83}" dt="2022-08-18T19:11:12.816" v="7559"/>
          <ac:spMkLst>
            <pc:docMk/>
            <pc:sldMk cId="3500338651" sldId="1221"/>
            <ac:spMk id="61" creationId="{992C78C8-A1AF-924E-ED61-08429A9D6410}"/>
          </ac:spMkLst>
        </pc:spChg>
        <pc:spChg chg="mod">
          <ac:chgData name="Aizhan Kassymova" userId="116eda05-19b7-4ab1-b111-75ad639c04ed" providerId="ADAL" clId="{FF919DDD-87BC-2C46-9B38-A82B1C749C83}" dt="2022-08-18T19:11:12.816" v="7559"/>
          <ac:spMkLst>
            <pc:docMk/>
            <pc:sldMk cId="3500338651" sldId="1221"/>
            <ac:spMk id="62" creationId="{C2602D8D-E7B7-33C4-3FAF-120C1DE5BDA1}"/>
          </ac:spMkLst>
        </pc:spChg>
        <pc:spChg chg="mod">
          <ac:chgData name="Aizhan Kassymova" userId="116eda05-19b7-4ab1-b111-75ad639c04ed" providerId="ADAL" clId="{FF919DDD-87BC-2C46-9B38-A82B1C749C83}" dt="2022-08-18T19:11:16.432" v="7560" actId="20577"/>
          <ac:spMkLst>
            <pc:docMk/>
            <pc:sldMk cId="3500338651" sldId="1221"/>
            <ac:spMk id="63" creationId="{AFBA30A0-1A83-4E41-E71D-5B6FD8F99717}"/>
          </ac:spMkLst>
        </pc:spChg>
        <pc:spChg chg="mod">
          <ac:chgData name="Aizhan Kassymova" userId="116eda05-19b7-4ab1-b111-75ad639c04ed" providerId="ADAL" clId="{FF919DDD-87BC-2C46-9B38-A82B1C749C83}" dt="2022-08-18T19:11:12.816" v="7559"/>
          <ac:spMkLst>
            <pc:docMk/>
            <pc:sldMk cId="3500338651" sldId="1221"/>
            <ac:spMk id="64" creationId="{6482A4A0-35F4-D7A2-9893-59316AEAD893}"/>
          </ac:spMkLst>
        </pc:spChg>
        <pc:spChg chg="add mod">
          <ac:chgData name="Aizhan Kassymova" userId="116eda05-19b7-4ab1-b111-75ad639c04ed" providerId="ADAL" clId="{FF919DDD-87BC-2C46-9B38-A82B1C749C83}" dt="2022-08-18T19:11:52.884" v="7566"/>
          <ac:spMkLst>
            <pc:docMk/>
            <pc:sldMk cId="3500338651" sldId="1221"/>
            <ac:spMk id="65" creationId="{FE96E7DB-1C55-0485-A7CD-2F2EBA1A32CC}"/>
          </ac:spMkLst>
        </pc:spChg>
        <pc:spChg chg="del">
          <ac:chgData name="Aizhan Kassymova" userId="116eda05-19b7-4ab1-b111-75ad639c04ed" providerId="ADAL" clId="{FF919DDD-87BC-2C46-9B38-A82B1C749C83}" dt="2022-08-18T19:10:36.646" v="7557" actId="478"/>
          <ac:spMkLst>
            <pc:docMk/>
            <pc:sldMk cId="3500338651" sldId="1221"/>
            <ac:spMk id="167" creationId="{60423099-6913-6449-94EA-C3C8BD4E23A1}"/>
          </ac:spMkLst>
        </pc:spChg>
        <pc:grpChg chg="add mod">
          <ac:chgData name="Aizhan Kassymova" userId="116eda05-19b7-4ab1-b111-75ad639c04ed" providerId="ADAL" clId="{FF919DDD-87BC-2C46-9B38-A82B1C749C83}" dt="2022-08-18T19:11:12.816" v="7559"/>
          <ac:grpSpMkLst>
            <pc:docMk/>
            <pc:sldMk cId="3500338651" sldId="1221"/>
            <ac:grpSpMk id="49" creationId="{CCF4D8A3-C2FA-CCE5-0D6A-79F53E9EAD4C}"/>
          </ac:grpSpMkLst>
        </pc:grpChg>
        <pc:grpChg chg="mod">
          <ac:chgData name="Aizhan Kassymova" userId="116eda05-19b7-4ab1-b111-75ad639c04ed" providerId="ADAL" clId="{FF919DDD-87BC-2C46-9B38-A82B1C749C83}" dt="2022-08-18T19:11:12.816" v="7559"/>
          <ac:grpSpMkLst>
            <pc:docMk/>
            <pc:sldMk cId="3500338651" sldId="1221"/>
            <ac:grpSpMk id="60" creationId="{30AEBE6A-68E9-E7DC-D07A-134D138FEB3F}"/>
          </ac:grpSpMkLst>
        </pc:grpChg>
      </pc:sldChg>
      <pc:sldChg chg="addSp delSp modSp add mod">
        <pc:chgData name="Aizhan Kassymova" userId="116eda05-19b7-4ab1-b111-75ad639c04ed" providerId="ADAL" clId="{FF919DDD-87BC-2C46-9B38-A82B1C749C83}" dt="2022-08-18T19:15:14.044" v="7626" actId="255"/>
        <pc:sldMkLst>
          <pc:docMk/>
          <pc:sldMk cId="3172012322" sldId="1222"/>
        </pc:sldMkLst>
        <pc:spChg chg="mod">
          <ac:chgData name="Aizhan Kassymova" userId="116eda05-19b7-4ab1-b111-75ad639c04ed" providerId="ADAL" clId="{FF919DDD-87BC-2C46-9B38-A82B1C749C83}" dt="2022-08-18T19:15:03.749" v="7623"/>
          <ac:spMkLst>
            <pc:docMk/>
            <pc:sldMk cId="3172012322" sldId="1222"/>
            <ac:spMk id="67" creationId="{C3F351F0-F436-6FBD-FD8F-2A560D0BD898}"/>
          </ac:spMkLst>
        </pc:spChg>
        <pc:spChg chg="mod">
          <ac:chgData name="Aizhan Kassymova" userId="116eda05-19b7-4ab1-b111-75ad639c04ed" providerId="ADAL" clId="{FF919DDD-87BC-2C46-9B38-A82B1C749C83}" dt="2022-08-18T19:15:14.044" v="7626" actId="255"/>
          <ac:spMkLst>
            <pc:docMk/>
            <pc:sldMk cId="3172012322" sldId="1222"/>
            <ac:spMk id="68" creationId="{5E790A94-D195-1540-FF75-B60FE02EFDA0}"/>
          </ac:spMkLst>
        </pc:spChg>
        <pc:spChg chg="mod">
          <ac:chgData name="Aizhan Kassymova" userId="116eda05-19b7-4ab1-b111-75ad639c04ed" providerId="ADAL" clId="{FF919DDD-87BC-2C46-9B38-A82B1C749C83}" dt="2022-08-18T19:15:03.749" v="7623"/>
          <ac:spMkLst>
            <pc:docMk/>
            <pc:sldMk cId="3172012322" sldId="1222"/>
            <ac:spMk id="70" creationId="{54DC8DA8-0445-C217-0839-4EDB6DFED1A5}"/>
          </ac:spMkLst>
        </pc:spChg>
        <pc:spChg chg="mod">
          <ac:chgData name="Aizhan Kassymova" userId="116eda05-19b7-4ab1-b111-75ad639c04ed" providerId="ADAL" clId="{FF919DDD-87BC-2C46-9B38-A82B1C749C83}" dt="2022-08-18T19:15:03.749" v="7623"/>
          <ac:spMkLst>
            <pc:docMk/>
            <pc:sldMk cId="3172012322" sldId="1222"/>
            <ac:spMk id="71" creationId="{2CE3D07F-6DA6-4355-B811-5407A64177B1}"/>
          </ac:spMkLst>
        </pc:spChg>
        <pc:grpChg chg="del">
          <ac:chgData name="Aizhan Kassymova" userId="116eda05-19b7-4ab1-b111-75ad639c04ed" providerId="ADAL" clId="{FF919DDD-87BC-2C46-9B38-A82B1C749C83}" dt="2022-08-18T19:13:40.020" v="7589" actId="478"/>
          <ac:grpSpMkLst>
            <pc:docMk/>
            <pc:sldMk cId="3172012322" sldId="1222"/>
            <ac:grpSpMk id="49" creationId="{CCF4D8A3-C2FA-CCE5-0D6A-79F53E9EAD4C}"/>
          </ac:grpSpMkLst>
        </pc:grpChg>
        <pc:grpChg chg="add mod">
          <ac:chgData name="Aizhan Kassymova" userId="116eda05-19b7-4ab1-b111-75ad639c04ed" providerId="ADAL" clId="{FF919DDD-87BC-2C46-9B38-A82B1C749C83}" dt="2022-08-18T19:15:03.749" v="7623"/>
          <ac:grpSpMkLst>
            <pc:docMk/>
            <pc:sldMk cId="3172012322" sldId="1222"/>
            <ac:grpSpMk id="66" creationId="{D725C621-AD01-711F-4CD0-E573DC20F2E6}"/>
          </ac:grpSpMkLst>
        </pc:grpChg>
        <pc:grpChg chg="mod">
          <ac:chgData name="Aizhan Kassymova" userId="116eda05-19b7-4ab1-b111-75ad639c04ed" providerId="ADAL" clId="{FF919DDD-87BC-2C46-9B38-A82B1C749C83}" dt="2022-08-18T19:15:03.749" v="7623"/>
          <ac:grpSpMkLst>
            <pc:docMk/>
            <pc:sldMk cId="3172012322" sldId="1222"/>
            <ac:grpSpMk id="69" creationId="{B9D8B3BF-8767-2523-B064-7EBE507A1E31}"/>
          </ac:grpSpMkLst>
        </pc:grpChg>
      </pc:sldChg>
    </pc:docChg>
  </pc:docChgLst>
  <pc:docChgLst>
    <pc:chgData name="Aizhan Kassymova" userId="S::a.kassymova@satbayev.university::116eda05-19b7-4ab1-b111-75ad639c04ed" providerId="AD" clId="Web-{D7CB3F42-DEB7-5BAD-555B-256AEF50D089}"/>
    <pc:docChg chg="delSld modSld sldOrd">
      <pc:chgData name="Aizhan Kassymova" userId="S::a.kassymova@satbayev.university::116eda05-19b7-4ab1-b111-75ad639c04ed" providerId="AD" clId="Web-{D7CB3F42-DEB7-5BAD-555B-256AEF50D089}" dt="2022-07-18T11:21:42.371" v="752" actId="1076"/>
      <pc:docMkLst>
        <pc:docMk/>
      </pc:docMkLst>
      <pc:sldChg chg="delSp modSp modNotes">
        <pc:chgData name="Aizhan Kassymova" userId="S::a.kassymova@satbayev.university::116eda05-19b7-4ab1-b111-75ad639c04ed" providerId="AD" clId="Web-{D7CB3F42-DEB7-5BAD-555B-256AEF50D089}" dt="2022-07-18T08:40:30.003" v="219"/>
        <pc:sldMkLst>
          <pc:docMk/>
          <pc:sldMk cId="4280837052" sldId="1042"/>
        </pc:sldMkLst>
        <pc:spChg chg="del">
          <ac:chgData name="Aizhan Kassymova" userId="S::a.kassymova@satbayev.university::116eda05-19b7-4ab1-b111-75ad639c04ed" providerId="AD" clId="Web-{D7CB3F42-DEB7-5BAD-555B-256AEF50D089}" dt="2022-07-18T08:34:46.364" v="191"/>
          <ac:spMkLst>
            <pc:docMk/>
            <pc:sldMk cId="4280837052" sldId="1042"/>
            <ac:spMk id="3" creationId="{3B8A7DC3-C885-F84E-9572-316B746437B7}"/>
          </ac:spMkLst>
        </pc:spChg>
        <pc:spChg chg="mod">
          <ac:chgData name="Aizhan Kassymova" userId="S::a.kassymova@satbayev.university::116eda05-19b7-4ab1-b111-75ad639c04ed" providerId="AD" clId="Web-{D7CB3F42-DEB7-5BAD-555B-256AEF50D089}" dt="2022-07-18T08:35:16.162" v="215" actId="20577"/>
          <ac:spMkLst>
            <pc:docMk/>
            <pc:sldMk cId="4280837052" sldId="1042"/>
            <ac:spMk id="9" creationId="{247BCAC2-4B0D-C24F-A1AA-5CFB26132E0B}"/>
          </ac:spMkLst>
        </pc:spChg>
        <pc:spChg chg="del">
          <ac:chgData name="Aizhan Kassymova" userId="S::a.kassymova@satbayev.university::116eda05-19b7-4ab1-b111-75ad639c04ed" providerId="AD" clId="Web-{D7CB3F42-DEB7-5BAD-555B-256AEF50D089}" dt="2022-07-18T08:34:40.739" v="188"/>
          <ac:spMkLst>
            <pc:docMk/>
            <pc:sldMk cId="4280837052" sldId="1042"/>
            <ac:spMk id="10" creationId="{80CCA17D-ECA8-CE46-82AC-A0AF8C3B62BD}"/>
          </ac:spMkLst>
        </pc:spChg>
        <pc:spChg chg="del">
          <ac:chgData name="Aizhan Kassymova" userId="S::a.kassymova@satbayev.university::116eda05-19b7-4ab1-b111-75ad639c04ed" providerId="AD" clId="Web-{D7CB3F42-DEB7-5BAD-555B-256AEF50D089}" dt="2022-07-18T08:34:43.223" v="189"/>
          <ac:spMkLst>
            <pc:docMk/>
            <pc:sldMk cId="4280837052" sldId="1042"/>
            <ac:spMk id="11" creationId="{5FE695BD-369F-8C4A-ACAD-42671E1C0719}"/>
          </ac:spMkLst>
        </pc:spChg>
        <pc:picChg chg="del">
          <ac:chgData name="Aizhan Kassymova" userId="S::a.kassymova@satbayev.university::116eda05-19b7-4ab1-b111-75ad639c04ed" providerId="AD" clId="Web-{D7CB3F42-DEB7-5BAD-555B-256AEF50D089}" dt="2022-07-18T08:34:44.161" v="190"/>
          <ac:picMkLst>
            <pc:docMk/>
            <pc:sldMk cId="4280837052" sldId="1042"/>
            <ac:picMk id="8" creationId="{95F7992F-0B40-8A40-9C6C-9B0007DB8C1A}"/>
          </ac:picMkLst>
        </pc:picChg>
      </pc:sldChg>
      <pc:sldChg chg="addSp delSp modNotes">
        <pc:chgData name="Aizhan Kassymova" userId="S::a.kassymova@satbayev.university::116eda05-19b7-4ab1-b111-75ad639c04ed" providerId="AD" clId="Web-{D7CB3F42-DEB7-5BAD-555B-256AEF50D089}" dt="2022-07-18T11:00:31.764" v="422"/>
        <pc:sldMkLst>
          <pc:docMk/>
          <pc:sldMk cId="636725116" sldId="1068"/>
        </pc:sldMkLst>
        <pc:spChg chg="add">
          <ac:chgData name="Aizhan Kassymova" userId="S::a.kassymova@satbayev.university::116eda05-19b7-4ab1-b111-75ad639c04ed" providerId="AD" clId="Web-{D7CB3F42-DEB7-5BAD-555B-256AEF50D089}" dt="2022-07-18T11:00:31.764" v="422"/>
          <ac:spMkLst>
            <pc:docMk/>
            <pc:sldMk cId="636725116" sldId="1068"/>
            <ac:spMk id="3" creationId="{DEC0A1F4-27B2-F4B3-5374-DFC48E1BED73}"/>
          </ac:spMkLst>
        </pc:spChg>
        <pc:spChg chg="del">
          <ac:chgData name="Aizhan Kassymova" userId="S::a.kassymova@satbayev.university::116eda05-19b7-4ab1-b111-75ad639c04ed" providerId="AD" clId="Web-{D7CB3F42-DEB7-5BAD-555B-256AEF50D089}" dt="2022-07-18T11:00:31.326" v="421"/>
          <ac:spMkLst>
            <pc:docMk/>
            <pc:sldMk cId="636725116" sldId="1068"/>
            <ac:spMk id="10" creationId="{31E9D565-6810-E44B-9B1D-6FAB7B7F8E1A}"/>
          </ac:spMkLst>
        </pc:spChg>
      </pc:sldChg>
      <pc:sldChg chg="addSp delSp modSp modNotes">
        <pc:chgData name="Aizhan Kassymova" userId="S::a.kassymova@satbayev.university::116eda05-19b7-4ab1-b111-75ad639c04ed" providerId="AD" clId="Web-{D7CB3F42-DEB7-5BAD-555B-256AEF50D089}" dt="2022-07-18T11:01:11.984" v="428"/>
        <pc:sldMkLst>
          <pc:docMk/>
          <pc:sldMk cId="3754433943" sldId="1069"/>
        </pc:sldMkLst>
        <pc:spChg chg="add">
          <ac:chgData name="Aizhan Kassymova" userId="S::a.kassymova@satbayev.university::116eda05-19b7-4ab1-b111-75ad639c04ed" providerId="AD" clId="Web-{D7CB3F42-DEB7-5BAD-555B-256AEF50D089}" dt="2022-07-18T11:00:36.311" v="424"/>
          <ac:spMkLst>
            <pc:docMk/>
            <pc:sldMk cId="3754433943" sldId="1069"/>
            <ac:spMk id="6" creationId="{9A1739DE-FD40-2B7E-BA3F-D2AE5B69D277}"/>
          </ac:spMkLst>
        </pc:spChg>
        <pc:spChg chg="del">
          <ac:chgData name="Aizhan Kassymova" userId="S::a.kassymova@satbayev.university::116eda05-19b7-4ab1-b111-75ad639c04ed" providerId="AD" clId="Web-{D7CB3F42-DEB7-5BAD-555B-256AEF50D089}" dt="2022-07-18T11:00:35.905" v="423"/>
          <ac:spMkLst>
            <pc:docMk/>
            <pc:sldMk cId="3754433943" sldId="1069"/>
            <ac:spMk id="59" creationId="{C473C8CC-FB59-904B-86D0-BFB6A614029E}"/>
          </ac:spMkLst>
        </pc:spChg>
        <pc:spChg chg="mod">
          <ac:chgData name="Aizhan Kassymova" userId="S::a.kassymova@satbayev.university::116eda05-19b7-4ab1-b111-75ad639c04ed" providerId="AD" clId="Web-{D7CB3F42-DEB7-5BAD-555B-256AEF50D089}" dt="2022-07-18T10:51:51.823" v="284" actId="20577"/>
          <ac:spMkLst>
            <pc:docMk/>
            <pc:sldMk cId="3754433943" sldId="1069"/>
            <ac:spMk id="71" creationId="{D0A9535F-9718-644A-A429-D02A2397C27B}"/>
          </ac:spMkLst>
        </pc:spChg>
      </pc:sldChg>
      <pc:sldChg chg="addSp delSp modSp modNotes">
        <pc:chgData name="Aizhan Kassymova" userId="S::a.kassymova@satbayev.university::116eda05-19b7-4ab1-b111-75ad639c04ed" providerId="AD" clId="Web-{D7CB3F42-DEB7-5BAD-555B-256AEF50D089}" dt="2022-07-18T11:01:20.547" v="430"/>
        <pc:sldMkLst>
          <pc:docMk/>
          <pc:sldMk cId="826131497" sldId="1070"/>
        </pc:sldMkLst>
        <pc:spChg chg="add">
          <ac:chgData name="Aizhan Kassymova" userId="S::a.kassymova@satbayev.university::116eda05-19b7-4ab1-b111-75ad639c04ed" providerId="AD" clId="Web-{D7CB3F42-DEB7-5BAD-555B-256AEF50D089}" dt="2022-07-18T11:00:40.733" v="425"/>
          <ac:spMkLst>
            <pc:docMk/>
            <pc:sldMk cId="826131497" sldId="1070"/>
            <ac:spMk id="4" creationId="{CF743729-02FC-B4B0-4FDB-CA56BDBE4484}"/>
          </ac:spMkLst>
        </pc:spChg>
        <pc:spChg chg="mod">
          <ac:chgData name="Aizhan Kassymova" userId="S::a.kassymova@satbayev.university::116eda05-19b7-4ab1-b111-75ad639c04ed" providerId="AD" clId="Web-{D7CB3F42-DEB7-5BAD-555B-256AEF50D089}" dt="2022-07-18T10:55:18.737" v="302" actId="20577"/>
          <ac:spMkLst>
            <pc:docMk/>
            <pc:sldMk cId="826131497" sldId="1070"/>
            <ac:spMk id="9" creationId="{247BCAC2-4B0D-C24F-A1AA-5CFB26132E0B}"/>
          </ac:spMkLst>
        </pc:spChg>
        <pc:spChg chg="del">
          <ac:chgData name="Aizhan Kassymova" userId="S::a.kassymova@satbayev.university::116eda05-19b7-4ab1-b111-75ad639c04ed" providerId="AD" clId="Web-{D7CB3F42-DEB7-5BAD-555B-256AEF50D089}" dt="2022-07-18T11:00:22.904" v="420"/>
          <ac:spMkLst>
            <pc:docMk/>
            <pc:sldMk cId="826131497" sldId="1070"/>
            <ac:spMk id="11" creationId="{F43C0D7C-054F-1B4F-AC91-25A09EF99059}"/>
          </ac:spMkLst>
        </pc:spChg>
        <pc:spChg chg="mod">
          <ac:chgData name="Aizhan Kassymova" userId="S::a.kassymova@satbayev.university::116eda05-19b7-4ab1-b111-75ad639c04ed" providerId="AD" clId="Web-{D7CB3F42-DEB7-5BAD-555B-256AEF50D089}" dt="2022-07-18T10:57:07.350" v="328" actId="20577"/>
          <ac:spMkLst>
            <pc:docMk/>
            <pc:sldMk cId="826131497" sldId="1070"/>
            <ac:spMk id="64" creationId="{FA4476ED-595B-8542-B50D-C134553D5523}"/>
          </ac:spMkLst>
        </pc:spChg>
        <pc:spChg chg="mod">
          <ac:chgData name="Aizhan Kassymova" userId="S::a.kassymova@satbayev.university::116eda05-19b7-4ab1-b111-75ad639c04ed" providerId="AD" clId="Web-{D7CB3F42-DEB7-5BAD-555B-256AEF50D089}" dt="2022-07-18T10:58:12.524" v="367" actId="20577"/>
          <ac:spMkLst>
            <pc:docMk/>
            <pc:sldMk cId="826131497" sldId="1070"/>
            <ac:spMk id="65" creationId="{1CC4B9E5-1262-0749-B776-9A1B21976CBD}"/>
          </ac:spMkLst>
        </pc:spChg>
        <pc:spChg chg="mod">
          <ac:chgData name="Aizhan Kassymova" userId="S::a.kassymova@satbayev.university::116eda05-19b7-4ab1-b111-75ad639c04ed" providerId="AD" clId="Web-{D7CB3F42-DEB7-5BAD-555B-256AEF50D089}" dt="2022-07-18T10:59:39.731" v="419" actId="14100"/>
          <ac:spMkLst>
            <pc:docMk/>
            <pc:sldMk cId="826131497" sldId="1070"/>
            <ac:spMk id="124" creationId="{21466037-84B8-2C47-8046-BD516C96CDEE}"/>
          </ac:spMkLst>
        </pc:spChg>
        <pc:spChg chg="mod">
          <ac:chgData name="Aizhan Kassymova" userId="S::a.kassymova@satbayev.university::116eda05-19b7-4ab1-b111-75ad639c04ed" providerId="AD" clId="Web-{D7CB3F42-DEB7-5BAD-555B-256AEF50D089}" dt="2022-07-18T10:59:17.417" v="407" actId="20577"/>
          <ac:spMkLst>
            <pc:docMk/>
            <pc:sldMk cId="826131497" sldId="1070"/>
            <ac:spMk id="126" creationId="{64A41E8B-84D6-BE48-B3C9-3F388FD9B677}"/>
          </ac:spMkLst>
        </pc:spChg>
        <pc:spChg chg="mod">
          <ac:chgData name="Aizhan Kassymova" userId="S::a.kassymova@satbayev.university::116eda05-19b7-4ab1-b111-75ad639c04ed" providerId="AD" clId="Web-{D7CB3F42-DEB7-5BAD-555B-256AEF50D089}" dt="2022-07-18T10:59:29.215" v="418" actId="20577"/>
          <ac:spMkLst>
            <pc:docMk/>
            <pc:sldMk cId="826131497" sldId="1070"/>
            <ac:spMk id="127" creationId="{ADCE3EE0-3E4E-7741-A055-6E8599605060}"/>
          </ac:spMkLst>
        </pc:spChg>
      </pc:sldChg>
      <pc:sldChg chg="addSp delSp modSp modNotes">
        <pc:chgData name="Aizhan Kassymova" userId="S::a.kassymova@satbayev.university::116eda05-19b7-4ab1-b111-75ad639c04ed" providerId="AD" clId="Web-{D7CB3F42-DEB7-5BAD-555B-256AEF50D089}" dt="2022-07-18T11:05:47.369" v="518" actId="20577"/>
        <pc:sldMkLst>
          <pc:docMk/>
          <pc:sldMk cId="1141566410" sldId="1072"/>
        </pc:sldMkLst>
        <pc:spChg chg="add">
          <ac:chgData name="Aizhan Kassymova" userId="S::a.kassymova@satbayev.university::116eda05-19b7-4ab1-b111-75ad639c04ed" providerId="AD" clId="Web-{D7CB3F42-DEB7-5BAD-555B-256AEF50D089}" dt="2022-07-18T11:00:45.764" v="427"/>
          <ac:spMkLst>
            <pc:docMk/>
            <pc:sldMk cId="1141566410" sldId="1072"/>
            <ac:spMk id="3" creationId="{308A67F8-A250-86E9-BF8F-4E7EEE7ECB22}"/>
          </ac:spMkLst>
        </pc:spChg>
        <pc:spChg chg="del">
          <ac:chgData name="Aizhan Kassymova" userId="S::a.kassymova@satbayev.university::116eda05-19b7-4ab1-b111-75ad639c04ed" providerId="AD" clId="Web-{D7CB3F42-DEB7-5BAD-555B-256AEF50D089}" dt="2022-07-18T11:00:45.217" v="426"/>
          <ac:spMkLst>
            <pc:docMk/>
            <pc:sldMk cId="1141566410" sldId="1072"/>
            <ac:spMk id="5" creationId="{D55A10CF-7248-164C-A5EF-FC5AA96E9417}"/>
          </ac:spMkLst>
        </pc:spChg>
        <pc:spChg chg="mod">
          <ac:chgData name="Aizhan Kassymova" userId="S::a.kassymova@satbayev.university::116eda05-19b7-4ab1-b111-75ad639c04ed" providerId="AD" clId="Web-{D7CB3F42-DEB7-5BAD-555B-256AEF50D089}" dt="2022-07-18T11:01:40.469" v="446" actId="20577"/>
          <ac:spMkLst>
            <pc:docMk/>
            <pc:sldMk cId="1141566410" sldId="1072"/>
            <ac:spMk id="9" creationId="{247BCAC2-4B0D-C24F-A1AA-5CFB26132E0B}"/>
          </ac:spMkLst>
        </pc:spChg>
        <pc:spChg chg="mod">
          <ac:chgData name="Aizhan Kassymova" userId="S::a.kassymova@satbayev.university::116eda05-19b7-4ab1-b111-75ad639c04ed" providerId="AD" clId="Web-{D7CB3F42-DEB7-5BAD-555B-256AEF50D089}" dt="2022-07-18T11:05:47.369" v="518" actId="20577"/>
          <ac:spMkLst>
            <pc:docMk/>
            <pc:sldMk cId="1141566410" sldId="1072"/>
            <ac:spMk id="11" creationId="{D0F92E26-A453-3745-8C0F-BF92C1E3A8B6}"/>
          </ac:spMkLst>
        </pc:spChg>
        <pc:spChg chg="mod">
          <ac:chgData name="Aizhan Kassymova" userId="S::a.kassymova@satbayev.university::116eda05-19b7-4ab1-b111-75ad639c04ed" providerId="AD" clId="Web-{D7CB3F42-DEB7-5BAD-555B-256AEF50D089}" dt="2022-07-18T11:04:32.288" v="515" actId="20577"/>
          <ac:spMkLst>
            <pc:docMk/>
            <pc:sldMk cId="1141566410" sldId="1072"/>
            <ac:spMk id="12" creationId="{7E46F3CB-B7A2-6C4C-B085-55F383976BB8}"/>
          </ac:spMkLst>
        </pc:spChg>
      </pc:sldChg>
      <pc:sldChg chg="addSp delSp modSp modNotes">
        <pc:chgData name="Aizhan Kassymova" userId="S::a.kassymova@satbayev.university::116eda05-19b7-4ab1-b111-75ad639c04ed" providerId="AD" clId="Web-{D7CB3F42-DEB7-5BAD-555B-256AEF50D089}" dt="2022-07-18T11:13:10.056" v="636"/>
        <pc:sldMkLst>
          <pc:docMk/>
          <pc:sldMk cId="3805243786" sldId="1073"/>
        </pc:sldMkLst>
        <pc:spChg chg="add mod">
          <ac:chgData name="Aizhan Kassymova" userId="S::a.kassymova@satbayev.university::116eda05-19b7-4ab1-b111-75ad639c04ed" providerId="AD" clId="Web-{D7CB3F42-DEB7-5BAD-555B-256AEF50D089}" dt="2022-07-18T11:09:59.534" v="602" actId="1076"/>
          <ac:spMkLst>
            <pc:docMk/>
            <pc:sldMk cId="3805243786" sldId="1073"/>
            <ac:spMk id="3" creationId="{90251909-BCAD-E82E-A127-40157877D76C}"/>
          </ac:spMkLst>
        </pc:spChg>
        <pc:spChg chg="mod">
          <ac:chgData name="Aizhan Kassymova" userId="S::a.kassymova@satbayev.university::116eda05-19b7-4ab1-b111-75ad639c04ed" providerId="AD" clId="Web-{D7CB3F42-DEB7-5BAD-555B-256AEF50D089}" dt="2022-07-18T11:06:44.808" v="543" actId="1076"/>
          <ac:spMkLst>
            <pc:docMk/>
            <pc:sldMk cId="3805243786" sldId="1073"/>
            <ac:spMk id="8" creationId="{44008892-5F15-CD46-8B74-F28D8BF76E3B}"/>
          </ac:spMkLst>
        </pc:spChg>
        <pc:spChg chg="mod">
          <ac:chgData name="Aizhan Kassymova" userId="S::a.kassymova@satbayev.university::116eda05-19b7-4ab1-b111-75ad639c04ed" providerId="AD" clId="Web-{D7CB3F42-DEB7-5BAD-555B-256AEF50D089}" dt="2022-07-18T11:06:06.510" v="522" actId="20577"/>
          <ac:spMkLst>
            <pc:docMk/>
            <pc:sldMk cId="3805243786" sldId="1073"/>
            <ac:spMk id="9" creationId="{247BCAC2-4B0D-C24F-A1AA-5CFB26132E0B}"/>
          </ac:spMkLst>
        </pc:spChg>
        <pc:spChg chg="mod">
          <ac:chgData name="Aizhan Kassymova" userId="S::a.kassymova@satbayev.university::116eda05-19b7-4ab1-b111-75ad639c04ed" providerId="AD" clId="Web-{D7CB3F42-DEB7-5BAD-555B-256AEF50D089}" dt="2022-07-18T11:08:25.562" v="590" actId="20577"/>
          <ac:spMkLst>
            <pc:docMk/>
            <pc:sldMk cId="3805243786" sldId="1073"/>
            <ac:spMk id="10" creationId="{8E22C996-6035-504C-97CC-082C3EAD4AF4}"/>
          </ac:spMkLst>
        </pc:spChg>
        <pc:spChg chg="mod">
          <ac:chgData name="Aizhan Kassymova" userId="S::a.kassymova@satbayev.university::116eda05-19b7-4ab1-b111-75ad639c04ed" providerId="AD" clId="Web-{D7CB3F42-DEB7-5BAD-555B-256AEF50D089}" dt="2022-07-18T11:09:07.876" v="595" actId="20577"/>
          <ac:spMkLst>
            <pc:docMk/>
            <pc:sldMk cId="3805243786" sldId="1073"/>
            <ac:spMk id="13" creationId="{4518B9B7-A17A-DD48-BBA8-A1AC04589450}"/>
          </ac:spMkLst>
        </pc:spChg>
        <pc:spChg chg="mod">
          <ac:chgData name="Aizhan Kassymova" userId="S::a.kassymova@satbayev.university::116eda05-19b7-4ab1-b111-75ad639c04ed" providerId="AD" clId="Web-{D7CB3F42-DEB7-5BAD-555B-256AEF50D089}" dt="2022-07-18T11:08:32.187" v="591" actId="20577"/>
          <ac:spMkLst>
            <pc:docMk/>
            <pc:sldMk cId="3805243786" sldId="1073"/>
            <ac:spMk id="14" creationId="{AC1983CF-C4CB-FF47-A69D-3E65B8C96824}"/>
          </ac:spMkLst>
        </pc:spChg>
        <pc:spChg chg="mod">
          <ac:chgData name="Aizhan Kassymova" userId="S::a.kassymova@satbayev.university::116eda05-19b7-4ab1-b111-75ad639c04ed" providerId="AD" clId="Web-{D7CB3F42-DEB7-5BAD-555B-256AEF50D089}" dt="2022-07-18T11:09:41.111" v="598" actId="20577"/>
          <ac:spMkLst>
            <pc:docMk/>
            <pc:sldMk cId="3805243786" sldId="1073"/>
            <ac:spMk id="15" creationId="{0B2B9504-D191-9144-8C84-929183C16C80}"/>
          </ac:spMkLst>
        </pc:spChg>
        <pc:spChg chg="mod">
          <ac:chgData name="Aizhan Kassymova" userId="S::a.kassymova@satbayev.university::116eda05-19b7-4ab1-b111-75ad639c04ed" providerId="AD" clId="Web-{D7CB3F42-DEB7-5BAD-555B-256AEF50D089}" dt="2022-07-18T11:07:43.920" v="585" actId="20577"/>
          <ac:spMkLst>
            <pc:docMk/>
            <pc:sldMk cId="3805243786" sldId="1073"/>
            <ac:spMk id="21" creationId="{B64D7167-BDDE-A148-84EB-4FB5D33E4E55}"/>
          </ac:spMkLst>
        </pc:spChg>
        <pc:spChg chg="del">
          <ac:chgData name="Aizhan Kassymova" userId="S::a.kassymova@satbayev.university::116eda05-19b7-4ab1-b111-75ad639c04ed" providerId="AD" clId="Web-{D7CB3F42-DEB7-5BAD-555B-256AEF50D089}" dt="2022-07-18T11:09:50.565" v="599"/>
          <ac:spMkLst>
            <pc:docMk/>
            <pc:sldMk cId="3805243786" sldId="1073"/>
            <ac:spMk id="59" creationId="{FD2215CF-ECE6-6746-8DE5-3833EE2398C9}"/>
          </ac:spMkLst>
        </pc:spChg>
      </pc:sldChg>
      <pc:sldChg chg="addSp delSp modSp modNotes">
        <pc:chgData name="Aizhan Kassymova" userId="S::a.kassymova@satbayev.university::116eda05-19b7-4ab1-b111-75ad639c04ed" providerId="AD" clId="Web-{D7CB3F42-DEB7-5BAD-555B-256AEF50D089}" dt="2022-07-18T11:15:01.794" v="646"/>
        <pc:sldMkLst>
          <pc:docMk/>
          <pc:sldMk cId="2163266440" sldId="1074"/>
        </pc:sldMkLst>
        <pc:spChg chg="add">
          <ac:chgData name="Aizhan Kassymova" userId="S::a.kassymova@satbayev.university::116eda05-19b7-4ab1-b111-75ad639c04ed" providerId="AD" clId="Web-{D7CB3F42-DEB7-5BAD-555B-256AEF50D089}" dt="2022-07-18T11:10:08.347" v="604"/>
          <ac:spMkLst>
            <pc:docMk/>
            <pc:sldMk cId="2163266440" sldId="1074"/>
            <ac:spMk id="3" creationId="{A43D83EE-FF9D-24F6-0ADD-718331E3249F}"/>
          </ac:spMkLst>
        </pc:spChg>
        <pc:spChg chg="mod">
          <ac:chgData name="Aizhan Kassymova" userId="S::a.kassymova@satbayev.university::116eda05-19b7-4ab1-b111-75ad639c04ed" providerId="AD" clId="Web-{D7CB3F42-DEB7-5BAD-555B-256AEF50D089}" dt="2022-07-18T11:10:43.895" v="611" actId="1076"/>
          <ac:spMkLst>
            <pc:docMk/>
            <pc:sldMk cId="2163266440" sldId="1074"/>
            <ac:spMk id="8" creationId="{44008892-5F15-CD46-8B74-F28D8BF76E3B}"/>
          </ac:spMkLst>
        </pc:spChg>
        <pc:spChg chg="mod">
          <ac:chgData name="Aizhan Kassymova" userId="S::a.kassymova@satbayev.university::116eda05-19b7-4ab1-b111-75ad639c04ed" providerId="AD" clId="Web-{D7CB3F42-DEB7-5BAD-555B-256AEF50D089}" dt="2022-07-18T11:10:25.597" v="607" actId="20577"/>
          <ac:spMkLst>
            <pc:docMk/>
            <pc:sldMk cId="2163266440" sldId="1074"/>
            <ac:spMk id="9" creationId="{247BCAC2-4B0D-C24F-A1AA-5CFB26132E0B}"/>
          </ac:spMkLst>
        </pc:spChg>
        <pc:spChg chg="mod">
          <ac:chgData name="Aizhan Kassymova" userId="S::a.kassymova@satbayev.university::116eda05-19b7-4ab1-b111-75ad639c04ed" providerId="AD" clId="Web-{D7CB3F42-DEB7-5BAD-555B-256AEF50D089}" dt="2022-07-18T11:10:57.817" v="614" actId="20577"/>
          <ac:spMkLst>
            <pc:docMk/>
            <pc:sldMk cId="2163266440" sldId="1074"/>
            <ac:spMk id="21" creationId="{B64D7167-BDDE-A148-84EB-4FB5D33E4E55}"/>
          </ac:spMkLst>
        </pc:spChg>
        <pc:spChg chg="mod">
          <ac:chgData name="Aizhan Kassymova" userId="S::a.kassymova@satbayev.university::116eda05-19b7-4ab1-b111-75ad639c04ed" providerId="AD" clId="Web-{D7CB3F42-DEB7-5BAD-555B-256AEF50D089}" dt="2022-07-18T11:11:40.897" v="622" actId="20577"/>
          <ac:spMkLst>
            <pc:docMk/>
            <pc:sldMk cId="2163266440" sldId="1074"/>
            <ac:spMk id="59" creationId="{F5ECC14E-6AC7-4243-86F2-25BD5F2B8464}"/>
          </ac:spMkLst>
        </pc:spChg>
        <pc:spChg chg="mod">
          <ac:chgData name="Aizhan Kassymova" userId="S::a.kassymova@satbayev.university::116eda05-19b7-4ab1-b111-75ad639c04ed" providerId="AD" clId="Web-{D7CB3F42-DEB7-5BAD-555B-256AEF50D089}" dt="2022-07-18T11:11:57.413" v="624" actId="20577"/>
          <ac:spMkLst>
            <pc:docMk/>
            <pc:sldMk cId="2163266440" sldId="1074"/>
            <ac:spMk id="60" creationId="{D3260771-3905-E24E-8B12-64D566C6B98F}"/>
          </ac:spMkLst>
        </pc:spChg>
        <pc:spChg chg="mod">
          <ac:chgData name="Aizhan Kassymova" userId="S::a.kassymova@satbayev.university::116eda05-19b7-4ab1-b111-75ad639c04ed" providerId="AD" clId="Web-{D7CB3F42-DEB7-5BAD-555B-256AEF50D089}" dt="2022-07-18T11:11:27.006" v="619" actId="20577"/>
          <ac:spMkLst>
            <pc:docMk/>
            <pc:sldMk cId="2163266440" sldId="1074"/>
            <ac:spMk id="61" creationId="{9E1B76BD-C8EB-7245-9B75-E2D499F3E682}"/>
          </ac:spMkLst>
        </pc:spChg>
        <pc:spChg chg="del">
          <ac:chgData name="Aizhan Kassymova" userId="S::a.kassymova@satbayev.university::116eda05-19b7-4ab1-b111-75ad639c04ed" providerId="AD" clId="Web-{D7CB3F42-DEB7-5BAD-555B-256AEF50D089}" dt="2022-07-18T11:10:07.596" v="603"/>
          <ac:spMkLst>
            <pc:docMk/>
            <pc:sldMk cId="2163266440" sldId="1074"/>
            <ac:spMk id="62" creationId="{805F15D5-7E9E-E54C-BDFB-FEFBBAA1DBA2}"/>
          </ac:spMkLst>
        </pc:spChg>
      </pc:sldChg>
      <pc:sldChg chg="addSp delSp modSp modNotes">
        <pc:chgData name="Aizhan Kassymova" userId="S::a.kassymova@satbayev.university::116eda05-19b7-4ab1-b111-75ad639c04ed" providerId="AD" clId="Web-{D7CB3F42-DEB7-5BAD-555B-256AEF50D089}" dt="2022-07-18T11:21:42.371" v="752" actId="1076"/>
        <pc:sldMkLst>
          <pc:docMk/>
          <pc:sldMk cId="2874712059" sldId="1075"/>
        </pc:sldMkLst>
        <pc:spChg chg="mod">
          <ac:chgData name="Aizhan Kassymova" userId="S::a.kassymova@satbayev.university::116eda05-19b7-4ab1-b111-75ad639c04ed" providerId="AD" clId="Web-{D7CB3F42-DEB7-5BAD-555B-256AEF50D089}" dt="2022-07-18T11:19:29.538" v="694" actId="14100"/>
          <ac:spMkLst>
            <pc:docMk/>
            <pc:sldMk cId="2874712059" sldId="1075"/>
            <ac:spMk id="4" creationId="{C4BF7570-9992-2546-969B-3F60B086818E}"/>
          </ac:spMkLst>
        </pc:spChg>
        <pc:spChg chg="add">
          <ac:chgData name="Aizhan Kassymova" userId="S::a.kassymova@satbayev.university::116eda05-19b7-4ab1-b111-75ad639c04ed" providerId="AD" clId="Web-{D7CB3F42-DEB7-5BAD-555B-256AEF50D089}" dt="2022-07-18T11:16:44.673" v="658"/>
          <ac:spMkLst>
            <pc:docMk/>
            <pc:sldMk cId="2874712059" sldId="1075"/>
            <ac:spMk id="5" creationId="{82DC6191-6DE8-15FA-8E80-CEAA8BCB572D}"/>
          </ac:spMkLst>
        </pc:spChg>
        <pc:spChg chg="mod">
          <ac:chgData name="Aizhan Kassymova" userId="S::a.kassymova@satbayev.university::116eda05-19b7-4ab1-b111-75ad639c04ed" providerId="AD" clId="Web-{D7CB3F42-DEB7-5BAD-555B-256AEF50D089}" dt="2022-07-18T11:17:52.691" v="661" actId="20577"/>
          <ac:spMkLst>
            <pc:docMk/>
            <pc:sldMk cId="2874712059" sldId="1075"/>
            <ac:spMk id="9" creationId="{247BCAC2-4B0D-C24F-A1AA-5CFB26132E0B}"/>
          </ac:spMkLst>
        </pc:spChg>
        <pc:spChg chg="mod">
          <ac:chgData name="Aizhan Kassymova" userId="S::a.kassymova@satbayev.university::116eda05-19b7-4ab1-b111-75ad639c04ed" providerId="AD" clId="Web-{D7CB3F42-DEB7-5BAD-555B-256AEF50D089}" dt="2022-07-18T11:18:58.021" v="685" actId="20577"/>
          <ac:spMkLst>
            <pc:docMk/>
            <pc:sldMk cId="2874712059" sldId="1075"/>
            <ac:spMk id="62" creationId="{6FDB6615-546D-6440-BBC8-3C06990BF0E4}"/>
          </ac:spMkLst>
        </pc:spChg>
        <pc:spChg chg="del">
          <ac:chgData name="Aizhan Kassymova" userId="S::a.kassymova@satbayev.university::116eda05-19b7-4ab1-b111-75ad639c04ed" providerId="AD" clId="Web-{D7CB3F42-DEB7-5BAD-555B-256AEF50D089}" dt="2022-07-18T11:16:44.251" v="657"/>
          <ac:spMkLst>
            <pc:docMk/>
            <pc:sldMk cId="2874712059" sldId="1075"/>
            <ac:spMk id="65" creationId="{7E482904-1521-274F-AE73-DF7E96ACE75C}"/>
          </ac:spMkLst>
        </pc:spChg>
        <pc:spChg chg="mod">
          <ac:chgData name="Aizhan Kassymova" userId="S::a.kassymova@satbayev.university::116eda05-19b7-4ab1-b111-75ad639c04ed" providerId="AD" clId="Web-{D7CB3F42-DEB7-5BAD-555B-256AEF50D089}" dt="2022-07-18T11:20:57.557" v="724" actId="20577"/>
          <ac:spMkLst>
            <pc:docMk/>
            <pc:sldMk cId="2874712059" sldId="1075"/>
            <ac:spMk id="74" creationId="{CCB0A876-D266-4A45-A302-8A1ECD42C715}"/>
          </ac:spMkLst>
        </pc:spChg>
        <pc:spChg chg="mod">
          <ac:chgData name="Aizhan Kassymova" userId="S::a.kassymova@satbayev.university::116eda05-19b7-4ab1-b111-75ad639c04ed" providerId="AD" clId="Web-{D7CB3F42-DEB7-5BAD-555B-256AEF50D089}" dt="2022-07-18T11:20:12.633" v="704" actId="1076"/>
          <ac:spMkLst>
            <pc:docMk/>
            <pc:sldMk cId="2874712059" sldId="1075"/>
            <ac:spMk id="76" creationId="{8BC58F30-FF48-FF4E-819B-1E40B909576D}"/>
          </ac:spMkLst>
        </pc:spChg>
        <pc:spChg chg="mod">
          <ac:chgData name="Aizhan Kassymova" userId="S::a.kassymova@satbayev.university::116eda05-19b7-4ab1-b111-75ad639c04ed" providerId="AD" clId="Web-{D7CB3F42-DEB7-5BAD-555B-256AEF50D089}" dt="2022-07-18T11:20:31.087" v="713" actId="1076"/>
          <ac:spMkLst>
            <pc:docMk/>
            <pc:sldMk cId="2874712059" sldId="1075"/>
            <ac:spMk id="80" creationId="{F8F4F9A2-8F8A-0A49-A582-7B28C50C8027}"/>
          </ac:spMkLst>
        </pc:spChg>
        <pc:spChg chg="mod">
          <ac:chgData name="Aizhan Kassymova" userId="S::a.kassymova@satbayev.university::116eda05-19b7-4ab1-b111-75ad639c04ed" providerId="AD" clId="Web-{D7CB3F42-DEB7-5BAD-555B-256AEF50D089}" dt="2022-07-18T11:21:19.964" v="740" actId="1076"/>
          <ac:spMkLst>
            <pc:docMk/>
            <pc:sldMk cId="2874712059" sldId="1075"/>
            <ac:spMk id="84" creationId="{24A3B2D9-8989-434A-9FC2-223A7BF47D9C}"/>
          </ac:spMkLst>
        </pc:spChg>
        <pc:spChg chg="mod">
          <ac:chgData name="Aizhan Kassymova" userId="S::a.kassymova@satbayev.university::116eda05-19b7-4ab1-b111-75ad639c04ed" providerId="AD" clId="Web-{D7CB3F42-DEB7-5BAD-555B-256AEF50D089}" dt="2022-07-18T11:21:38.027" v="751" actId="1076"/>
          <ac:spMkLst>
            <pc:docMk/>
            <pc:sldMk cId="2874712059" sldId="1075"/>
            <ac:spMk id="85" creationId="{5F7EC06B-E293-DF46-888B-439F61ED3140}"/>
          </ac:spMkLst>
        </pc:spChg>
        <pc:spChg chg="mod">
          <ac:chgData name="Aizhan Kassymova" userId="S::a.kassymova@satbayev.university::116eda05-19b7-4ab1-b111-75ad639c04ed" providerId="AD" clId="Web-{D7CB3F42-DEB7-5BAD-555B-256AEF50D089}" dt="2022-07-18T11:21:42.371" v="752" actId="1076"/>
          <ac:spMkLst>
            <pc:docMk/>
            <pc:sldMk cId="2874712059" sldId="1075"/>
            <ac:spMk id="86" creationId="{29F1D00D-DC1A-684B-8E6D-3829DD416398}"/>
          </ac:spMkLst>
        </pc:spChg>
      </pc:sldChg>
      <pc:sldChg chg="ord modNotes">
        <pc:chgData name="Aizhan Kassymova" userId="S::a.kassymova@satbayev.university::116eda05-19b7-4ab1-b111-75ad639c04ed" providerId="AD" clId="Web-{D7CB3F42-DEB7-5BAD-555B-256AEF50D089}" dt="2022-07-18T09:23:56.327" v="240"/>
        <pc:sldMkLst>
          <pc:docMk/>
          <pc:sldMk cId="511336183" sldId="1170"/>
        </pc:sldMkLst>
      </pc:sldChg>
      <pc:sldChg chg="modSp modNotes">
        <pc:chgData name="Aizhan Kassymova" userId="S::a.kassymova@satbayev.university::116eda05-19b7-4ab1-b111-75ad639c04ed" providerId="AD" clId="Web-{D7CB3F42-DEB7-5BAD-555B-256AEF50D089}" dt="2022-07-18T07:59:11.844" v="152"/>
        <pc:sldMkLst>
          <pc:docMk/>
          <pc:sldMk cId="3814211440" sldId="1171"/>
        </pc:sldMkLst>
        <pc:spChg chg="mod">
          <ac:chgData name="Aizhan Kassymova" userId="S::a.kassymova@satbayev.university::116eda05-19b7-4ab1-b111-75ad639c04ed" providerId="AD" clId="Web-{D7CB3F42-DEB7-5BAD-555B-256AEF50D089}" dt="2022-07-18T07:52:29.359" v="116" actId="20577"/>
          <ac:spMkLst>
            <pc:docMk/>
            <pc:sldMk cId="3814211440" sldId="1171"/>
            <ac:spMk id="12" creationId="{99205150-A642-0847-95C4-8C48A24DAC8A}"/>
          </ac:spMkLst>
        </pc:spChg>
      </pc:sldChg>
      <pc:sldChg chg="modNotes">
        <pc:chgData name="Aizhan Kassymova" userId="S::a.kassymova@satbayev.university::116eda05-19b7-4ab1-b111-75ad639c04ed" providerId="AD" clId="Web-{D7CB3F42-DEB7-5BAD-555B-256AEF50D089}" dt="2022-07-18T08:02:59.087" v="157"/>
        <pc:sldMkLst>
          <pc:docMk/>
          <pc:sldMk cId="2885702084" sldId="1172"/>
        </pc:sldMkLst>
      </pc:sldChg>
      <pc:sldChg chg="modNotes">
        <pc:chgData name="Aizhan Kassymova" userId="S::a.kassymova@satbayev.university::116eda05-19b7-4ab1-b111-75ad639c04ed" providerId="AD" clId="Web-{D7CB3F42-DEB7-5BAD-555B-256AEF50D089}" dt="2022-07-18T08:15:29.569" v="182"/>
        <pc:sldMkLst>
          <pc:docMk/>
          <pc:sldMk cId="1781887903" sldId="1173"/>
        </pc:sldMkLst>
      </pc:sldChg>
      <pc:sldChg chg="modNotes">
        <pc:chgData name="Aizhan Kassymova" userId="S::a.kassymova@satbayev.university::116eda05-19b7-4ab1-b111-75ad639c04ed" providerId="AD" clId="Web-{D7CB3F42-DEB7-5BAD-555B-256AEF50D089}" dt="2022-07-18T08:15:41.335" v="184"/>
        <pc:sldMkLst>
          <pc:docMk/>
          <pc:sldMk cId="524292350" sldId="1174"/>
        </pc:sldMkLst>
      </pc:sldChg>
      <pc:sldChg chg="del modNotes">
        <pc:chgData name="Aizhan Kassymova" userId="S::a.kassymova@satbayev.university::116eda05-19b7-4ab1-b111-75ad639c04ed" providerId="AD" clId="Web-{D7CB3F42-DEB7-5BAD-555B-256AEF50D089}" dt="2022-07-18T08:21:56.069" v="187"/>
        <pc:sldMkLst>
          <pc:docMk/>
          <pc:sldMk cId="1288379242" sldId="1175"/>
        </pc:sldMkLst>
      </pc:sldChg>
    </pc:docChg>
  </pc:docChgLst>
  <pc:docChgLst>
    <pc:chgData name="Aizhan Kassymova" userId="S::a.kassymova@satbayev.university::116eda05-19b7-4ab1-b111-75ad639c04ed" providerId="AD" clId="Web-{A2696F37-C401-532A-A026-0A703683B108}"/>
    <pc:docChg chg="addSld delSld addMainMaster">
      <pc:chgData name="Aizhan Kassymova" userId="S::a.kassymova@satbayev.university::116eda05-19b7-4ab1-b111-75ad639c04ed" providerId="AD" clId="Web-{A2696F37-C401-532A-A026-0A703683B108}" dt="2022-07-27T11:27:35.729" v="62"/>
      <pc:docMkLst>
        <pc:docMk/>
      </pc:docMkLst>
      <pc:sldChg chg="del">
        <pc:chgData name="Aizhan Kassymova" userId="S::a.kassymova@satbayev.university::116eda05-19b7-4ab1-b111-75ad639c04ed" providerId="AD" clId="Web-{A2696F37-C401-532A-A026-0A703683B108}" dt="2022-07-27T11:26:13.759" v="0"/>
        <pc:sldMkLst>
          <pc:docMk/>
          <pc:sldMk cId="147584997" sldId="1084"/>
        </pc:sldMkLst>
      </pc:sldChg>
      <pc:sldChg chg="add">
        <pc:chgData name="Aizhan Kassymova" userId="S::a.kassymova@satbayev.university::116eda05-19b7-4ab1-b111-75ad639c04ed" providerId="AD" clId="Web-{A2696F37-C401-532A-A026-0A703683B108}" dt="2022-07-27T11:27:28.635" v="29"/>
        <pc:sldMkLst>
          <pc:docMk/>
          <pc:sldMk cId="509684337" sldId="1084"/>
        </pc:sldMkLst>
      </pc:sldChg>
      <pc:sldChg chg="add">
        <pc:chgData name="Aizhan Kassymova" userId="S::a.kassymova@satbayev.university::116eda05-19b7-4ab1-b111-75ad639c04ed" providerId="AD" clId="Web-{A2696F37-C401-532A-A026-0A703683B108}" dt="2022-07-27T11:27:28.760" v="30"/>
        <pc:sldMkLst>
          <pc:docMk/>
          <pc:sldMk cId="1061255397" sldId="1085"/>
        </pc:sldMkLst>
      </pc:sldChg>
      <pc:sldChg chg="del">
        <pc:chgData name="Aizhan Kassymova" userId="S::a.kassymova@satbayev.university::116eda05-19b7-4ab1-b111-75ad639c04ed" providerId="AD" clId="Web-{A2696F37-C401-532A-A026-0A703683B108}" dt="2022-07-27T11:26:15.681" v="1"/>
        <pc:sldMkLst>
          <pc:docMk/>
          <pc:sldMk cId="2680331947" sldId="1085"/>
        </pc:sldMkLst>
      </pc:sldChg>
      <pc:sldChg chg="add">
        <pc:chgData name="Aizhan Kassymova" userId="S::a.kassymova@satbayev.university::116eda05-19b7-4ab1-b111-75ad639c04ed" providerId="AD" clId="Web-{A2696F37-C401-532A-A026-0A703683B108}" dt="2022-07-27T11:27:28.838" v="31"/>
        <pc:sldMkLst>
          <pc:docMk/>
          <pc:sldMk cId="230245485" sldId="1086"/>
        </pc:sldMkLst>
      </pc:sldChg>
      <pc:sldChg chg="del">
        <pc:chgData name="Aizhan Kassymova" userId="S::a.kassymova@satbayev.university::116eda05-19b7-4ab1-b111-75ad639c04ed" providerId="AD" clId="Web-{A2696F37-C401-532A-A026-0A703683B108}" dt="2022-07-27T11:26:16.728" v="2"/>
        <pc:sldMkLst>
          <pc:docMk/>
          <pc:sldMk cId="2696498074" sldId="1086"/>
        </pc:sldMkLst>
      </pc:sldChg>
      <pc:sldChg chg="add">
        <pc:chgData name="Aizhan Kassymova" userId="S::a.kassymova@satbayev.university::116eda05-19b7-4ab1-b111-75ad639c04ed" providerId="AD" clId="Web-{A2696F37-C401-532A-A026-0A703683B108}" dt="2022-07-27T11:27:28.916" v="32"/>
        <pc:sldMkLst>
          <pc:docMk/>
          <pc:sldMk cId="881108358" sldId="1087"/>
        </pc:sldMkLst>
      </pc:sldChg>
      <pc:sldChg chg="del">
        <pc:chgData name="Aizhan Kassymova" userId="S::a.kassymova@satbayev.university::116eda05-19b7-4ab1-b111-75ad639c04ed" providerId="AD" clId="Web-{A2696F37-C401-532A-A026-0A703683B108}" dt="2022-07-27T11:26:17.775" v="3"/>
        <pc:sldMkLst>
          <pc:docMk/>
          <pc:sldMk cId="2564792084" sldId="1087"/>
        </pc:sldMkLst>
      </pc:sldChg>
      <pc:sldChg chg="add">
        <pc:chgData name="Aizhan Kassymova" userId="S::a.kassymova@satbayev.university::116eda05-19b7-4ab1-b111-75ad639c04ed" providerId="AD" clId="Web-{A2696F37-C401-532A-A026-0A703683B108}" dt="2022-07-27T11:27:29.010" v="33"/>
        <pc:sldMkLst>
          <pc:docMk/>
          <pc:sldMk cId="418309044" sldId="1088"/>
        </pc:sldMkLst>
      </pc:sldChg>
      <pc:sldChg chg="del">
        <pc:chgData name="Aizhan Kassymova" userId="S::a.kassymova@satbayev.university::116eda05-19b7-4ab1-b111-75ad639c04ed" providerId="AD" clId="Web-{A2696F37-C401-532A-A026-0A703683B108}" dt="2022-07-27T11:26:21.337" v="4"/>
        <pc:sldMkLst>
          <pc:docMk/>
          <pc:sldMk cId="3111243331" sldId="1088"/>
        </pc:sldMkLst>
      </pc:sldChg>
      <pc:sldChg chg="add">
        <pc:chgData name="Aizhan Kassymova" userId="S::a.kassymova@satbayev.university::116eda05-19b7-4ab1-b111-75ad639c04ed" providerId="AD" clId="Web-{A2696F37-C401-532A-A026-0A703683B108}" dt="2022-07-27T11:27:29.104" v="34"/>
        <pc:sldMkLst>
          <pc:docMk/>
          <pc:sldMk cId="372217256" sldId="1089"/>
        </pc:sldMkLst>
      </pc:sldChg>
      <pc:sldChg chg="del">
        <pc:chgData name="Aizhan Kassymova" userId="S::a.kassymova@satbayev.university::116eda05-19b7-4ab1-b111-75ad639c04ed" providerId="AD" clId="Web-{A2696F37-C401-532A-A026-0A703683B108}" dt="2022-07-27T11:27:25.463" v="28"/>
        <pc:sldMkLst>
          <pc:docMk/>
          <pc:sldMk cId="2715500193" sldId="1089"/>
        </pc:sldMkLst>
      </pc:sldChg>
      <pc:sldChg chg="del">
        <pc:chgData name="Aizhan Kassymova" userId="S::a.kassymova@satbayev.university::116eda05-19b7-4ab1-b111-75ad639c04ed" providerId="AD" clId="Web-{A2696F37-C401-532A-A026-0A703683B108}" dt="2022-07-27T11:27:24.823" v="27"/>
        <pc:sldMkLst>
          <pc:docMk/>
          <pc:sldMk cId="1578363486" sldId="1090"/>
        </pc:sldMkLst>
      </pc:sldChg>
      <pc:sldChg chg="add">
        <pc:chgData name="Aizhan Kassymova" userId="S::a.kassymova@satbayev.university::116eda05-19b7-4ab1-b111-75ad639c04ed" providerId="AD" clId="Web-{A2696F37-C401-532A-A026-0A703683B108}" dt="2022-07-27T11:27:29.448" v="35"/>
        <pc:sldMkLst>
          <pc:docMk/>
          <pc:sldMk cId="2866256558" sldId="1090"/>
        </pc:sldMkLst>
      </pc:sldChg>
      <pc:sldChg chg="del">
        <pc:chgData name="Aizhan Kassymova" userId="S::a.kassymova@satbayev.university::116eda05-19b7-4ab1-b111-75ad639c04ed" providerId="AD" clId="Web-{A2696F37-C401-532A-A026-0A703683B108}" dt="2022-07-27T11:27:23.869" v="26"/>
        <pc:sldMkLst>
          <pc:docMk/>
          <pc:sldMk cId="3079061231" sldId="1091"/>
        </pc:sldMkLst>
      </pc:sldChg>
      <pc:sldChg chg="add">
        <pc:chgData name="Aizhan Kassymova" userId="S::a.kassymova@satbayev.university::116eda05-19b7-4ab1-b111-75ad639c04ed" providerId="AD" clId="Web-{A2696F37-C401-532A-A026-0A703683B108}" dt="2022-07-27T11:27:29.791" v="36"/>
        <pc:sldMkLst>
          <pc:docMk/>
          <pc:sldMk cId="3140933683" sldId="1091"/>
        </pc:sldMkLst>
      </pc:sldChg>
      <pc:sldChg chg="add">
        <pc:chgData name="Aizhan Kassymova" userId="S::a.kassymova@satbayev.university::116eda05-19b7-4ab1-b111-75ad639c04ed" providerId="AD" clId="Web-{A2696F37-C401-532A-A026-0A703683B108}" dt="2022-07-27T11:27:30.073" v="37"/>
        <pc:sldMkLst>
          <pc:docMk/>
          <pc:sldMk cId="66877705" sldId="1092"/>
        </pc:sldMkLst>
      </pc:sldChg>
      <pc:sldChg chg="del">
        <pc:chgData name="Aizhan Kassymova" userId="S::a.kassymova@satbayev.university::116eda05-19b7-4ab1-b111-75ad639c04ed" providerId="AD" clId="Web-{A2696F37-C401-532A-A026-0A703683B108}" dt="2022-07-27T11:27:23.323" v="25"/>
        <pc:sldMkLst>
          <pc:docMk/>
          <pc:sldMk cId="4203070697" sldId="1092"/>
        </pc:sldMkLst>
      </pc:sldChg>
      <pc:sldChg chg="del">
        <pc:chgData name="Aizhan Kassymova" userId="S::a.kassymova@satbayev.university::116eda05-19b7-4ab1-b111-75ad639c04ed" providerId="AD" clId="Web-{A2696F37-C401-532A-A026-0A703683B108}" dt="2022-07-27T11:27:22.604" v="24"/>
        <pc:sldMkLst>
          <pc:docMk/>
          <pc:sldMk cId="837600892" sldId="1093"/>
        </pc:sldMkLst>
      </pc:sldChg>
      <pc:sldChg chg="add">
        <pc:chgData name="Aizhan Kassymova" userId="S::a.kassymova@satbayev.university::116eda05-19b7-4ab1-b111-75ad639c04ed" providerId="AD" clId="Web-{A2696F37-C401-532A-A026-0A703683B108}" dt="2022-07-27T11:27:30.182" v="38"/>
        <pc:sldMkLst>
          <pc:docMk/>
          <pc:sldMk cId="3213475922" sldId="1093"/>
        </pc:sldMkLst>
      </pc:sldChg>
      <pc:sldChg chg="del">
        <pc:chgData name="Aizhan Kassymova" userId="S::a.kassymova@satbayev.university::116eda05-19b7-4ab1-b111-75ad639c04ed" providerId="AD" clId="Web-{A2696F37-C401-532A-A026-0A703683B108}" dt="2022-07-27T11:27:21.526" v="23"/>
        <pc:sldMkLst>
          <pc:docMk/>
          <pc:sldMk cId="866720516" sldId="1094"/>
        </pc:sldMkLst>
      </pc:sldChg>
      <pc:sldChg chg="add">
        <pc:chgData name="Aizhan Kassymova" userId="S::a.kassymova@satbayev.university::116eda05-19b7-4ab1-b111-75ad639c04ed" providerId="AD" clId="Web-{A2696F37-C401-532A-A026-0A703683B108}" dt="2022-07-27T11:27:30.229" v="39"/>
        <pc:sldMkLst>
          <pc:docMk/>
          <pc:sldMk cId="3158040249" sldId="1094"/>
        </pc:sldMkLst>
      </pc:sldChg>
      <pc:sldChg chg="add">
        <pc:chgData name="Aizhan Kassymova" userId="S::a.kassymova@satbayev.university::116eda05-19b7-4ab1-b111-75ad639c04ed" providerId="AD" clId="Web-{A2696F37-C401-532A-A026-0A703683B108}" dt="2022-07-27T11:27:30.323" v="40"/>
        <pc:sldMkLst>
          <pc:docMk/>
          <pc:sldMk cId="736399728" sldId="1095"/>
        </pc:sldMkLst>
      </pc:sldChg>
      <pc:sldChg chg="del">
        <pc:chgData name="Aizhan Kassymova" userId="S::a.kassymova@satbayev.university::116eda05-19b7-4ab1-b111-75ad639c04ed" providerId="AD" clId="Web-{A2696F37-C401-532A-A026-0A703683B108}" dt="2022-07-27T11:27:20.401" v="22"/>
        <pc:sldMkLst>
          <pc:docMk/>
          <pc:sldMk cId="2230740000" sldId="1095"/>
        </pc:sldMkLst>
      </pc:sldChg>
      <pc:sldChg chg="add">
        <pc:chgData name="Aizhan Kassymova" userId="S::a.kassymova@satbayev.university::116eda05-19b7-4ab1-b111-75ad639c04ed" providerId="AD" clId="Web-{A2696F37-C401-532A-A026-0A703683B108}" dt="2022-07-27T11:27:30.401" v="41"/>
        <pc:sldMkLst>
          <pc:docMk/>
          <pc:sldMk cId="3629514123" sldId="1096"/>
        </pc:sldMkLst>
      </pc:sldChg>
      <pc:sldChg chg="del">
        <pc:chgData name="Aizhan Kassymova" userId="S::a.kassymova@satbayev.university::116eda05-19b7-4ab1-b111-75ad639c04ed" providerId="AD" clId="Web-{A2696F37-C401-532A-A026-0A703683B108}" dt="2022-07-27T11:26:34.416" v="21"/>
        <pc:sldMkLst>
          <pc:docMk/>
          <pc:sldMk cId="4289245598" sldId="1096"/>
        </pc:sldMkLst>
      </pc:sldChg>
      <pc:sldChg chg="del">
        <pc:chgData name="Aizhan Kassymova" userId="S::a.kassymova@satbayev.university::116eda05-19b7-4ab1-b111-75ad639c04ed" providerId="AD" clId="Web-{A2696F37-C401-532A-A026-0A703683B108}" dt="2022-07-27T11:26:34.384" v="20"/>
        <pc:sldMkLst>
          <pc:docMk/>
          <pc:sldMk cId="523262241" sldId="1097"/>
        </pc:sldMkLst>
      </pc:sldChg>
      <pc:sldChg chg="add">
        <pc:chgData name="Aizhan Kassymova" userId="S::a.kassymova@satbayev.university::116eda05-19b7-4ab1-b111-75ad639c04ed" providerId="AD" clId="Web-{A2696F37-C401-532A-A026-0A703683B108}" dt="2022-07-27T11:27:30.448" v="42"/>
        <pc:sldMkLst>
          <pc:docMk/>
          <pc:sldMk cId="3933713623" sldId="1097"/>
        </pc:sldMkLst>
      </pc:sldChg>
      <pc:sldChg chg="del">
        <pc:chgData name="Aizhan Kassymova" userId="S::a.kassymova@satbayev.university::116eda05-19b7-4ab1-b111-75ad639c04ed" providerId="AD" clId="Web-{A2696F37-C401-532A-A026-0A703683B108}" dt="2022-07-27T11:26:34.369" v="19"/>
        <pc:sldMkLst>
          <pc:docMk/>
          <pc:sldMk cId="1808159661" sldId="1098"/>
        </pc:sldMkLst>
      </pc:sldChg>
      <pc:sldChg chg="add">
        <pc:chgData name="Aizhan Kassymova" userId="S::a.kassymova@satbayev.university::116eda05-19b7-4ab1-b111-75ad639c04ed" providerId="AD" clId="Web-{A2696F37-C401-532A-A026-0A703683B108}" dt="2022-07-27T11:27:30.932" v="43"/>
        <pc:sldMkLst>
          <pc:docMk/>
          <pc:sldMk cId="3923899196" sldId="1098"/>
        </pc:sldMkLst>
      </pc:sldChg>
      <pc:sldChg chg="add">
        <pc:chgData name="Aizhan Kassymova" userId="S::a.kassymova@satbayev.university::116eda05-19b7-4ab1-b111-75ad639c04ed" providerId="AD" clId="Web-{A2696F37-C401-532A-A026-0A703683B108}" dt="2022-07-27T11:27:30.995" v="44"/>
        <pc:sldMkLst>
          <pc:docMk/>
          <pc:sldMk cId="3782171525" sldId="1099"/>
        </pc:sldMkLst>
      </pc:sldChg>
      <pc:sldChg chg="del">
        <pc:chgData name="Aizhan Kassymova" userId="S::a.kassymova@satbayev.university::116eda05-19b7-4ab1-b111-75ad639c04ed" providerId="AD" clId="Web-{A2696F37-C401-532A-A026-0A703683B108}" dt="2022-07-27T11:26:34.353" v="18"/>
        <pc:sldMkLst>
          <pc:docMk/>
          <pc:sldMk cId="3976628212" sldId="1099"/>
        </pc:sldMkLst>
      </pc:sldChg>
      <pc:sldChg chg="add">
        <pc:chgData name="Aizhan Kassymova" userId="S::a.kassymova@satbayev.university::116eda05-19b7-4ab1-b111-75ad639c04ed" providerId="AD" clId="Web-{A2696F37-C401-532A-A026-0A703683B108}" dt="2022-07-27T11:27:31.432" v="45"/>
        <pc:sldMkLst>
          <pc:docMk/>
          <pc:sldMk cId="1338500020" sldId="1100"/>
        </pc:sldMkLst>
      </pc:sldChg>
      <pc:sldChg chg="del">
        <pc:chgData name="Aizhan Kassymova" userId="S::a.kassymova@satbayev.university::116eda05-19b7-4ab1-b111-75ad639c04ed" providerId="AD" clId="Web-{A2696F37-C401-532A-A026-0A703683B108}" dt="2022-07-27T11:26:34.337" v="17"/>
        <pc:sldMkLst>
          <pc:docMk/>
          <pc:sldMk cId="3284910864" sldId="1101"/>
        </pc:sldMkLst>
      </pc:sldChg>
      <pc:sldChg chg="add">
        <pc:chgData name="Aizhan Kassymova" userId="S::a.kassymova@satbayev.university::116eda05-19b7-4ab1-b111-75ad639c04ed" providerId="AD" clId="Web-{A2696F37-C401-532A-A026-0A703683B108}" dt="2022-07-27T11:27:31.510" v="46"/>
        <pc:sldMkLst>
          <pc:docMk/>
          <pc:sldMk cId="3998945197" sldId="1101"/>
        </pc:sldMkLst>
      </pc:sldChg>
      <pc:sldChg chg="add">
        <pc:chgData name="Aizhan Kassymova" userId="S::a.kassymova@satbayev.university::116eda05-19b7-4ab1-b111-75ad639c04ed" providerId="AD" clId="Web-{A2696F37-C401-532A-A026-0A703683B108}" dt="2022-07-27T11:27:31.620" v="47"/>
        <pc:sldMkLst>
          <pc:docMk/>
          <pc:sldMk cId="277404032" sldId="1102"/>
        </pc:sldMkLst>
      </pc:sldChg>
      <pc:sldChg chg="del">
        <pc:chgData name="Aizhan Kassymova" userId="S::a.kassymova@satbayev.university::116eda05-19b7-4ab1-b111-75ad639c04ed" providerId="AD" clId="Web-{A2696F37-C401-532A-A026-0A703683B108}" dt="2022-07-27T11:26:32.525" v="16"/>
        <pc:sldMkLst>
          <pc:docMk/>
          <pc:sldMk cId="772980835" sldId="1103"/>
        </pc:sldMkLst>
      </pc:sldChg>
      <pc:sldChg chg="add">
        <pc:chgData name="Aizhan Kassymova" userId="S::a.kassymova@satbayev.university::116eda05-19b7-4ab1-b111-75ad639c04ed" providerId="AD" clId="Web-{A2696F37-C401-532A-A026-0A703683B108}" dt="2022-07-27T11:27:32.041" v="48"/>
        <pc:sldMkLst>
          <pc:docMk/>
          <pc:sldMk cId="2173901457" sldId="1103"/>
        </pc:sldMkLst>
      </pc:sldChg>
      <pc:sldChg chg="del">
        <pc:chgData name="Aizhan Kassymova" userId="S::a.kassymova@satbayev.university::116eda05-19b7-4ab1-b111-75ad639c04ed" providerId="AD" clId="Web-{A2696F37-C401-532A-A026-0A703683B108}" dt="2022-07-27T11:26:32.509" v="15"/>
        <pc:sldMkLst>
          <pc:docMk/>
          <pc:sldMk cId="3778346125" sldId="1104"/>
        </pc:sldMkLst>
      </pc:sldChg>
      <pc:sldChg chg="add">
        <pc:chgData name="Aizhan Kassymova" userId="S::a.kassymova@satbayev.university::116eda05-19b7-4ab1-b111-75ad639c04ed" providerId="AD" clId="Web-{A2696F37-C401-532A-A026-0A703683B108}" dt="2022-07-27T11:27:32.479" v="49"/>
        <pc:sldMkLst>
          <pc:docMk/>
          <pc:sldMk cId="4034064652" sldId="1104"/>
        </pc:sldMkLst>
      </pc:sldChg>
      <pc:sldChg chg="add">
        <pc:chgData name="Aizhan Kassymova" userId="S::a.kassymova@satbayev.university::116eda05-19b7-4ab1-b111-75ad639c04ed" providerId="AD" clId="Web-{A2696F37-C401-532A-A026-0A703683B108}" dt="2022-07-27T11:27:32.823" v="50"/>
        <pc:sldMkLst>
          <pc:docMk/>
          <pc:sldMk cId="1312220127" sldId="1105"/>
        </pc:sldMkLst>
      </pc:sldChg>
      <pc:sldChg chg="add">
        <pc:chgData name="Aizhan Kassymova" userId="S::a.kassymova@satbayev.university::116eda05-19b7-4ab1-b111-75ad639c04ed" providerId="AD" clId="Web-{A2696F37-C401-532A-A026-0A703683B108}" dt="2022-07-27T11:27:33.213" v="51"/>
        <pc:sldMkLst>
          <pc:docMk/>
          <pc:sldMk cId="546357948" sldId="1106"/>
        </pc:sldMkLst>
      </pc:sldChg>
      <pc:sldChg chg="del">
        <pc:chgData name="Aizhan Kassymova" userId="S::a.kassymova@satbayev.university::116eda05-19b7-4ab1-b111-75ad639c04ed" providerId="AD" clId="Web-{A2696F37-C401-532A-A026-0A703683B108}" dt="2022-07-27T11:26:32.478" v="13"/>
        <pc:sldMkLst>
          <pc:docMk/>
          <pc:sldMk cId="2182359231" sldId="1106"/>
        </pc:sldMkLst>
      </pc:sldChg>
      <pc:sldChg chg="del">
        <pc:chgData name="Aizhan Kassymova" userId="S::a.kassymova@satbayev.university::116eda05-19b7-4ab1-b111-75ad639c04ed" providerId="AD" clId="Web-{A2696F37-C401-532A-A026-0A703683B108}" dt="2022-07-27T11:26:32.447" v="12"/>
        <pc:sldMkLst>
          <pc:docMk/>
          <pc:sldMk cId="2115363033" sldId="1107"/>
        </pc:sldMkLst>
      </pc:sldChg>
      <pc:sldChg chg="add">
        <pc:chgData name="Aizhan Kassymova" userId="S::a.kassymova@satbayev.university::116eda05-19b7-4ab1-b111-75ad639c04ed" providerId="AD" clId="Web-{A2696F37-C401-532A-A026-0A703683B108}" dt="2022-07-27T11:27:33.573" v="52"/>
        <pc:sldMkLst>
          <pc:docMk/>
          <pc:sldMk cId="2875860226" sldId="1107"/>
        </pc:sldMkLst>
      </pc:sldChg>
      <pc:sldChg chg="add">
        <pc:chgData name="Aizhan Kassymova" userId="S::a.kassymova@satbayev.university::116eda05-19b7-4ab1-b111-75ad639c04ed" providerId="AD" clId="Web-{A2696F37-C401-532A-A026-0A703683B108}" dt="2022-07-27T11:27:33.917" v="53"/>
        <pc:sldMkLst>
          <pc:docMk/>
          <pc:sldMk cId="1873688477" sldId="1108"/>
        </pc:sldMkLst>
      </pc:sldChg>
      <pc:sldChg chg="del">
        <pc:chgData name="Aizhan Kassymova" userId="S::a.kassymova@satbayev.university::116eda05-19b7-4ab1-b111-75ad639c04ed" providerId="AD" clId="Web-{A2696F37-C401-532A-A026-0A703683B108}" dt="2022-07-27T11:26:29.587" v="11"/>
        <pc:sldMkLst>
          <pc:docMk/>
          <pc:sldMk cId="2297664663" sldId="1108"/>
        </pc:sldMkLst>
      </pc:sldChg>
      <pc:sldChg chg="del">
        <pc:chgData name="Aizhan Kassymova" userId="S::a.kassymova@satbayev.university::116eda05-19b7-4ab1-b111-75ad639c04ed" providerId="AD" clId="Web-{A2696F37-C401-532A-A026-0A703683B108}" dt="2022-07-27T11:26:29.572" v="10"/>
        <pc:sldMkLst>
          <pc:docMk/>
          <pc:sldMk cId="1209334988" sldId="1109"/>
        </pc:sldMkLst>
      </pc:sldChg>
      <pc:sldChg chg="add">
        <pc:chgData name="Aizhan Kassymova" userId="S::a.kassymova@satbayev.university::116eda05-19b7-4ab1-b111-75ad639c04ed" providerId="AD" clId="Web-{A2696F37-C401-532A-A026-0A703683B108}" dt="2022-07-27T11:27:33.995" v="54"/>
        <pc:sldMkLst>
          <pc:docMk/>
          <pc:sldMk cId="2909553252" sldId="1109"/>
        </pc:sldMkLst>
      </pc:sldChg>
      <pc:sldChg chg="del">
        <pc:chgData name="Aizhan Kassymova" userId="S::a.kassymova@satbayev.university::116eda05-19b7-4ab1-b111-75ad639c04ed" providerId="AD" clId="Web-{A2696F37-C401-532A-A026-0A703683B108}" dt="2022-07-27T11:26:29.556" v="9"/>
        <pc:sldMkLst>
          <pc:docMk/>
          <pc:sldMk cId="596309804" sldId="1110"/>
        </pc:sldMkLst>
      </pc:sldChg>
      <pc:sldChg chg="add">
        <pc:chgData name="Aizhan Kassymova" userId="S::a.kassymova@satbayev.university::116eda05-19b7-4ab1-b111-75ad639c04ed" providerId="AD" clId="Web-{A2696F37-C401-532A-A026-0A703683B108}" dt="2022-07-27T11:27:34.370" v="55"/>
        <pc:sldMkLst>
          <pc:docMk/>
          <pc:sldMk cId="1313520129" sldId="1110"/>
        </pc:sldMkLst>
      </pc:sldChg>
      <pc:sldChg chg="add">
        <pc:chgData name="Aizhan Kassymova" userId="S::a.kassymova@satbayev.university::116eda05-19b7-4ab1-b111-75ad639c04ed" providerId="AD" clId="Web-{A2696F37-C401-532A-A026-0A703683B108}" dt="2022-07-27T11:27:34.713" v="56"/>
        <pc:sldMkLst>
          <pc:docMk/>
          <pc:sldMk cId="1674058713" sldId="1111"/>
        </pc:sldMkLst>
      </pc:sldChg>
      <pc:sldChg chg="del">
        <pc:chgData name="Aizhan Kassymova" userId="S::a.kassymova@satbayev.university::116eda05-19b7-4ab1-b111-75ad639c04ed" providerId="AD" clId="Web-{A2696F37-C401-532A-A026-0A703683B108}" dt="2022-07-27T11:26:29.525" v="8"/>
        <pc:sldMkLst>
          <pc:docMk/>
          <pc:sldMk cId="3381831678" sldId="1111"/>
        </pc:sldMkLst>
      </pc:sldChg>
      <pc:sldChg chg="del">
        <pc:chgData name="Aizhan Kassymova" userId="S::a.kassymova@satbayev.university::116eda05-19b7-4ab1-b111-75ad639c04ed" providerId="AD" clId="Web-{A2696F37-C401-532A-A026-0A703683B108}" dt="2022-07-27T11:26:26.572" v="7"/>
        <pc:sldMkLst>
          <pc:docMk/>
          <pc:sldMk cId="2720633737" sldId="1112"/>
        </pc:sldMkLst>
      </pc:sldChg>
      <pc:sldChg chg="add">
        <pc:chgData name="Aizhan Kassymova" userId="S::a.kassymova@satbayev.university::116eda05-19b7-4ab1-b111-75ad639c04ed" providerId="AD" clId="Web-{A2696F37-C401-532A-A026-0A703683B108}" dt="2022-07-27T11:27:35.041" v="57"/>
        <pc:sldMkLst>
          <pc:docMk/>
          <pc:sldMk cId="3884015337" sldId="1112"/>
        </pc:sldMkLst>
      </pc:sldChg>
      <pc:sldChg chg="add">
        <pc:chgData name="Aizhan Kassymova" userId="S::a.kassymova@satbayev.university::116eda05-19b7-4ab1-b111-75ad639c04ed" providerId="AD" clId="Web-{A2696F37-C401-532A-A026-0A703683B108}" dt="2022-07-27T11:27:35.135" v="58"/>
        <pc:sldMkLst>
          <pc:docMk/>
          <pc:sldMk cId="2965195691" sldId="1113"/>
        </pc:sldMkLst>
      </pc:sldChg>
      <pc:sldChg chg="del">
        <pc:chgData name="Aizhan Kassymova" userId="S::a.kassymova@satbayev.university::116eda05-19b7-4ab1-b111-75ad639c04ed" providerId="AD" clId="Web-{A2696F37-C401-532A-A026-0A703683B108}" dt="2022-07-27T11:26:26.525" v="6"/>
        <pc:sldMkLst>
          <pc:docMk/>
          <pc:sldMk cId="3491443387" sldId="1113"/>
        </pc:sldMkLst>
      </pc:sldChg>
      <pc:sldChg chg="add">
        <pc:chgData name="Aizhan Kassymova" userId="S::a.kassymova@satbayev.university::116eda05-19b7-4ab1-b111-75ad639c04ed" providerId="AD" clId="Web-{A2696F37-C401-532A-A026-0A703683B108}" dt="2022-07-27T11:27:35.260" v="59"/>
        <pc:sldMkLst>
          <pc:docMk/>
          <pc:sldMk cId="3648085974" sldId="1114"/>
        </pc:sldMkLst>
      </pc:sldChg>
      <pc:sldChg chg="del">
        <pc:chgData name="Aizhan Kassymova" userId="S::a.kassymova@satbayev.university::116eda05-19b7-4ab1-b111-75ad639c04ed" providerId="AD" clId="Web-{A2696F37-C401-532A-A026-0A703683B108}" dt="2022-07-27T11:26:23.587" v="5"/>
        <pc:sldMkLst>
          <pc:docMk/>
          <pc:sldMk cId="2307654960" sldId="1115"/>
        </pc:sldMkLst>
      </pc:sldChg>
      <pc:sldChg chg="add">
        <pc:chgData name="Aizhan Kassymova" userId="S::a.kassymova@satbayev.university::116eda05-19b7-4ab1-b111-75ad639c04ed" providerId="AD" clId="Web-{A2696F37-C401-532A-A026-0A703683B108}" dt="2022-07-27T11:27:35.604" v="60"/>
        <pc:sldMkLst>
          <pc:docMk/>
          <pc:sldMk cId="2835833805" sldId="1115"/>
        </pc:sldMkLst>
      </pc:sldChg>
      <pc:sldChg chg="add">
        <pc:chgData name="Aizhan Kassymova" userId="S::a.kassymova@satbayev.university::116eda05-19b7-4ab1-b111-75ad639c04ed" providerId="AD" clId="Web-{A2696F37-C401-532A-A026-0A703683B108}" dt="2022-07-27T11:27:35.682" v="61"/>
        <pc:sldMkLst>
          <pc:docMk/>
          <pc:sldMk cId="247591069" sldId="1116"/>
        </pc:sldMkLst>
      </pc:sldChg>
      <pc:sldChg chg="del">
        <pc:chgData name="Aizhan Kassymova" userId="S::a.kassymova@satbayev.university::116eda05-19b7-4ab1-b111-75ad639c04ed" providerId="AD" clId="Web-{A2696F37-C401-532A-A026-0A703683B108}" dt="2022-07-27T11:26:32.494" v="14"/>
        <pc:sldMkLst>
          <pc:docMk/>
          <pc:sldMk cId="1400790640" sldId="1116"/>
        </pc:sldMkLst>
      </pc:sldChg>
      <pc:sldChg chg="add">
        <pc:chgData name="Aizhan Kassymova" userId="S::a.kassymova@satbayev.university::116eda05-19b7-4ab1-b111-75ad639c04ed" providerId="AD" clId="Web-{A2696F37-C401-532A-A026-0A703683B108}" dt="2022-07-27T11:27:35.729" v="62"/>
        <pc:sldMkLst>
          <pc:docMk/>
          <pc:sldMk cId="3436660107" sldId="1117"/>
        </pc:sldMkLst>
      </pc:sldChg>
      <pc:sldMasterChg chg="add addSldLayout">
        <pc:chgData name="Aizhan Kassymova" userId="S::a.kassymova@satbayev.university::116eda05-19b7-4ab1-b111-75ad639c04ed" providerId="AD" clId="Web-{A2696F37-C401-532A-A026-0A703683B108}" dt="2022-07-27T11:27:28.635" v="29"/>
        <pc:sldMasterMkLst>
          <pc:docMk/>
          <pc:sldMasterMk cId="2775165307" sldId="2147483665"/>
        </pc:sldMasterMkLst>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33936558" sldId="2147483666"/>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1878446113" sldId="2147483667"/>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1273958200" sldId="2147483668"/>
          </pc:sldLayoutMkLst>
        </pc:sldLayoutChg>
        <pc:sldLayoutChg chg="add">
          <pc:chgData name="Aizhan Kassymova" userId="S::a.kassymova@satbayev.university::116eda05-19b7-4ab1-b111-75ad639c04ed" providerId="AD" clId="Web-{A2696F37-C401-532A-A026-0A703683B108}" dt="2022-07-27T11:27:28.635" v="29"/>
          <pc:sldLayoutMkLst>
            <pc:docMk/>
            <pc:sldMasterMk cId="2775165307" sldId="2147483665"/>
            <pc:sldLayoutMk cId="3762131626" sldId="2147483669"/>
          </pc:sldLayoutMkLst>
        </pc:sldLayoutChg>
      </pc:sldMasterChg>
    </pc:docChg>
  </pc:docChgLst>
  <pc:docChgLst>
    <pc:chgData name="Aizhan Kassymova" userId="116eda05-19b7-4ab1-b111-75ad639c04ed" providerId="ADAL" clId="{481AF113-4C93-4F4A-9E62-C6ADB38EE59E}"/>
    <pc:docChg chg="undo custSel addSld delSld modSld delMainMaster">
      <pc:chgData name="Aizhan Kassymova" userId="116eda05-19b7-4ab1-b111-75ad639c04ed" providerId="ADAL" clId="{481AF113-4C93-4F4A-9E62-C6ADB38EE59E}" dt="2022-07-19T17:39:06.200" v="7411" actId="2696"/>
      <pc:docMkLst>
        <pc:docMk/>
      </pc:docMkLst>
      <pc:sldChg chg="modSp mod">
        <pc:chgData name="Aizhan Kassymova" userId="116eda05-19b7-4ab1-b111-75ad639c04ed" providerId="ADAL" clId="{481AF113-4C93-4F4A-9E62-C6ADB38EE59E}" dt="2022-07-16T07:44:20.694" v="23" actId="255"/>
        <pc:sldMkLst>
          <pc:docMk/>
          <pc:sldMk cId="618695574" sldId="256"/>
        </pc:sldMkLst>
        <pc:spChg chg="mod">
          <ac:chgData name="Aizhan Kassymova" userId="116eda05-19b7-4ab1-b111-75ad639c04ed" providerId="ADAL" clId="{481AF113-4C93-4F4A-9E62-C6ADB38EE59E}" dt="2022-07-16T07:44:20.694" v="23" actId="255"/>
          <ac:spMkLst>
            <pc:docMk/>
            <pc:sldMk cId="618695574" sldId="256"/>
            <ac:spMk id="2" creationId="{DE9F32F8-75B0-5A0E-5B02-750E4F25B5F1}"/>
          </ac:spMkLst>
        </pc:spChg>
      </pc:sldChg>
      <pc:sldChg chg="del">
        <pc:chgData name="Aizhan Kassymova" userId="116eda05-19b7-4ab1-b111-75ad639c04ed" providerId="ADAL" clId="{481AF113-4C93-4F4A-9E62-C6ADB38EE59E}" dt="2022-07-16T07:48:38.911" v="86" actId="2696"/>
        <pc:sldMkLst>
          <pc:docMk/>
          <pc:sldMk cId="3878279891" sldId="415"/>
        </pc:sldMkLst>
      </pc:sldChg>
      <pc:sldChg chg="modSp mod modNotesTx">
        <pc:chgData name="Aizhan Kassymova" userId="116eda05-19b7-4ab1-b111-75ad639c04ed" providerId="ADAL" clId="{481AF113-4C93-4F4A-9E62-C6ADB38EE59E}" dt="2022-07-16T08:23:27.707" v="131" actId="20577"/>
        <pc:sldMkLst>
          <pc:docMk/>
          <pc:sldMk cId="3896205319" sldId="973"/>
        </pc:sldMkLst>
        <pc:spChg chg="mod">
          <ac:chgData name="Aizhan Kassymova" userId="116eda05-19b7-4ab1-b111-75ad639c04ed" providerId="ADAL" clId="{481AF113-4C93-4F4A-9E62-C6ADB38EE59E}" dt="2022-07-16T07:45:47.259" v="41" actId="20577"/>
          <ac:spMkLst>
            <pc:docMk/>
            <pc:sldMk cId="3896205319" sldId="973"/>
            <ac:spMk id="3" creationId="{3442F0EB-D236-E592-A42B-8E35B6662FAD}"/>
          </ac:spMkLst>
        </pc:spChg>
      </pc:sldChg>
      <pc:sldChg chg="del">
        <pc:chgData name="Aizhan Kassymova" userId="116eda05-19b7-4ab1-b111-75ad639c04ed" providerId="ADAL" clId="{481AF113-4C93-4F4A-9E62-C6ADB38EE59E}" dt="2022-07-16T07:48:34.876" v="79" actId="2696"/>
        <pc:sldMkLst>
          <pc:docMk/>
          <pc:sldMk cId="3559371383" sldId="993"/>
        </pc:sldMkLst>
      </pc:sldChg>
      <pc:sldChg chg="del">
        <pc:chgData name="Aizhan Kassymova" userId="116eda05-19b7-4ab1-b111-75ad639c04ed" providerId="ADAL" clId="{481AF113-4C93-4F4A-9E62-C6ADB38EE59E}" dt="2022-07-16T07:48:34.183" v="78" actId="2696"/>
        <pc:sldMkLst>
          <pc:docMk/>
          <pc:sldMk cId="3215806968" sldId="994"/>
        </pc:sldMkLst>
      </pc:sldChg>
      <pc:sldChg chg="del">
        <pc:chgData name="Aizhan Kassymova" userId="116eda05-19b7-4ab1-b111-75ad639c04ed" providerId="ADAL" clId="{481AF113-4C93-4F4A-9E62-C6ADB38EE59E}" dt="2022-07-16T07:48:33.582" v="77" actId="2696"/>
        <pc:sldMkLst>
          <pc:docMk/>
          <pc:sldMk cId="519445649" sldId="995"/>
        </pc:sldMkLst>
      </pc:sldChg>
      <pc:sldChg chg="del">
        <pc:chgData name="Aizhan Kassymova" userId="116eda05-19b7-4ab1-b111-75ad639c04ed" providerId="ADAL" clId="{481AF113-4C93-4F4A-9E62-C6ADB38EE59E}" dt="2022-07-16T07:48:32.440" v="75" actId="2696"/>
        <pc:sldMkLst>
          <pc:docMk/>
          <pc:sldMk cId="1724717735" sldId="996"/>
        </pc:sldMkLst>
      </pc:sldChg>
      <pc:sldChg chg="del">
        <pc:chgData name="Aizhan Kassymova" userId="116eda05-19b7-4ab1-b111-75ad639c04ed" providerId="ADAL" clId="{481AF113-4C93-4F4A-9E62-C6ADB38EE59E}" dt="2022-07-16T07:48:32.985" v="76" actId="2696"/>
        <pc:sldMkLst>
          <pc:docMk/>
          <pc:sldMk cId="396709274" sldId="998"/>
        </pc:sldMkLst>
      </pc:sldChg>
      <pc:sldChg chg="del">
        <pc:chgData name="Aizhan Kassymova" userId="116eda05-19b7-4ab1-b111-75ad639c04ed" providerId="ADAL" clId="{481AF113-4C93-4F4A-9E62-C6ADB38EE59E}" dt="2022-07-16T07:48:31.908" v="74" actId="2696"/>
        <pc:sldMkLst>
          <pc:docMk/>
          <pc:sldMk cId="2473510013" sldId="1002"/>
        </pc:sldMkLst>
      </pc:sldChg>
      <pc:sldChg chg="del">
        <pc:chgData name="Aizhan Kassymova" userId="116eda05-19b7-4ab1-b111-75ad639c04ed" providerId="ADAL" clId="{481AF113-4C93-4F4A-9E62-C6ADB38EE59E}" dt="2022-07-16T07:48:31.348" v="73" actId="2696"/>
        <pc:sldMkLst>
          <pc:docMk/>
          <pc:sldMk cId="1806603704" sldId="1003"/>
        </pc:sldMkLst>
      </pc:sldChg>
      <pc:sldChg chg="del">
        <pc:chgData name="Aizhan Kassymova" userId="116eda05-19b7-4ab1-b111-75ad639c04ed" providerId="ADAL" clId="{481AF113-4C93-4F4A-9E62-C6ADB38EE59E}" dt="2022-07-16T07:48:30.714" v="72" actId="2696"/>
        <pc:sldMkLst>
          <pc:docMk/>
          <pc:sldMk cId="1361521299" sldId="1004"/>
        </pc:sldMkLst>
      </pc:sldChg>
      <pc:sldChg chg="del">
        <pc:chgData name="Aizhan Kassymova" userId="116eda05-19b7-4ab1-b111-75ad639c04ed" providerId="ADAL" clId="{481AF113-4C93-4F4A-9E62-C6ADB38EE59E}" dt="2022-07-16T07:48:43.164" v="91" actId="2696"/>
        <pc:sldMkLst>
          <pc:docMk/>
          <pc:sldMk cId="4011593193" sldId="1005"/>
        </pc:sldMkLst>
      </pc:sldChg>
      <pc:sldChg chg="del">
        <pc:chgData name="Aizhan Kassymova" userId="116eda05-19b7-4ab1-b111-75ad639c04ed" providerId="ADAL" clId="{481AF113-4C93-4F4A-9E62-C6ADB38EE59E}" dt="2022-07-16T07:48:42.545" v="90" actId="2696"/>
        <pc:sldMkLst>
          <pc:docMk/>
          <pc:sldMk cId="421856067" sldId="1006"/>
        </pc:sldMkLst>
      </pc:sldChg>
      <pc:sldChg chg="del">
        <pc:chgData name="Aizhan Kassymova" userId="116eda05-19b7-4ab1-b111-75ad639c04ed" providerId="ADAL" clId="{481AF113-4C93-4F4A-9E62-C6ADB38EE59E}" dt="2022-07-16T07:48:41.883" v="89" actId="2696"/>
        <pc:sldMkLst>
          <pc:docMk/>
          <pc:sldMk cId="2199283685" sldId="1007"/>
        </pc:sldMkLst>
      </pc:sldChg>
      <pc:sldChg chg="del">
        <pc:chgData name="Aizhan Kassymova" userId="116eda05-19b7-4ab1-b111-75ad639c04ed" providerId="ADAL" clId="{481AF113-4C93-4F4A-9E62-C6ADB38EE59E}" dt="2022-07-16T07:48:41.220" v="88" actId="2696"/>
        <pc:sldMkLst>
          <pc:docMk/>
          <pc:sldMk cId="2039105488" sldId="1008"/>
        </pc:sldMkLst>
      </pc:sldChg>
      <pc:sldChg chg="del">
        <pc:chgData name="Aizhan Kassymova" userId="116eda05-19b7-4ab1-b111-75ad639c04ed" providerId="ADAL" clId="{481AF113-4C93-4F4A-9E62-C6ADB38EE59E}" dt="2022-07-16T07:48:40.193" v="87" actId="2696"/>
        <pc:sldMkLst>
          <pc:docMk/>
          <pc:sldMk cId="622832814" sldId="1009"/>
        </pc:sldMkLst>
      </pc:sldChg>
      <pc:sldChg chg="del">
        <pc:chgData name="Aizhan Kassymova" userId="116eda05-19b7-4ab1-b111-75ad639c04ed" providerId="ADAL" clId="{481AF113-4C93-4F4A-9E62-C6ADB38EE59E}" dt="2022-07-16T07:48:38.029" v="84" actId="2696"/>
        <pc:sldMkLst>
          <pc:docMk/>
          <pc:sldMk cId="2628641788" sldId="1010"/>
        </pc:sldMkLst>
      </pc:sldChg>
      <pc:sldChg chg="del">
        <pc:chgData name="Aizhan Kassymova" userId="116eda05-19b7-4ab1-b111-75ad639c04ed" providerId="ADAL" clId="{481AF113-4C93-4F4A-9E62-C6ADB38EE59E}" dt="2022-07-16T07:48:36.979" v="83" actId="2696"/>
        <pc:sldMkLst>
          <pc:docMk/>
          <pc:sldMk cId="4140032516" sldId="1011"/>
        </pc:sldMkLst>
      </pc:sldChg>
      <pc:sldChg chg="del">
        <pc:chgData name="Aizhan Kassymova" userId="116eda05-19b7-4ab1-b111-75ad639c04ed" providerId="ADAL" clId="{481AF113-4C93-4F4A-9E62-C6ADB38EE59E}" dt="2022-07-16T07:48:36.730" v="82" actId="2696"/>
        <pc:sldMkLst>
          <pc:docMk/>
          <pc:sldMk cId="3516260518" sldId="1012"/>
        </pc:sldMkLst>
      </pc:sldChg>
      <pc:sldChg chg="del">
        <pc:chgData name="Aizhan Kassymova" userId="116eda05-19b7-4ab1-b111-75ad639c04ed" providerId="ADAL" clId="{481AF113-4C93-4F4A-9E62-C6ADB38EE59E}" dt="2022-07-16T07:48:36.009" v="81" actId="2696"/>
        <pc:sldMkLst>
          <pc:docMk/>
          <pc:sldMk cId="2500415789" sldId="1013"/>
        </pc:sldMkLst>
      </pc:sldChg>
      <pc:sldChg chg="del">
        <pc:chgData name="Aizhan Kassymova" userId="116eda05-19b7-4ab1-b111-75ad639c04ed" providerId="ADAL" clId="{481AF113-4C93-4F4A-9E62-C6ADB38EE59E}" dt="2022-07-16T07:48:35.493" v="80" actId="2696"/>
        <pc:sldMkLst>
          <pc:docMk/>
          <pc:sldMk cId="3538661402" sldId="1014"/>
        </pc:sldMkLst>
      </pc:sldChg>
      <pc:sldChg chg="del">
        <pc:chgData name="Aizhan Kassymova" userId="116eda05-19b7-4ab1-b111-75ad639c04ed" providerId="ADAL" clId="{481AF113-4C93-4F4A-9E62-C6ADB38EE59E}" dt="2022-07-16T07:48:38.415" v="85" actId="2696"/>
        <pc:sldMkLst>
          <pc:docMk/>
          <pc:sldMk cId="2424358755" sldId="1016"/>
        </pc:sldMkLst>
      </pc:sldChg>
      <pc:sldChg chg="modSp add">
        <pc:chgData name="Aizhan Kassymova" userId="116eda05-19b7-4ab1-b111-75ad639c04ed" providerId="ADAL" clId="{481AF113-4C93-4F4A-9E62-C6ADB38EE59E}" dt="2022-07-17T10:39:37.842" v="5397"/>
        <pc:sldMkLst>
          <pc:docMk/>
          <pc:sldMk cId="4280837052" sldId="1042"/>
        </pc:sldMkLst>
        <pc:spChg chg="mod">
          <ac:chgData name="Aizhan Kassymova" userId="116eda05-19b7-4ab1-b111-75ad639c04ed" providerId="ADAL" clId="{481AF113-4C93-4F4A-9E62-C6ADB38EE59E}" dt="2022-07-17T10:39:37.842" v="5397"/>
          <ac:spMkLst>
            <pc:docMk/>
            <pc:sldMk cId="4280837052" sldId="1042"/>
            <ac:spMk id="3" creationId="{3B8A7DC3-C885-F84E-9572-316B746437B7}"/>
          </ac:spMkLst>
        </pc:spChg>
      </pc:sldChg>
      <pc:sldChg chg="modSp add mod modAnim">
        <pc:chgData name="Aizhan Kassymova" userId="116eda05-19b7-4ab1-b111-75ad639c04ed" providerId="ADAL" clId="{481AF113-4C93-4F4A-9E62-C6ADB38EE59E}" dt="2022-07-17T10:45:53.524" v="5746" actId="20577"/>
        <pc:sldMkLst>
          <pc:docMk/>
          <pc:sldMk cId="636725116" sldId="1068"/>
        </pc:sldMkLst>
        <pc:spChg chg="mod">
          <ac:chgData name="Aizhan Kassymova" userId="116eda05-19b7-4ab1-b111-75ad639c04ed" providerId="ADAL" clId="{481AF113-4C93-4F4A-9E62-C6ADB38EE59E}" dt="2022-07-17T10:45:30.975" v="5723" actId="20577"/>
          <ac:spMkLst>
            <pc:docMk/>
            <pc:sldMk cId="636725116" sldId="1068"/>
            <ac:spMk id="8" creationId="{2AB7AFB9-05B7-8F45-B2AB-A2B2DBC22CCE}"/>
          </ac:spMkLst>
        </pc:spChg>
        <pc:spChg chg="mod">
          <ac:chgData name="Aizhan Kassymova" userId="116eda05-19b7-4ab1-b111-75ad639c04ed" providerId="ADAL" clId="{481AF113-4C93-4F4A-9E62-C6ADB38EE59E}" dt="2022-07-17T10:40:12.989" v="5421" actId="20577"/>
          <ac:spMkLst>
            <pc:docMk/>
            <pc:sldMk cId="636725116" sldId="1068"/>
            <ac:spMk id="9" creationId="{247BCAC2-4B0D-C24F-A1AA-5CFB26132E0B}"/>
          </ac:spMkLst>
        </pc:spChg>
        <pc:spChg chg="mod">
          <ac:chgData name="Aizhan Kassymova" userId="116eda05-19b7-4ab1-b111-75ad639c04ed" providerId="ADAL" clId="{481AF113-4C93-4F4A-9E62-C6ADB38EE59E}" dt="2022-07-17T10:39:37.842" v="5397"/>
          <ac:spMkLst>
            <pc:docMk/>
            <pc:sldMk cId="636725116" sldId="1068"/>
            <ac:spMk id="10" creationId="{31E9D565-6810-E44B-9B1D-6FAB7B7F8E1A}"/>
          </ac:spMkLst>
        </pc:spChg>
        <pc:spChg chg="mod">
          <ac:chgData name="Aizhan Kassymova" userId="116eda05-19b7-4ab1-b111-75ad639c04ed" providerId="ADAL" clId="{481AF113-4C93-4F4A-9E62-C6ADB38EE59E}" dt="2022-07-17T10:45:45.193" v="5733" actId="20577"/>
          <ac:spMkLst>
            <pc:docMk/>
            <pc:sldMk cId="636725116" sldId="1068"/>
            <ac:spMk id="17" creationId="{4D5B851A-267A-1546-B45E-931C3F7AF0F8}"/>
          </ac:spMkLst>
        </pc:spChg>
        <pc:spChg chg="mod">
          <ac:chgData name="Aizhan Kassymova" userId="116eda05-19b7-4ab1-b111-75ad639c04ed" providerId="ADAL" clId="{481AF113-4C93-4F4A-9E62-C6ADB38EE59E}" dt="2022-07-17T10:45:53.524" v="5746" actId="20577"/>
          <ac:spMkLst>
            <pc:docMk/>
            <pc:sldMk cId="636725116" sldId="1068"/>
            <ac:spMk id="18" creationId="{4EA9C80E-6BB3-B44E-A522-3C7B027B4CFC}"/>
          </ac:spMkLst>
        </pc:spChg>
      </pc:sldChg>
      <pc:sldChg chg="modSp add mod modAnim">
        <pc:chgData name="Aizhan Kassymova" userId="116eda05-19b7-4ab1-b111-75ad639c04ed" providerId="ADAL" clId="{481AF113-4C93-4F4A-9E62-C6ADB38EE59E}" dt="2022-07-17T10:52:42.762" v="6046" actId="1076"/>
        <pc:sldMkLst>
          <pc:docMk/>
          <pc:sldMk cId="3754433943" sldId="1069"/>
        </pc:sldMkLst>
        <pc:spChg chg="mod">
          <ac:chgData name="Aizhan Kassymova" userId="116eda05-19b7-4ab1-b111-75ad639c04ed" providerId="ADAL" clId="{481AF113-4C93-4F4A-9E62-C6ADB38EE59E}" dt="2022-07-17T10:46:10.306" v="5761" actId="20577"/>
          <ac:spMkLst>
            <pc:docMk/>
            <pc:sldMk cId="3754433943" sldId="1069"/>
            <ac:spMk id="9" creationId="{247BCAC2-4B0D-C24F-A1AA-5CFB26132E0B}"/>
          </ac:spMkLst>
        </pc:spChg>
        <pc:spChg chg="mod">
          <ac:chgData name="Aizhan Kassymova" userId="116eda05-19b7-4ab1-b111-75ad639c04ed" providerId="ADAL" clId="{481AF113-4C93-4F4A-9E62-C6ADB38EE59E}" dt="2022-07-17T10:39:37.842" v="5397"/>
          <ac:spMkLst>
            <pc:docMk/>
            <pc:sldMk cId="3754433943" sldId="1069"/>
            <ac:spMk id="59" creationId="{C473C8CC-FB59-904B-86D0-BFB6A614029E}"/>
          </ac:spMkLst>
        </pc:spChg>
        <pc:spChg chg="mod">
          <ac:chgData name="Aizhan Kassymova" userId="116eda05-19b7-4ab1-b111-75ad639c04ed" providerId="ADAL" clId="{481AF113-4C93-4F4A-9E62-C6ADB38EE59E}" dt="2022-07-17T10:49:42.550" v="5900" actId="20577"/>
          <ac:spMkLst>
            <pc:docMk/>
            <pc:sldMk cId="3754433943" sldId="1069"/>
            <ac:spMk id="71" creationId="{D0A9535F-9718-644A-A429-D02A2397C27B}"/>
          </ac:spMkLst>
        </pc:spChg>
        <pc:spChg chg="mod">
          <ac:chgData name="Aizhan Kassymova" userId="116eda05-19b7-4ab1-b111-75ad639c04ed" providerId="ADAL" clId="{481AF113-4C93-4F4A-9E62-C6ADB38EE59E}" dt="2022-07-17T10:52:02.493" v="6000" actId="1076"/>
          <ac:spMkLst>
            <pc:docMk/>
            <pc:sldMk cId="3754433943" sldId="1069"/>
            <ac:spMk id="72" creationId="{EE5DED9F-E1C4-F34D-899C-5E5BAFDADC9E}"/>
          </ac:spMkLst>
        </pc:spChg>
        <pc:spChg chg="mod">
          <ac:chgData name="Aizhan Kassymova" userId="116eda05-19b7-4ab1-b111-75ad639c04ed" providerId="ADAL" clId="{481AF113-4C93-4F4A-9E62-C6ADB38EE59E}" dt="2022-07-17T10:51:20.564" v="5961" actId="1076"/>
          <ac:spMkLst>
            <pc:docMk/>
            <pc:sldMk cId="3754433943" sldId="1069"/>
            <ac:spMk id="73" creationId="{1DB0406D-8424-A242-88CD-CF99DD0C8226}"/>
          </ac:spMkLst>
        </pc:spChg>
        <pc:spChg chg="mod">
          <ac:chgData name="Aizhan Kassymova" userId="116eda05-19b7-4ab1-b111-75ad639c04ed" providerId="ADAL" clId="{481AF113-4C93-4F4A-9E62-C6ADB38EE59E}" dt="2022-07-17T10:52:42.762" v="6046" actId="1076"/>
          <ac:spMkLst>
            <pc:docMk/>
            <pc:sldMk cId="3754433943" sldId="1069"/>
            <ac:spMk id="74" creationId="{61B2A806-9EFC-9449-97BE-336492E83009}"/>
          </ac:spMkLst>
        </pc:spChg>
        <pc:spChg chg="mod">
          <ac:chgData name="Aizhan Kassymova" userId="116eda05-19b7-4ab1-b111-75ad639c04ed" providerId="ADAL" clId="{481AF113-4C93-4F4A-9E62-C6ADB38EE59E}" dt="2022-07-17T10:50:00.087" v="5913" actId="20577"/>
          <ac:spMkLst>
            <pc:docMk/>
            <pc:sldMk cId="3754433943" sldId="1069"/>
            <ac:spMk id="77" creationId="{AFF1AA49-1EC5-FD4D-A4C7-4E97FBE86C40}"/>
          </ac:spMkLst>
        </pc:spChg>
        <pc:spChg chg="mod">
          <ac:chgData name="Aizhan Kassymova" userId="116eda05-19b7-4ab1-b111-75ad639c04ed" providerId="ADAL" clId="{481AF113-4C93-4F4A-9E62-C6ADB38EE59E}" dt="2022-07-17T10:50:08.828" v="5926" actId="20577"/>
          <ac:spMkLst>
            <pc:docMk/>
            <pc:sldMk cId="3754433943" sldId="1069"/>
            <ac:spMk id="80" creationId="{8A281BFE-8385-CA42-BA62-2631AB1C4BEF}"/>
          </ac:spMkLst>
        </pc:spChg>
        <pc:spChg chg="mod">
          <ac:chgData name="Aizhan Kassymova" userId="116eda05-19b7-4ab1-b111-75ad639c04ed" providerId="ADAL" clId="{481AF113-4C93-4F4A-9E62-C6ADB38EE59E}" dt="2022-07-17T10:50:19.085" v="5939" actId="20577"/>
          <ac:spMkLst>
            <pc:docMk/>
            <pc:sldMk cId="3754433943" sldId="1069"/>
            <ac:spMk id="83" creationId="{96F64D17-51D6-0A4A-BDA6-07C403F43898}"/>
          </ac:spMkLst>
        </pc:spChg>
        <pc:spChg chg="mod">
          <ac:chgData name="Aizhan Kassymova" userId="116eda05-19b7-4ab1-b111-75ad639c04ed" providerId="ADAL" clId="{481AF113-4C93-4F4A-9E62-C6ADB38EE59E}" dt="2022-07-17T10:50:27.485" v="5952" actId="20577"/>
          <ac:spMkLst>
            <pc:docMk/>
            <pc:sldMk cId="3754433943" sldId="1069"/>
            <ac:spMk id="86" creationId="{98847E99-AF68-1F43-AC46-9AD80D6458C5}"/>
          </ac:spMkLst>
        </pc:spChg>
        <pc:spChg chg="mod">
          <ac:chgData name="Aizhan Kassymova" userId="116eda05-19b7-4ab1-b111-75ad639c04ed" providerId="ADAL" clId="{481AF113-4C93-4F4A-9E62-C6ADB38EE59E}" dt="2022-07-17T10:52:02.493" v="6000" actId="1076"/>
          <ac:spMkLst>
            <pc:docMk/>
            <pc:sldMk cId="3754433943" sldId="1069"/>
            <ac:spMk id="90" creationId="{42A6104A-05E4-B94E-8AC8-1F8524B85F70}"/>
          </ac:spMkLst>
        </pc:spChg>
        <pc:spChg chg="mod">
          <ac:chgData name="Aizhan Kassymova" userId="116eda05-19b7-4ab1-b111-75ad639c04ed" providerId="ADAL" clId="{481AF113-4C93-4F4A-9E62-C6ADB38EE59E}" dt="2022-07-17T10:51:20.564" v="5961" actId="1076"/>
          <ac:spMkLst>
            <pc:docMk/>
            <pc:sldMk cId="3754433943" sldId="1069"/>
            <ac:spMk id="92" creationId="{30FC1D0E-933E-6B40-9A42-0E9717238432}"/>
          </ac:spMkLst>
        </pc:spChg>
        <pc:spChg chg="mod">
          <ac:chgData name="Aizhan Kassymova" userId="116eda05-19b7-4ab1-b111-75ad639c04ed" providerId="ADAL" clId="{481AF113-4C93-4F4A-9E62-C6ADB38EE59E}" dt="2022-07-17T10:51:20.564" v="5961" actId="1076"/>
          <ac:spMkLst>
            <pc:docMk/>
            <pc:sldMk cId="3754433943" sldId="1069"/>
            <ac:spMk id="93" creationId="{B5655423-6CF0-CD49-B3A9-063B782C1F8A}"/>
          </ac:spMkLst>
        </pc:spChg>
        <pc:spChg chg="mod">
          <ac:chgData name="Aizhan Kassymova" userId="116eda05-19b7-4ab1-b111-75ad639c04ed" providerId="ADAL" clId="{481AF113-4C93-4F4A-9E62-C6ADB38EE59E}" dt="2022-07-17T10:51:20.564" v="5961" actId="1076"/>
          <ac:spMkLst>
            <pc:docMk/>
            <pc:sldMk cId="3754433943" sldId="1069"/>
            <ac:spMk id="94" creationId="{A0AC0D67-FA58-B147-A1DC-191134726C5A}"/>
          </ac:spMkLst>
        </pc:spChg>
        <pc:spChg chg="mod">
          <ac:chgData name="Aizhan Kassymova" userId="116eda05-19b7-4ab1-b111-75ad639c04ed" providerId="ADAL" clId="{481AF113-4C93-4F4A-9E62-C6ADB38EE59E}" dt="2022-07-17T10:51:20.564" v="5961" actId="1076"/>
          <ac:spMkLst>
            <pc:docMk/>
            <pc:sldMk cId="3754433943" sldId="1069"/>
            <ac:spMk id="95" creationId="{DE00B670-08D8-5142-A593-67DE6409B9C4}"/>
          </ac:spMkLst>
        </pc:spChg>
        <pc:spChg chg="mod">
          <ac:chgData name="Aizhan Kassymova" userId="116eda05-19b7-4ab1-b111-75ad639c04ed" providerId="ADAL" clId="{481AF113-4C93-4F4A-9E62-C6ADB38EE59E}" dt="2022-07-17T10:51:20.564" v="5961" actId="1076"/>
          <ac:spMkLst>
            <pc:docMk/>
            <pc:sldMk cId="3754433943" sldId="1069"/>
            <ac:spMk id="96" creationId="{C0F46C25-0562-1D41-A932-B4DCFBC60F32}"/>
          </ac:spMkLst>
        </pc:spChg>
        <pc:spChg chg="mod">
          <ac:chgData name="Aizhan Kassymova" userId="116eda05-19b7-4ab1-b111-75ad639c04ed" providerId="ADAL" clId="{481AF113-4C93-4F4A-9E62-C6ADB38EE59E}" dt="2022-07-17T10:51:20.564" v="5961" actId="1076"/>
          <ac:spMkLst>
            <pc:docMk/>
            <pc:sldMk cId="3754433943" sldId="1069"/>
            <ac:spMk id="98" creationId="{5D3DFADC-1C8D-AF4C-85AA-0F7A2C55C87C}"/>
          </ac:spMkLst>
        </pc:spChg>
        <pc:spChg chg="mod">
          <ac:chgData name="Aizhan Kassymova" userId="116eda05-19b7-4ab1-b111-75ad639c04ed" providerId="ADAL" clId="{481AF113-4C93-4F4A-9E62-C6ADB38EE59E}" dt="2022-07-17T10:51:20.564" v="5961" actId="1076"/>
          <ac:spMkLst>
            <pc:docMk/>
            <pc:sldMk cId="3754433943" sldId="1069"/>
            <ac:spMk id="100" creationId="{85C735FA-9571-F248-9BA5-6CDBDBE01BD6}"/>
          </ac:spMkLst>
        </pc:spChg>
        <pc:spChg chg="mod">
          <ac:chgData name="Aizhan Kassymova" userId="116eda05-19b7-4ab1-b111-75ad639c04ed" providerId="ADAL" clId="{481AF113-4C93-4F4A-9E62-C6ADB38EE59E}" dt="2022-07-17T10:51:20.564" v="5961" actId="1076"/>
          <ac:spMkLst>
            <pc:docMk/>
            <pc:sldMk cId="3754433943" sldId="1069"/>
            <ac:spMk id="101" creationId="{5812C6A4-3EC0-A249-9E63-F46527542665}"/>
          </ac:spMkLst>
        </pc:spChg>
        <pc:spChg chg="mod">
          <ac:chgData name="Aizhan Kassymova" userId="116eda05-19b7-4ab1-b111-75ad639c04ed" providerId="ADAL" clId="{481AF113-4C93-4F4A-9E62-C6ADB38EE59E}" dt="2022-07-17T10:51:20.564" v="5961" actId="1076"/>
          <ac:spMkLst>
            <pc:docMk/>
            <pc:sldMk cId="3754433943" sldId="1069"/>
            <ac:spMk id="103" creationId="{7CC2BA69-A482-5D4B-8CA5-B5AC73726D7C}"/>
          </ac:spMkLst>
        </pc:spChg>
        <pc:spChg chg="mod">
          <ac:chgData name="Aizhan Kassymova" userId="116eda05-19b7-4ab1-b111-75ad639c04ed" providerId="ADAL" clId="{481AF113-4C93-4F4A-9E62-C6ADB38EE59E}" dt="2022-07-17T10:51:20.564" v="5961" actId="1076"/>
          <ac:spMkLst>
            <pc:docMk/>
            <pc:sldMk cId="3754433943" sldId="1069"/>
            <ac:spMk id="105" creationId="{5D47278C-43D3-204F-86FD-15B20209028D}"/>
          </ac:spMkLst>
        </pc:spChg>
        <pc:spChg chg="mod">
          <ac:chgData name="Aizhan Kassymova" userId="116eda05-19b7-4ab1-b111-75ad639c04ed" providerId="ADAL" clId="{481AF113-4C93-4F4A-9E62-C6ADB38EE59E}" dt="2022-07-17T10:51:20.564" v="5961" actId="1076"/>
          <ac:spMkLst>
            <pc:docMk/>
            <pc:sldMk cId="3754433943" sldId="1069"/>
            <ac:spMk id="106" creationId="{C4685EB6-AA09-4243-9AED-1759E88D18EC}"/>
          </ac:spMkLst>
        </pc:spChg>
        <pc:spChg chg="mod">
          <ac:chgData name="Aizhan Kassymova" userId="116eda05-19b7-4ab1-b111-75ad639c04ed" providerId="ADAL" clId="{481AF113-4C93-4F4A-9E62-C6ADB38EE59E}" dt="2022-07-17T10:51:20.564" v="5961" actId="1076"/>
          <ac:spMkLst>
            <pc:docMk/>
            <pc:sldMk cId="3754433943" sldId="1069"/>
            <ac:spMk id="107" creationId="{F8013113-6639-D746-8787-464D70E731D8}"/>
          </ac:spMkLst>
        </pc:spChg>
        <pc:spChg chg="mod">
          <ac:chgData name="Aizhan Kassymova" userId="116eda05-19b7-4ab1-b111-75ad639c04ed" providerId="ADAL" clId="{481AF113-4C93-4F4A-9E62-C6ADB38EE59E}" dt="2022-07-17T10:51:20.564" v="5961" actId="1076"/>
          <ac:spMkLst>
            <pc:docMk/>
            <pc:sldMk cId="3754433943" sldId="1069"/>
            <ac:spMk id="108" creationId="{BAF4B182-B231-9044-AFF9-C80B2E27F7AF}"/>
          </ac:spMkLst>
        </pc:spChg>
        <pc:spChg chg="mod">
          <ac:chgData name="Aizhan Kassymova" userId="116eda05-19b7-4ab1-b111-75ad639c04ed" providerId="ADAL" clId="{481AF113-4C93-4F4A-9E62-C6ADB38EE59E}" dt="2022-07-17T10:51:20.564" v="5961" actId="1076"/>
          <ac:spMkLst>
            <pc:docMk/>
            <pc:sldMk cId="3754433943" sldId="1069"/>
            <ac:spMk id="109" creationId="{5BF1720C-9B23-A442-9078-1CB2D3EAD126}"/>
          </ac:spMkLst>
        </pc:spChg>
        <pc:spChg chg="mod">
          <ac:chgData name="Aizhan Kassymova" userId="116eda05-19b7-4ab1-b111-75ad639c04ed" providerId="ADAL" clId="{481AF113-4C93-4F4A-9E62-C6ADB38EE59E}" dt="2022-07-17T10:51:20.564" v="5961" actId="1076"/>
          <ac:spMkLst>
            <pc:docMk/>
            <pc:sldMk cId="3754433943" sldId="1069"/>
            <ac:spMk id="110" creationId="{5C72D219-90B2-E948-8C51-2DF4C76E6710}"/>
          </ac:spMkLst>
        </pc:spChg>
        <pc:spChg chg="mod">
          <ac:chgData name="Aizhan Kassymova" userId="116eda05-19b7-4ab1-b111-75ad639c04ed" providerId="ADAL" clId="{481AF113-4C93-4F4A-9E62-C6ADB38EE59E}" dt="2022-07-17T10:51:20.564" v="5961" actId="1076"/>
          <ac:spMkLst>
            <pc:docMk/>
            <pc:sldMk cId="3754433943" sldId="1069"/>
            <ac:spMk id="111" creationId="{83107432-CCDD-3F4A-A673-5C965AB6622C}"/>
          </ac:spMkLst>
        </pc:spChg>
        <pc:spChg chg="mod">
          <ac:chgData name="Aizhan Kassymova" userId="116eda05-19b7-4ab1-b111-75ad639c04ed" providerId="ADAL" clId="{481AF113-4C93-4F4A-9E62-C6ADB38EE59E}" dt="2022-07-17T10:51:20.564" v="5961" actId="1076"/>
          <ac:spMkLst>
            <pc:docMk/>
            <pc:sldMk cId="3754433943" sldId="1069"/>
            <ac:spMk id="112" creationId="{93D83AE9-CB35-4043-B0A0-1FFA790871DB}"/>
          </ac:spMkLst>
        </pc:spChg>
        <pc:spChg chg="mod">
          <ac:chgData name="Aizhan Kassymova" userId="116eda05-19b7-4ab1-b111-75ad639c04ed" providerId="ADAL" clId="{481AF113-4C93-4F4A-9E62-C6ADB38EE59E}" dt="2022-07-17T10:51:20.564" v="5961" actId="1076"/>
          <ac:spMkLst>
            <pc:docMk/>
            <pc:sldMk cId="3754433943" sldId="1069"/>
            <ac:spMk id="113" creationId="{C8BA1D5C-380B-5844-9DFE-FB0350399A3E}"/>
          </ac:spMkLst>
        </pc:spChg>
        <pc:spChg chg="mod">
          <ac:chgData name="Aizhan Kassymova" userId="116eda05-19b7-4ab1-b111-75ad639c04ed" providerId="ADAL" clId="{481AF113-4C93-4F4A-9E62-C6ADB38EE59E}" dt="2022-07-17T10:51:20.564" v="5961" actId="1076"/>
          <ac:spMkLst>
            <pc:docMk/>
            <pc:sldMk cId="3754433943" sldId="1069"/>
            <ac:spMk id="114" creationId="{EF0EACD3-D07B-0F4F-BB94-4F2D63912972}"/>
          </ac:spMkLst>
        </pc:spChg>
        <pc:spChg chg="mod">
          <ac:chgData name="Aizhan Kassymova" userId="116eda05-19b7-4ab1-b111-75ad639c04ed" providerId="ADAL" clId="{481AF113-4C93-4F4A-9E62-C6ADB38EE59E}" dt="2022-07-17T10:51:20.564" v="5961" actId="1076"/>
          <ac:spMkLst>
            <pc:docMk/>
            <pc:sldMk cId="3754433943" sldId="1069"/>
            <ac:spMk id="115" creationId="{C545DB8D-EFCD-9A46-858D-A246B93C7BA5}"/>
          </ac:spMkLst>
        </pc:spChg>
        <pc:spChg chg="mod">
          <ac:chgData name="Aizhan Kassymova" userId="116eda05-19b7-4ab1-b111-75ad639c04ed" providerId="ADAL" clId="{481AF113-4C93-4F4A-9E62-C6ADB38EE59E}" dt="2022-07-17T10:51:20.564" v="5961" actId="1076"/>
          <ac:spMkLst>
            <pc:docMk/>
            <pc:sldMk cId="3754433943" sldId="1069"/>
            <ac:spMk id="116" creationId="{9EDB1FCF-F653-F642-8D80-BF382D9E0C35}"/>
          </ac:spMkLst>
        </pc:spChg>
        <pc:spChg chg="mod">
          <ac:chgData name="Aizhan Kassymova" userId="116eda05-19b7-4ab1-b111-75ad639c04ed" providerId="ADAL" clId="{481AF113-4C93-4F4A-9E62-C6ADB38EE59E}" dt="2022-07-17T10:51:20.564" v="5961" actId="1076"/>
          <ac:spMkLst>
            <pc:docMk/>
            <pc:sldMk cId="3754433943" sldId="1069"/>
            <ac:spMk id="117" creationId="{609BFCAD-4861-EE43-8362-EA6C48556301}"/>
          </ac:spMkLst>
        </pc:spChg>
        <pc:spChg chg="mod">
          <ac:chgData name="Aizhan Kassymova" userId="116eda05-19b7-4ab1-b111-75ad639c04ed" providerId="ADAL" clId="{481AF113-4C93-4F4A-9E62-C6ADB38EE59E}" dt="2022-07-17T10:51:20.564" v="5961" actId="1076"/>
          <ac:spMkLst>
            <pc:docMk/>
            <pc:sldMk cId="3754433943" sldId="1069"/>
            <ac:spMk id="118" creationId="{042898BA-1F4B-D343-83D2-32F6B871E166}"/>
          </ac:spMkLst>
        </pc:spChg>
        <pc:spChg chg="mod">
          <ac:chgData name="Aizhan Kassymova" userId="116eda05-19b7-4ab1-b111-75ad639c04ed" providerId="ADAL" clId="{481AF113-4C93-4F4A-9E62-C6ADB38EE59E}" dt="2022-07-17T10:51:20.564" v="5961" actId="1076"/>
          <ac:spMkLst>
            <pc:docMk/>
            <pc:sldMk cId="3754433943" sldId="1069"/>
            <ac:spMk id="119" creationId="{43D7819E-9A5B-E741-ACC4-82E6487AE398}"/>
          </ac:spMkLst>
        </pc:spChg>
        <pc:spChg chg="mod">
          <ac:chgData name="Aizhan Kassymova" userId="116eda05-19b7-4ab1-b111-75ad639c04ed" providerId="ADAL" clId="{481AF113-4C93-4F4A-9E62-C6ADB38EE59E}" dt="2022-07-17T10:51:20.564" v="5961" actId="1076"/>
          <ac:spMkLst>
            <pc:docMk/>
            <pc:sldMk cId="3754433943" sldId="1069"/>
            <ac:spMk id="120" creationId="{82D153A1-613C-9C4E-A2C0-B1C929BC01CE}"/>
          </ac:spMkLst>
        </pc:spChg>
        <pc:spChg chg="mod">
          <ac:chgData name="Aizhan Kassymova" userId="116eda05-19b7-4ab1-b111-75ad639c04ed" providerId="ADAL" clId="{481AF113-4C93-4F4A-9E62-C6ADB38EE59E}" dt="2022-07-17T10:51:20.564" v="5961" actId="1076"/>
          <ac:spMkLst>
            <pc:docMk/>
            <pc:sldMk cId="3754433943" sldId="1069"/>
            <ac:spMk id="121" creationId="{F147FCC4-6131-8F44-A906-F0D80C4D7263}"/>
          </ac:spMkLst>
        </pc:spChg>
        <pc:spChg chg="mod">
          <ac:chgData name="Aizhan Kassymova" userId="116eda05-19b7-4ab1-b111-75ad639c04ed" providerId="ADAL" clId="{481AF113-4C93-4F4A-9E62-C6ADB38EE59E}" dt="2022-07-17T10:51:20.564" v="5961" actId="1076"/>
          <ac:spMkLst>
            <pc:docMk/>
            <pc:sldMk cId="3754433943" sldId="1069"/>
            <ac:spMk id="122" creationId="{B3A024BC-0571-B343-B957-96A9956CB100}"/>
          </ac:spMkLst>
        </pc:spChg>
        <pc:spChg chg="mod">
          <ac:chgData name="Aizhan Kassymova" userId="116eda05-19b7-4ab1-b111-75ad639c04ed" providerId="ADAL" clId="{481AF113-4C93-4F4A-9E62-C6ADB38EE59E}" dt="2022-07-17T10:51:20.564" v="5961" actId="1076"/>
          <ac:spMkLst>
            <pc:docMk/>
            <pc:sldMk cId="3754433943" sldId="1069"/>
            <ac:spMk id="123" creationId="{BCE631BE-5109-0446-9778-CCBD1DF0A6B3}"/>
          </ac:spMkLst>
        </pc:spChg>
        <pc:grpChg chg="mod">
          <ac:chgData name="Aizhan Kassymova" userId="116eda05-19b7-4ab1-b111-75ad639c04ed" providerId="ADAL" clId="{481AF113-4C93-4F4A-9E62-C6ADB38EE59E}" dt="2022-07-17T10:52:02.493" v="6000" actId="1076"/>
          <ac:grpSpMkLst>
            <pc:docMk/>
            <pc:sldMk cId="3754433943" sldId="1069"/>
            <ac:grpSpMk id="2" creationId="{E5E3F8E5-5BB6-9F4D-BD7D-96E3FCFF937E}"/>
          </ac:grpSpMkLst>
        </pc:grpChg>
        <pc:grpChg chg="mod">
          <ac:chgData name="Aizhan Kassymova" userId="116eda05-19b7-4ab1-b111-75ad639c04ed" providerId="ADAL" clId="{481AF113-4C93-4F4A-9E62-C6ADB38EE59E}" dt="2022-07-17T10:51:20.564" v="5961" actId="1076"/>
          <ac:grpSpMkLst>
            <pc:docMk/>
            <pc:sldMk cId="3754433943" sldId="1069"/>
            <ac:grpSpMk id="3" creationId="{046FA54E-9DBE-BF46-9FA4-0BD5D56FE85D}"/>
          </ac:grpSpMkLst>
        </pc:grpChg>
        <pc:grpChg chg="mod">
          <ac:chgData name="Aizhan Kassymova" userId="116eda05-19b7-4ab1-b111-75ad639c04ed" providerId="ADAL" clId="{481AF113-4C93-4F4A-9E62-C6ADB38EE59E}" dt="2022-07-17T10:52:42.762" v="6046" actId="1076"/>
          <ac:grpSpMkLst>
            <pc:docMk/>
            <pc:sldMk cId="3754433943" sldId="1069"/>
            <ac:grpSpMk id="4" creationId="{067724E3-B9EF-784C-81CF-0208D90CEEBE}"/>
          </ac:grpSpMkLst>
        </pc:grpChg>
        <pc:grpChg chg="mod">
          <ac:chgData name="Aizhan Kassymova" userId="116eda05-19b7-4ab1-b111-75ad639c04ed" providerId="ADAL" clId="{481AF113-4C93-4F4A-9E62-C6ADB38EE59E}" dt="2022-07-17T10:52:02.493" v="6000" actId="1076"/>
          <ac:grpSpMkLst>
            <pc:docMk/>
            <pc:sldMk cId="3754433943" sldId="1069"/>
            <ac:grpSpMk id="88" creationId="{9EAD6FC3-A72E-8241-AA6C-FE53B680C4A5}"/>
          </ac:grpSpMkLst>
        </pc:grpChg>
        <pc:grpChg chg="mod">
          <ac:chgData name="Aizhan Kassymova" userId="116eda05-19b7-4ab1-b111-75ad639c04ed" providerId="ADAL" clId="{481AF113-4C93-4F4A-9E62-C6ADB38EE59E}" dt="2022-07-17T10:51:20.564" v="5961" actId="1076"/>
          <ac:grpSpMkLst>
            <pc:docMk/>
            <pc:sldMk cId="3754433943" sldId="1069"/>
            <ac:grpSpMk id="91" creationId="{1578750D-9ADE-FF47-A035-3F58F7F95E77}"/>
          </ac:grpSpMkLst>
        </pc:grpChg>
        <pc:grpChg chg="mod">
          <ac:chgData name="Aizhan Kassymova" userId="116eda05-19b7-4ab1-b111-75ad639c04ed" providerId="ADAL" clId="{481AF113-4C93-4F4A-9E62-C6ADB38EE59E}" dt="2022-07-17T10:51:20.564" v="5961" actId="1076"/>
          <ac:grpSpMkLst>
            <pc:docMk/>
            <pc:sldMk cId="3754433943" sldId="1069"/>
            <ac:grpSpMk id="97" creationId="{42D2ADD9-FBDF-B348-8727-B1428057A192}"/>
          </ac:grpSpMkLst>
        </pc:grpChg>
        <pc:grpChg chg="mod">
          <ac:chgData name="Aizhan Kassymova" userId="116eda05-19b7-4ab1-b111-75ad639c04ed" providerId="ADAL" clId="{481AF113-4C93-4F4A-9E62-C6ADB38EE59E}" dt="2022-07-17T10:51:20.564" v="5961" actId="1076"/>
          <ac:grpSpMkLst>
            <pc:docMk/>
            <pc:sldMk cId="3754433943" sldId="1069"/>
            <ac:grpSpMk id="99" creationId="{C1D33EC1-1E29-8544-B98D-73191F02F73D}"/>
          </ac:grpSpMkLst>
        </pc:grpChg>
        <pc:grpChg chg="mod">
          <ac:chgData name="Aizhan Kassymova" userId="116eda05-19b7-4ab1-b111-75ad639c04ed" providerId="ADAL" clId="{481AF113-4C93-4F4A-9E62-C6ADB38EE59E}" dt="2022-07-17T10:51:20.564" v="5961" actId="1076"/>
          <ac:grpSpMkLst>
            <pc:docMk/>
            <pc:sldMk cId="3754433943" sldId="1069"/>
            <ac:grpSpMk id="102" creationId="{7E620A9B-CBE1-F240-88FD-585574663314}"/>
          </ac:grpSpMkLst>
        </pc:grpChg>
        <pc:grpChg chg="mod">
          <ac:chgData name="Aizhan Kassymova" userId="116eda05-19b7-4ab1-b111-75ad639c04ed" providerId="ADAL" clId="{481AF113-4C93-4F4A-9E62-C6ADB38EE59E}" dt="2022-07-17T10:51:20.564" v="5961" actId="1076"/>
          <ac:grpSpMkLst>
            <pc:docMk/>
            <pc:sldMk cId="3754433943" sldId="1069"/>
            <ac:grpSpMk id="104" creationId="{F21B3CA3-EDB9-ED4A-9790-00B6351372FF}"/>
          </ac:grpSpMkLst>
        </pc:grpChg>
        <pc:picChg chg="mod">
          <ac:chgData name="Aizhan Kassymova" userId="116eda05-19b7-4ab1-b111-75ad639c04ed" providerId="ADAL" clId="{481AF113-4C93-4F4A-9E62-C6ADB38EE59E}" dt="2022-07-17T10:52:42.762" v="6046" actId="1076"/>
          <ac:picMkLst>
            <pc:docMk/>
            <pc:sldMk cId="3754433943" sldId="1069"/>
            <ac:picMk id="87" creationId="{D1E934F1-FF6C-B341-A221-38110724ACAA}"/>
          </ac:picMkLst>
        </pc:picChg>
        <pc:picChg chg="mod">
          <ac:chgData name="Aizhan Kassymova" userId="116eda05-19b7-4ab1-b111-75ad639c04ed" providerId="ADAL" clId="{481AF113-4C93-4F4A-9E62-C6ADB38EE59E}" dt="2022-07-17T10:52:02.493" v="6000" actId="1076"/>
          <ac:picMkLst>
            <pc:docMk/>
            <pc:sldMk cId="3754433943" sldId="1069"/>
            <ac:picMk id="89" creationId="{1ADDC1FA-6D07-3F4E-8F74-21843504B201}"/>
          </ac:picMkLst>
        </pc:picChg>
      </pc:sldChg>
      <pc:sldChg chg="modSp add">
        <pc:chgData name="Aizhan Kassymova" userId="116eda05-19b7-4ab1-b111-75ad639c04ed" providerId="ADAL" clId="{481AF113-4C93-4F4A-9E62-C6ADB38EE59E}" dt="2022-07-17T10:39:37.842" v="5397"/>
        <pc:sldMkLst>
          <pc:docMk/>
          <pc:sldMk cId="826131497" sldId="1070"/>
        </pc:sldMkLst>
        <pc:spChg chg="mod">
          <ac:chgData name="Aizhan Kassymova" userId="116eda05-19b7-4ab1-b111-75ad639c04ed" providerId="ADAL" clId="{481AF113-4C93-4F4A-9E62-C6ADB38EE59E}" dt="2022-07-17T10:39:37.842" v="5397"/>
          <ac:spMkLst>
            <pc:docMk/>
            <pc:sldMk cId="826131497" sldId="1070"/>
            <ac:spMk id="11" creationId="{F43C0D7C-054F-1B4F-AC91-25A09EF99059}"/>
          </ac:spMkLst>
        </pc:spChg>
      </pc:sldChg>
      <pc:sldChg chg="modSp add">
        <pc:chgData name="Aizhan Kassymova" userId="116eda05-19b7-4ab1-b111-75ad639c04ed" providerId="ADAL" clId="{481AF113-4C93-4F4A-9E62-C6ADB38EE59E}" dt="2022-07-17T10:39:37.842" v="5397"/>
        <pc:sldMkLst>
          <pc:docMk/>
          <pc:sldMk cId="1141566410" sldId="1072"/>
        </pc:sldMkLst>
        <pc:spChg chg="mod">
          <ac:chgData name="Aizhan Kassymova" userId="116eda05-19b7-4ab1-b111-75ad639c04ed" providerId="ADAL" clId="{481AF113-4C93-4F4A-9E62-C6ADB38EE59E}" dt="2022-07-17T10:39:37.842" v="5397"/>
          <ac:spMkLst>
            <pc:docMk/>
            <pc:sldMk cId="1141566410" sldId="1072"/>
            <ac:spMk id="5" creationId="{D55A10CF-7248-164C-A5EF-FC5AA96E9417}"/>
          </ac:spMkLst>
        </pc:spChg>
      </pc:sldChg>
      <pc:sldChg chg="modSp add">
        <pc:chgData name="Aizhan Kassymova" userId="116eda05-19b7-4ab1-b111-75ad639c04ed" providerId="ADAL" clId="{481AF113-4C93-4F4A-9E62-C6ADB38EE59E}" dt="2022-07-17T10:39:37.842" v="5397"/>
        <pc:sldMkLst>
          <pc:docMk/>
          <pc:sldMk cId="3805243786" sldId="1073"/>
        </pc:sldMkLst>
        <pc:spChg chg="mod">
          <ac:chgData name="Aizhan Kassymova" userId="116eda05-19b7-4ab1-b111-75ad639c04ed" providerId="ADAL" clId="{481AF113-4C93-4F4A-9E62-C6ADB38EE59E}" dt="2022-07-17T10:39:37.842" v="5397"/>
          <ac:spMkLst>
            <pc:docMk/>
            <pc:sldMk cId="3805243786" sldId="1073"/>
            <ac:spMk id="59" creationId="{FD2215CF-ECE6-6746-8DE5-3833EE2398C9}"/>
          </ac:spMkLst>
        </pc:spChg>
      </pc:sldChg>
      <pc:sldChg chg="modSp add">
        <pc:chgData name="Aizhan Kassymova" userId="116eda05-19b7-4ab1-b111-75ad639c04ed" providerId="ADAL" clId="{481AF113-4C93-4F4A-9E62-C6ADB38EE59E}" dt="2022-07-17T10:39:37.842" v="5397"/>
        <pc:sldMkLst>
          <pc:docMk/>
          <pc:sldMk cId="2163266440" sldId="1074"/>
        </pc:sldMkLst>
        <pc:spChg chg="mod">
          <ac:chgData name="Aizhan Kassymova" userId="116eda05-19b7-4ab1-b111-75ad639c04ed" providerId="ADAL" clId="{481AF113-4C93-4F4A-9E62-C6ADB38EE59E}" dt="2022-07-17T10:39:37.842" v="5397"/>
          <ac:spMkLst>
            <pc:docMk/>
            <pc:sldMk cId="2163266440" sldId="1074"/>
            <ac:spMk id="62" creationId="{805F15D5-7E9E-E54C-BDFB-FEFBBAA1DBA2}"/>
          </ac:spMkLst>
        </pc:spChg>
      </pc:sldChg>
      <pc:sldChg chg="modSp add">
        <pc:chgData name="Aizhan Kassymova" userId="116eda05-19b7-4ab1-b111-75ad639c04ed" providerId="ADAL" clId="{481AF113-4C93-4F4A-9E62-C6ADB38EE59E}" dt="2022-07-17T10:39:37.842" v="5397"/>
        <pc:sldMkLst>
          <pc:docMk/>
          <pc:sldMk cId="2874712059" sldId="1075"/>
        </pc:sldMkLst>
        <pc:spChg chg="mod">
          <ac:chgData name="Aizhan Kassymova" userId="116eda05-19b7-4ab1-b111-75ad639c04ed" providerId="ADAL" clId="{481AF113-4C93-4F4A-9E62-C6ADB38EE59E}" dt="2022-07-17T10:39:37.842" v="5397"/>
          <ac:spMkLst>
            <pc:docMk/>
            <pc:sldMk cId="2874712059" sldId="1075"/>
            <ac:spMk id="65" creationId="{7E482904-1521-274F-AE73-DF7E96ACE75C}"/>
          </ac:spMkLst>
        </pc:spChg>
      </pc:sldChg>
      <pc:sldChg chg="addSp delSp modSp add mod modNotesTx">
        <pc:chgData name="Aizhan Kassymova" userId="116eda05-19b7-4ab1-b111-75ad639c04ed" providerId="ADAL" clId="{481AF113-4C93-4F4A-9E62-C6ADB38EE59E}" dt="2022-07-19T13:56:53.125" v="7169" actId="20577"/>
        <pc:sldMkLst>
          <pc:docMk/>
          <pc:sldMk cId="4262596577" sldId="1076"/>
        </pc:sldMkLst>
        <pc:spChg chg="del mod">
          <ac:chgData name="Aizhan Kassymova" userId="116eda05-19b7-4ab1-b111-75ad639c04ed" providerId="ADAL" clId="{481AF113-4C93-4F4A-9E62-C6ADB38EE59E}" dt="2022-07-19T13:28:20.647" v="6203" actId="478"/>
          <ac:spMkLst>
            <pc:docMk/>
            <pc:sldMk cId="4262596577" sldId="1076"/>
            <ac:spMk id="5" creationId="{2C9DB959-15FC-7A47-B54E-965B407AAA51}"/>
          </ac:spMkLst>
        </pc:spChg>
        <pc:spChg chg="mod">
          <ac:chgData name="Aizhan Kassymova" userId="116eda05-19b7-4ab1-b111-75ad639c04ed" providerId="ADAL" clId="{481AF113-4C93-4F4A-9E62-C6ADB38EE59E}" dt="2022-07-19T13:26:54.556" v="6184" actId="255"/>
          <ac:spMkLst>
            <pc:docMk/>
            <pc:sldMk cId="4262596577" sldId="1076"/>
            <ac:spMk id="6" creationId="{FB14C937-79C9-6642-8B0C-15F130B4AF98}"/>
          </ac:spMkLst>
        </pc:spChg>
        <pc:spChg chg="mod">
          <ac:chgData name="Aizhan Kassymova" userId="116eda05-19b7-4ab1-b111-75ad639c04ed" providerId="ADAL" clId="{481AF113-4C93-4F4A-9E62-C6ADB38EE59E}" dt="2022-07-19T13:28:13.270" v="6202" actId="255"/>
          <ac:spMkLst>
            <pc:docMk/>
            <pc:sldMk cId="4262596577" sldId="1076"/>
            <ac:spMk id="7" creationId="{996C596E-CBDC-1641-AE54-06AC7ADF3759}"/>
          </ac:spMkLst>
        </pc:spChg>
        <pc:spChg chg="add mod">
          <ac:chgData name="Aizhan Kassymova" userId="116eda05-19b7-4ab1-b111-75ad639c04ed" providerId="ADAL" clId="{481AF113-4C93-4F4A-9E62-C6ADB38EE59E}" dt="2022-07-19T13:28:21.338" v="6204"/>
          <ac:spMkLst>
            <pc:docMk/>
            <pc:sldMk cId="4262596577" sldId="1076"/>
            <ac:spMk id="8" creationId="{1FF9CB9B-6910-CE8A-311B-AF440024B47E}"/>
          </ac:spMkLst>
        </pc:spChg>
        <pc:spChg chg="mod">
          <ac:chgData name="Aizhan Kassymova" userId="116eda05-19b7-4ab1-b111-75ad639c04ed" providerId="ADAL" clId="{481AF113-4C93-4F4A-9E62-C6ADB38EE59E}" dt="2022-07-19T13:25:18.735" v="6067" actId="20577"/>
          <ac:spMkLst>
            <pc:docMk/>
            <pc:sldMk cId="4262596577" sldId="1076"/>
            <ac:spMk id="9" creationId="{247BCAC2-4B0D-C24F-A1AA-5CFB26132E0B}"/>
          </ac:spMkLst>
        </pc:spChg>
      </pc:sldChg>
      <pc:sldChg chg="addSp delSp modSp add mod modNotesTx">
        <pc:chgData name="Aizhan Kassymova" userId="116eda05-19b7-4ab1-b111-75ad639c04ed" providerId="ADAL" clId="{481AF113-4C93-4F4A-9E62-C6ADB38EE59E}" dt="2022-07-19T17:27:41.078" v="7316" actId="20577"/>
        <pc:sldMkLst>
          <pc:docMk/>
          <pc:sldMk cId="1958584799" sldId="1077"/>
        </pc:sldMkLst>
        <pc:spChg chg="mod">
          <ac:chgData name="Aizhan Kassymova" userId="116eda05-19b7-4ab1-b111-75ad639c04ed" providerId="ADAL" clId="{481AF113-4C93-4F4A-9E62-C6ADB38EE59E}" dt="2022-07-19T13:29:53.370" v="6332" actId="20577"/>
          <ac:spMkLst>
            <pc:docMk/>
            <pc:sldMk cId="1958584799" sldId="1077"/>
            <ac:spMk id="8" creationId="{321ECE79-BBE4-B646-A84C-F451AD02B983}"/>
          </ac:spMkLst>
        </pc:spChg>
        <pc:spChg chg="mod">
          <ac:chgData name="Aizhan Kassymova" userId="116eda05-19b7-4ab1-b111-75ad639c04ed" providerId="ADAL" clId="{481AF113-4C93-4F4A-9E62-C6ADB38EE59E}" dt="2022-07-19T13:29:02.327" v="6227" actId="20577"/>
          <ac:spMkLst>
            <pc:docMk/>
            <pc:sldMk cId="1958584799" sldId="1077"/>
            <ac:spMk id="9" creationId="{247BCAC2-4B0D-C24F-A1AA-5CFB26132E0B}"/>
          </ac:spMkLst>
        </pc:spChg>
        <pc:spChg chg="mod">
          <ac:chgData name="Aizhan Kassymova" userId="116eda05-19b7-4ab1-b111-75ad639c04ed" providerId="ADAL" clId="{481AF113-4C93-4F4A-9E62-C6ADB38EE59E}" dt="2022-07-19T13:30:26.109" v="6369" actId="20577"/>
          <ac:spMkLst>
            <pc:docMk/>
            <pc:sldMk cId="1958584799" sldId="1077"/>
            <ac:spMk id="10" creationId="{B6C3DB56-846D-8E43-9453-A014201ECCAE}"/>
          </ac:spMkLst>
        </pc:spChg>
        <pc:spChg chg="mod">
          <ac:chgData name="Aizhan Kassymova" userId="116eda05-19b7-4ab1-b111-75ad639c04ed" providerId="ADAL" clId="{481AF113-4C93-4F4A-9E62-C6ADB38EE59E}" dt="2022-07-19T13:43:17.409" v="6839" actId="1076"/>
          <ac:spMkLst>
            <pc:docMk/>
            <pc:sldMk cId="1958584799" sldId="1077"/>
            <ac:spMk id="14" creationId="{6CA9B985-18B2-6347-8689-E6656C025475}"/>
          </ac:spMkLst>
        </pc:spChg>
        <pc:spChg chg="mod">
          <ac:chgData name="Aizhan Kassymova" userId="116eda05-19b7-4ab1-b111-75ad639c04ed" providerId="ADAL" clId="{481AF113-4C93-4F4A-9E62-C6ADB38EE59E}" dt="2022-07-19T13:43:17.409" v="6839" actId="1076"/>
          <ac:spMkLst>
            <pc:docMk/>
            <pc:sldMk cId="1958584799" sldId="1077"/>
            <ac:spMk id="15" creationId="{DED6E2F1-61E7-E241-8E2D-ADEC5E8A8091}"/>
          </ac:spMkLst>
        </pc:spChg>
        <pc:spChg chg="mod">
          <ac:chgData name="Aizhan Kassymova" userId="116eda05-19b7-4ab1-b111-75ad639c04ed" providerId="ADAL" clId="{481AF113-4C93-4F4A-9E62-C6ADB38EE59E}" dt="2022-07-19T13:30:37.183" v="6393" actId="20577"/>
          <ac:spMkLst>
            <pc:docMk/>
            <pc:sldMk cId="1958584799" sldId="1077"/>
            <ac:spMk id="18" creationId="{6AE4689D-D5B0-114C-898E-652FE1146212}"/>
          </ac:spMkLst>
        </pc:spChg>
        <pc:spChg chg="mod">
          <ac:chgData name="Aizhan Kassymova" userId="116eda05-19b7-4ab1-b111-75ad639c04ed" providerId="ADAL" clId="{481AF113-4C93-4F4A-9E62-C6ADB38EE59E}" dt="2022-07-19T13:30:48.581" v="6416" actId="20577"/>
          <ac:spMkLst>
            <pc:docMk/>
            <pc:sldMk cId="1958584799" sldId="1077"/>
            <ac:spMk id="19" creationId="{BF17A6F8-488B-914D-8FD5-D0101F59C47F}"/>
          </ac:spMkLst>
        </pc:spChg>
        <pc:spChg chg="del">
          <ac:chgData name="Aizhan Kassymova" userId="116eda05-19b7-4ab1-b111-75ad639c04ed" providerId="ADAL" clId="{481AF113-4C93-4F4A-9E62-C6ADB38EE59E}" dt="2022-07-19T13:28:32.825" v="6207" actId="478"/>
          <ac:spMkLst>
            <pc:docMk/>
            <pc:sldMk cId="1958584799" sldId="1077"/>
            <ac:spMk id="21" creationId="{EF5DEF07-DC95-F343-B9CA-F9BD40638A1C}"/>
          </ac:spMkLst>
        </pc:spChg>
        <pc:spChg chg="del mod">
          <ac:chgData name="Aizhan Kassymova" userId="116eda05-19b7-4ab1-b111-75ad639c04ed" providerId="ADAL" clId="{481AF113-4C93-4F4A-9E62-C6ADB38EE59E}" dt="2022-07-19T13:28:28.213" v="6205" actId="478"/>
          <ac:spMkLst>
            <pc:docMk/>
            <pc:sldMk cId="1958584799" sldId="1077"/>
            <ac:spMk id="22" creationId="{C3381709-4DCC-204B-A742-66F4884C7AF0}"/>
          </ac:spMkLst>
        </pc:spChg>
        <pc:spChg chg="add mod">
          <ac:chgData name="Aizhan Kassymova" userId="116eda05-19b7-4ab1-b111-75ad639c04ed" providerId="ADAL" clId="{481AF113-4C93-4F4A-9E62-C6ADB38EE59E}" dt="2022-07-19T13:28:29.249" v="6206"/>
          <ac:spMkLst>
            <pc:docMk/>
            <pc:sldMk cId="1958584799" sldId="1077"/>
            <ac:spMk id="23" creationId="{4C3CB0D1-0B67-1977-E244-3F9276A7B7F6}"/>
          </ac:spMkLst>
        </pc:spChg>
        <pc:spChg chg="add mod">
          <ac:chgData name="Aizhan Kassymova" userId="116eda05-19b7-4ab1-b111-75ad639c04ed" providerId="ADAL" clId="{481AF113-4C93-4F4A-9E62-C6ADB38EE59E}" dt="2022-07-19T13:43:37.962" v="6859" actId="1076"/>
          <ac:spMkLst>
            <pc:docMk/>
            <pc:sldMk cId="1958584799" sldId="1077"/>
            <ac:spMk id="27" creationId="{8739B433-9D8F-E674-BABF-8E2854DB8A61}"/>
          </ac:spMkLst>
        </pc:spChg>
        <pc:grpChg chg="mod">
          <ac:chgData name="Aizhan Kassymova" userId="116eda05-19b7-4ab1-b111-75ad639c04ed" providerId="ADAL" clId="{481AF113-4C93-4F4A-9E62-C6ADB38EE59E}" dt="2022-07-19T13:43:17.409" v="6839" actId="1076"/>
          <ac:grpSpMkLst>
            <pc:docMk/>
            <pc:sldMk cId="1958584799" sldId="1077"/>
            <ac:grpSpMk id="11" creationId="{A7CEE239-9E6A-4845-9F03-74B240F246F8}"/>
          </ac:grpSpMkLst>
        </pc:grpChg>
        <pc:picChg chg="add del mod">
          <ac:chgData name="Aizhan Kassymova" userId="116eda05-19b7-4ab1-b111-75ad639c04ed" providerId="ADAL" clId="{481AF113-4C93-4F4A-9E62-C6ADB38EE59E}" dt="2022-07-19T13:42:38.631" v="6835" actId="478"/>
          <ac:picMkLst>
            <pc:docMk/>
            <pc:sldMk cId="1958584799" sldId="1077"/>
            <ac:picMk id="12" creationId="{542175A0-D60C-65A0-28CE-9D4002872DFB}"/>
          </ac:picMkLst>
        </pc:picChg>
        <pc:picChg chg="add mod">
          <ac:chgData name="Aizhan Kassymova" userId="116eda05-19b7-4ab1-b111-75ad639c04ed" providerId="ADAL" clId="{481AF113-4C93-4F4A-9E62-C6ADB38EE59E}" dt="2022-07-19T13:43:11.436" v="6838" actId="14100"/>
          <ac:picMkLst>
            <pc:docMk/>
            <pc:sldMk cId="1958584799" sldId="1077"/>
            <ac:picMk id="26" creationId="{216BCB0E-481F-324C-10D1-E13F163F8AA6}"/>
          </ac:picMkLst>
        </pc:picChg>
      </pc:sldChg>
      <pc:sldChg chg="addSp delSp modSp add mod modNotesTx">
        <pc:chgData name="Aizhan Kassymova" userId="116eda05-19b7-4ab1-b111-75ad639c04ed" providerId="ADAL" clId="{481AF113-4C93-4F4A-9E62-C6ADB38EE59E}" dt="2022-07-19T17:28:56.405" v="7325" actId="20577"/>
        <pc:sldMkLst>
          <pc:docMk/>
          <pc:sldMk cId="3719365902" sldId="1078"/>
        </pc:sldMkLst>
        <pc:spChg chg="mod">
          <ac:chgData name="Aizhan Kassymova" userId="116eda05-19b7-4ab1-b111-75ad639c04ed" providerId="ADAL" clId="{481AF113-4C93-4F4A-9E62-C6ADB38EE59E}" dt="2022-07-19T13:31:40.375" v="6446" actId="20577"/>
          <ac:spMkLst>
            <pc:docMk/>
            <pc:sldMk cId="3719365902" sldId="1078"/>
            <ac:spMk id="9" creationId="{247BCAC2-4B0D-C24F-A1AA-5CFB26132E0B}"/>
          </ac:spMkLst>
        </pc:spChg>
        <pc:spChg chg="mod">
          <ac:chgData name="Aizhan Kassymova" userId="116eda05-19b7-4ab1-b111-75ad639c04ed" providerId="ADAL" clId="{481AF113-4C93-4F4A-9E62-C6ADB38EE59E}" dt="2022-07-19T13:31:49.453" v="6461" actId="20577"/>
          <ac:spMkLst>
            <pc:docMk/>
            <pc:sldMk cId="3719365902" sldId="1078"/>
            <ac:spMk id="22" creationId="{CAB95007-032C-1849-B460-3E4D669013E8}"/>
          </ac:spMkLst>
        </pc:spChg>
        <pc:spChg chg="mod">
          <ac:chgData name="Aizhan Kassymova" userId="116eda05-19b7-4ab1-b111-75ad639c04ed" providerId="ADAL" clId="{481AF113-4C93-4F4A-9E62-C6ADB38EE59E}" dt="2022-07-19T13:31:58.709" v="6478" actId="20577"/>
          <ac:spMkLst>
            <pc:docMk/>
            <pc:sldMk cId="3719365902" sldId="1078"/>
            <ac:spMk id="23" creationId="{0CB38CB5-45F7-C847-AE71-4F4C5B6FDC22}"/>
          </ac:spMkLst>
        </pc:spChg>
        <pc:spChg chg="mod">
          <ac:chgData name="Aizhan Kassymova" userId="116eda05-19b7-4ab1-b111-75ad639c04ed" providerId="ADAL" clId="{481AF113-4C93-4F4A-9E62-C6ADB38EE59E}" dt="2022-07-19T13:33:28.006" v="6576" actId="20577"/>
          <ac:spMkLst>
            <pc:docMk/>
            <pc:sldMk cId="3719365902" sldId="1078"/>
            <ac:spMk id="27" creationId="{548D8BC5-234B-1340-9AE4-2B7B4CCDF55A}"/>
          </ac:spMkLst>
        </pc:spChg>
        <pc:spChg chg="mod">
          <ac:chgData name="Aizhan Kassymova" userId="116eda05-19b7-4ab1-b111-75ad639c04ed" providerId="ADAL" clId="{481AF113-4C93-4F4A-9E62-C6ADB38EE59E}" dt="2022-07-19T13:32:05.024" v="6483" actId="20577"/>
          <ac:spMkLst>
            <pc:docMk/>
            <pc:sldMk cId="3719365902" sldId="1078"/>
            <ac:spMk id="35" creationId="{101CD148-0CB6-B64C-B622-686BDB7E0577}"/>
          </ac:spMkLst>
        </pc:spChg>
        <pc:spChg chg="mod">
          <ac:chgData name="Aizhan Kassymova" userId="116eda05-19b7-4ab1-b111-75ad639c04ed" providerId="ADAL" clId="{481AF113-4C93-4F4A-9E62-C6ADB38EE59E}" dt="2022-07-19T13:32:08.982" v="6489" actId="20577"/>
          <ac:spMkLst>
            <pc:docMk/>
            <pc:sldMk cId="3719365902" sldId="1078"/>
            <ac:spMk id="40" creationId="{D3CF33E6-800C-C34A-9A2F-34E6C60D755D}"/>
          </ac:spMkLst>
        </pc:spChg>
        <pc:spChg chg="mod">
          <ac:chgData name="Aizhan Kassymova" userId="116eda05-19b7-4ab1-b111-75ad639c04ed" providerId="ADAL" clId="{481AF113-4C93-4F4A-9E62-C6ADB38EE59E}" dt="2022-07-19T13:32:27.192" v="6519" actId="1076"/>
          <ac:spMkLst>
            <pc:docMk/>
            <pc:sldMk cId="3719365902" sldId="1078"/>
            <ac:spMk id="43" creationId="{37CAD855-2626-9B4A-87B5-BBFB2178C732}"/>
          </ac:spMkLst>
        </pc:spChg>
        <pc:spChg chg="mod">
          <ac:chgData name="Aizhan Kassymova" userId="116eda05-19b7-4ab1-b111-75ad639c04ed" providerId="ADAL" clId="{481AF113-4C93-4F4A-9E62-C6ADB38EE59E}" dt="2022-07-19T13:32:27.192" v="6519" actId="1076"/>
          <ac:spMkLst>
            <pc:docMk/>
            <pc:sldMk cId="3719365902" sldId="1078"/>
            <ac:spMk id="44" creationId="{3882514C-0ADC-584D-AAA4-E4882A2DEA38}"/>
          </ac:spMkLst>
        </pc:spChg>
        <pc:spChg chg="mod">
          <ac:chgData name="Aizhan Kassymova" userId="116eda05-19b7-4ab1-b111-75ad639c04ed" providerId="ADAL" clId="{481AF113-4C93-4F4A-9E62-C6ADB38EE59E}" dt="2022-07-19T13:32:27.192" v="6519" actId="1076"/>
          <ac:spMkLst>
            <pc:docMk/>
            <pc:sldMk cId="3719365902" sldId="1078"/>
            <ac:spMk id="45" creationId="{688D6AB7-0894-2D4A-9EE3-CF8BFFA30627}"/>
          </ac:spMkLst>
        </pc:spChg>
        <pc:spChg chg="mod">
          <ac:chgData name="Aizhan Kassymova" userId="116eda05-19b7-4ab1-b111-75ad639c04ed" providerId="ADAL" clId="{481AF113-4C93-4F4A-9E62-C6ADB38EE59E}" dt="2022-07-19T13:32:27.192" v="6519" actId="1076"/>
          <ac:spMkLst>
            <pc:docMk/>
            <pc:sldMk cId="3719365902" sldId="1078"/>
            <ac:spMk id="46" creationId="{8B2EC183-EB51-C64D-B126-461EEABB1EBF}"/>
          </ac:spMkLst>
        </pc:spChg>
        <pc:spChg chg="mod">
          <ac:chgData name="Aizhan Kassymova" userId="116eda05-19b7-4ab1-b111-75ad639c04ed" providerId="ADAL" clId="{481AF113-4C93-4F4A-9E62-C6ADB38EE59E}" dt="2022-07-19T13:32:27.192" v="6519" actId="1076"/>
          <ac:spMkLst>
            <pc:docMk/>
            <pc:sldMk cId="3719365902" sldId="1078"/>
            <ac:spMk id="47" creationId="{4DE50D57-00F5-134E-8F40-FDF96483157C}"/>
          </ac:spMkLst>
        </pc:spChg>
        <pc:spChg chg="mod">
          <ac:chgData name="Aizhan Kassymova" userId="116eda05-19b7-4ab1-b111-75ad639c04ed" providerId="ADAL" clId="{481AF113-4C93-4F4A-9E62-C6ADB38EE59E}" dt="2022-07-19T13:32:27.192" v="6519" actId="1076"/>
          <ac:spMkLst>
            <pc:docMk/>
            <pc:sldMk cId="3719365902" sldId="1078"/>
            <ac:spMk id="48" creationId="{54D07A27-F429-7046-9310-3A09B05FC60A}"/>
          </ac:spMkLst>
        </pc:spChg>
        <pc:spChg chg="mod">
          <ac:chgData name="Aizhan Kassymova" userId="116eda05-19b7-4ab1-b111-75ad639c04ed" providerId="ADAL" clId="{481AF113-4C93-4F4A-9E62-C6ADB38EE59E}" dt="2022-07-19T13:32:27.192" v="6519" actId="1076"/>
          <ac:spMkLst>
            <pc:docMk/>
            <pc:sldMk cId="3719365902" sldId="1078"/>
            <ac:spMk id="49" creationId="{C2EDB89B-2549-D34E-89E0-D083A1B07D60}"/>
          </ac:spMkLst>
        </pc:spChg>
        <pc:spChg chg="mod">
          <ac:chgData name="Aizhan Kassymova" userId="116eda05-19b7-4ab1-b111-75ad639c04ed" providerId="ADAL" clId="{481AF113-4C93-4F4A-9E62-C6ADB38EE59E}" dt="2022-07-19T13:32:31.415" v="6520" actId="255"/>
          <ac:spMkLst>
            <pc:docMk/>
            <pc:sldMk cId="3719365902" sldId="1078"/>
            <ac:spMk id="50" creationId="{C7C20190-6015-D24C-8172-D12AE7AC2A4E}"/>
          </ac:spMkLst>
        </pc:spChg>
        <pc:spChg chg="mod">
          <ac:chgData name="Aizhan Kassymova" userId="116eda05-19b7-4ab1-b111-75ad639c04ed" providerId="ADAL" clId="{481AF113-4C93-4F4A-9E62-C6ADB38EE59E}" dt="2022-07-19T13:32:54.352" v="6543" actId="255"/>
          <ac:spMkLst>
            <pc:docMk/>
            <pc:sldMk cId="3719365902" sldId="1078"/>
            <ac:spMk id="51" creationId="{9D74CC94-6309-9D4E-AC17-7834303D292A}"/>
          </ac:spMkLst>
        </pc:spChg>
        <pc:spChg chg="mod">
          <ac:chgData name="Aizhan Kassymova" userId="116eda05-19b7-4ab1-b111-75ad639c04ed" providerId="ADAL" clId="{481AF113-4C93-4F4A-9E62-C6ADB38EE59E}" dt="2022-07-19T13:33:08.790" v="6553" actId="1076"/>
          <ac:spMkLst>
            <pc:docMk/>
            <pc:sldMk cId="3719365902" sldId="1078"/>
            <ac:spMk id="53" creationId="{03037660-A975-AC41-9666-AFCCB3A0B935}"/>
          </ac:spMkLst>
        </pc:spChg>
        <pc:spChg chg="mod">
          <ac:chgData name="Aizhan Kassymova" userId="116eda05-19b7-4ab1-b111-75ad639c04ed" providerId="ADAL" clId="{481AF113-4C93-4F4A-9E62-C6ADB38EE59E}" dt="2022-07-19T13:33:08.790" v="6553" actId="1076"/>
          <ac:spMkLst>
            <pc:docMk/>
            <pc:sldMk cId="3719365902" sldId="1078"/>
            <ac:spMk id="54" creationId="{7DAB01D5-4A4C-0848-8E97-EACA6A36C3AD}"/>
          </ac:spMkLst>
        </pc:spChg>
        <pc:spChg chg="mod">
          <ac:chgData name="Aizhan Kassymova" userId="116eda05-19b7-4ab1-b111-75ad639c04ed" providerId="ADAL" clId="{481AF113-4C93-4F4A-9E62-C6ADB38EE59E}" dt="2022-07-19T13:33:08.790" v="6553" actId="1076"/>
          <ac:spMkLst>
            <pc:docMk/>
            <pc:sldMk cId="3719365902" sldId="1078"/>
            <ac:spMk id="55" creationId="{12F13F26-AF12-FB44-9B51-D0B6944C6D9C}"/>
          </ac:spMkLst>
        </pc:spChg>
        <pc:spChg chg="mod">
          <ac:chgData name="Aizhan Kassymova" userId="116eda05-19b7-4ab1-b111-75ad639c04ed" providerId="ADAL" clId="{481AF113-4C93-4F4A-9E62-C6ADB38EE59E}" dt="2022-07-19T13:33:08.790" v="6553" actId="1076"/>
          <ac:spMkLst>
            <pc:docMk/>
            <pc:sldMk cId="3719365902" sldId="1078"/>
            <ac:spMk id="56" creationId="{781CA89B-E86B-F843-A1BF-431E5679227B}"/>
          </ac:spMkLst>
        </pc:spChg>
        <pc:spChg chg="mod">
          <ac:chgData name="Aizhan Kassymova" userId="116eda05-19b7-4ab1-b111-75ad639c04ed" providerId="ADAL" clId="{481AF113-4C93-4F4A-9E62-C6ADB38EE59E}" dt="2022-07-19T13:33:08.790" v="6553" actId="1076"/>
          <ac:spMkLst>
            <pc:docMk/>
            <pc:sldMk cId="3719365902" sldId="1078"/>
            <ac:spMk id="57" creationId="{74911CA3-EBEB-B142-B4CE-F45E577120E5}"/>
          </ac:spMkLst>
        </pc:spChg>
        <pc:spChg chg="mod">
          <ac:chgData name="Aizhan Kassymova" userId="116eda05-19b7-4ab1-b111-75ad639c04ed" providerId="ADAL" clId="{481AF113-4C93-4F4A-9E62-C6ADB38EE59E}" dt="2022-07-19T13:33:08.790" v="6553" actId="1076"/>
          <ac:spMkLst>
            <pc:docMk/>
            <pc:sldMk cId="3719365902" sldId="1078"/>
            <ac:spMk id="58" creationId="{D0CB791B-5400-C244-A515-F158CF9A23BC}"/>
          </ac:spMkLst>
        </pc:spChg>
        <pc:spChg chg="mod">
          <ac:chgData name="Aizhan Kassymova" userId="116eda05-19b7-4ab1-b111-75ad639c04ed" providerId="ADAL" clId="{481AF113-4C93-4F4A-9E62-C6ADB38EE59E}" dt="2022-07-19T13:33:08.790" v="6553" actId="1076"/>
          <ac:spMkLst>
            <pc:docMk/>
            <pc:sldMk cId="3719365902" sldId="1078"/>
            <ac:spMk id="59" creationId="{E5D6E821-F80C-7046-BF97-7FA229C97D7C}"/>
          </ac:spMkLst>
        </pc:spChg>
        <pc:spChg chg="mod">
          <ac:chgData name="Aizhan Kassymova" userId="116eda05-19b7-4ab1-b111-75ad639c04ed" providerId="ADAL" clId="{481AF113-4C93-4F4A-9E62-C6ADB38EE59E}" dt="2022-07-19T13:33:08.790" v="6553" actId="1076"/>
          <ac:spMkLst>
            <pc:docMk/>
            <pc:sldMk cId="3719365902" sldId="1078"/>
            <ac:spMk id="60" creationId="{5F6B0327-AD11-4545-B4F6-735084B855B5}"/>
          </ac:spMkLst>
        </pc:spChg>
        <pc:spChg chg="mod">
          <ac:chgData name="Aizhan Kassymova" userId="116eda05-19b7-4ab1-b111-75ad639c04ed" providerId="ADAL" clId="{481AF113-4C93-4F4A-9E62-C6ADB38EE59E}" dt="2022-07-19T13:33:08.790" v="6553" actId="1076"/>
          <ac:spMkLst>
            <pc:docMk/>
            <pc:sldMk cId="3719365902" sldId="1078"/>
            <ac:spMk id="61" creationId="{95580CF6-5A42-2640-82F1-B4775A0714B8}"/>
          </ac:spMkLst>
        </pc:spChg>
        <pc:spChg chg="mod">
          <ac:chgData name="Aizhan Kassymova" userId="116eda05-19b7-4ab1-b111-75ad639c04ed" providerId="ADAL" clId="{481AF113-4C93-4F4A-9E62-C6ADB38EE59E}" dt="2022-07-19T13:33:21.153" v="6570" actId="20577"/>
          <ac:spMkLst>
            <pc:docMk/>
            <pc:sldMk cId="3719365902" sldId="1078"/>
            <ac:spMk id="78" creationId="{15C2EA86-0F4F-3247-A569-CE038874C470}"/>
          </ac:spMkLst>
        </pc:spChg>
        <pc:spChg chg="del mod">
          <ac:chgData name="Aizhan Kassymova" userId="116eda05-19b7-4ab1-b111-75ad639c04ed" providerId="ADAL" clId="{481AF113-4C93-4F4A-9E62-C6ADB38EE59E}" dt="2022-07-19T13:38:16.341" v="6802" actId="478"/>
          <ac:spMkLst>
            <pc:docMk/>
            <pc:sldMk cId="3719365902" sldId="1078"/>
            <ac:spMk id="87" creationId="{09896B4E-767E-074F-8EDA-CDA62F290479}"/>
          </ac:spMkLst>
        </pc:spChg>
        <pc:spChg chg="add mod">
          <ac:chgData name="Aizhan Kassymova" userId="116eda05-19b7-4ab1-b111-75ad639c04ed" providerId="ADAL" clId="{481AF113-4C93-4F4A-9E62-C6ADB38EE59E}" dt="2022-07-19T13:38:16.781" v="6803"/>
          <ac:spMkLst>
            <pc:docMk/>
            <pc:sldMk cId="3719365902" sldId="1078"/>
            <ac:spMk id="88" creationId="{51A4A38A-72FE-5065-FBF0-115B26B20F66}"/>
          </ac:spMkLst>
        </pc:spChg>
        <pc:grpChg chg="mod">
          <ac:chgData name="Aizhan Kassymova" userId="116eda05-19b7-4ab1-b111-75ad639c04ed" providerId="ADAL" clId="{481AF113-4C93-4F4A-9E62-C6ADB38EE59E}" dt="2022-07-19T13:32:27.192" v="6519" actId="1076"/>
          <ac:grpSpMkLst>
            <pc:docMk/>
            <pc:sldMk cId="3719365902" sldId="1078"/>
            <ac:grpSpMk id="42" creationId="{BF6F8085-A891-0844-94E6-578F3AFB50F3}"/>
          </ac:grpSpMkLst>
        </pc:grpChg>
        <pc:grpChg chg="mod">
          <ac:chgData name="Aizhan Kassymova" userId="116eda05-19b7-4ab1-b111-75ad639c04ed" providerId="ADAL" clId="{481AF113-4C93-4F4A-9E62-C6ADB38EE59E}" dt="2022-07-19T13:33:08.790" v="6553" actId="1076"/>
          <ac:grpSpMkLst>
            <pc:docMk/>
            <pc:sldMk cId="3719365902" sldId="1078"/>
            <ac:grpSpMk id="52" creationId="{F763EEE1-8E7B-574B-9B12-C02141AD6CEE}"/>
          </ac:grpSpMkLst>
        </pc:grpChg>
      </pc:sldChg>
      <pc:sldChg chg="addSp delSp modSp add mod modNotesTx">
        <pc:chgData name="Aizhan Kassymova" userId="116eda05-19b7-4ab1-b111-75ad639c04ed" providerId="ADAL" clId="{481AF113-4C93-4F4A-9E62-C6ADB38EE59E}" dt="2022-07-19T17:31:51.157" v="7338" actId="20577"/>
        <pc:sldMkLst>
          <pc:docMk/>
          <pc:sldMk cId="3691248169" sldId="1079"/>
        </pc:sldMkLst>
        <pc:spChg chg="del mod">
          <ac:chgData name="Aizhan Kassymova" userId="116eda05-19b7-4ab1-b111-75ad639c04ed" providerId="ADAL" clId="{481AF113-4C93-4F4A-9E62-C6ADB38EE59E}" dt="2022-07-19T13:38:20.182" v="6804" actId="478"/>
          <ac:spMkLst>
            <pc:docMk/>
            <pc:sldMk cId="3691248169" sldId="1079"/>
            <ac:spMk id="8" creationId="{40C538BA-1C71-0F4D-B753-A7D597D981F9}"/>
          </ac:spMkLst>
        </pc:spChg>
        <pc:spChg chg="mod">
          <ac:chgData name="Aizhan Kassymova" userId="116eda05-19b7-4ab1-b111-75ad639c04ed" providerId="ADAL" clId="{481AF113-4C93-4F4A-9E62-C6ADB38EE59E}" dt="2022-07-19T13:37:44.583" v="6797" actId="1076"/>
          <ac:spMkLst>
            <pc:docMk/>
            <pc:sldMk cId="3691248169" sldId="1079"/>
            <ac:spMk id="9" creationId="{247BCAC2-4B0D-C24F-A1AA-5CFB26132E0B}"/>
          </ac:spMkLst>
        </pc:spChg>
        <pc:spChg chg="add del mod">
          <ac:chgData name="Aizhan Kassymova" userId="116eda05-19b7-4ab1-b111-75ad639c04ed" providerId="ADAL" clId="{481AF113-4C93-4F4A-9E62-C6ADB38EE59E}" dt="2022-07-19T13:40:48.764" v="6828" actId="478"/>
          <ac:spMkLst>
            <pc:docMk/>
            <pc:sldMk cId="3691248169" sldId="1079"/>
            <ac:spMk id="10" creationId="{5648C332-7034-E6C7-BEF1-B67823592080}"/>
          </ac:spMkLst>
        </pc:spChg>
        <pc:spChg chg="mod">
          <ac:chgData name="Aizhan Kassymova" userId="116eda05-19b7-4ab1-b111-75ad639c04ed" providerId="ADAL" clId="{481AF113-4C93-4F4A-9E62-C6ADB38EE59E}" dt="2022-07-19T13:37:49.191" v="6798" actId="1076"/>
          <ac:spMkLst>
            <pc:docMk/>
            <pc:sldMk cId="3691248169" sldId="1079"/>
            <ac:spMk id="87" creationId="{25316CA5-99B5-7F45-AFB7-B3A2CBFABDDC}"/>
          </ac:spMkLst>
        </pc:spChg>
        <pc:spChg chg="mod">
          <ac:chgData name="Aizhan Kassymova" userId="116eda05-19b7-4ab1-b111-75ad639c04ed" providerId="ADAL" clId="{481AF113-4C93-4F4A-9E62-C6ADB38EE59E}" dt="2022-07-19T13:38:01.740" v="6800" actId="1076"/>
          <ac:spMkLst>
            <pc:docMk/>
            <pc:sldMk cId="3691248169" sldId="1079"/>
            <ac:spMk id="88" creationId="{EC7D421B-4EDF-C343-AB2D-4624467F5415}"/>
          </ac:spMkLst>
        </pc:spChg>
        <pc:spChg chg="mod">
          <ac:chgData name="Aizhan Kassymova" userId="116eda05-19b7-4ab1-b111-75ad639c04ed" providerId="ADAL" clId="{481AF113-4C93-4F4A-9E62-C6ADB38EE59E}" dt="2022-07-19T13:38:07.294" v="6801" actId="1076"/>
          <ac:spMkLst>
            <pc:docMk/>
            <pc:sldMk cId="3691248169" sldId="1079"/>
            <ac:spMk id="89" creationId="{B785588B-2DEA-474F-89CA-2613413F7528}"/>
          </ac:spMkLst>
        </pc:spChg>
        <pc:spChg chg="mod">
          <ac:chgData name="Aizhan Kassymova" userId="116eda05-19b7-4ab1-b111-75ad639c04ed" providerId="ADAL" clId="{481AF113-4C93-4F4A-9E62-C6ADB38EE59E}" dt="2022-07-19T13:37:41.774" v="6796" actId="1076"/>
          <ac:spMkLst>
            <pc:docMk/>
            <pc:sldMk cId="3691248169" sldId="1079"/>
            <ac:spMk id="90" creationId="{F9FB5262-4D63-A149-A391-3CDD424427AC}"/>
          </ac:spMkLst>
        </pc:spChg>
        <pc:spChg chg="mod">
          <ac:chgData name="Aizhan Kassymova" userId="116eda05-19b7-4ab1-b111-75ad639c04ed" providerId="ADAL" clId="{481AF113-4C93-4F4A-9E62-C6ADB38EE59E}" dt="2022-07-19T13:37:53.162" v="6799" actId="1076"/>
          <ac:spMkLst>
            <pc:docMk/>
            <pc:sldMk cId="3691248169" sldId="1079"/>
            <ac:spMk id="91" creationId="{2D3C6453-B336-C04B-8A91-4E7D3B632FEB}"/>
          </ac:spMkLst>
        </pc:spChg>
      </pc:sldChg>
      <pc:sldChg chg="addSp delSp modSp add mod modNotesTx">
        <pc:chgData name="Aizhan Kassymova" userId="116eda05-19b7-4ab1-b111-75ad639c04ed" providerId="ADAL" clId="{481AF113-4C93-4F4A-9E62-C6ADB38EE59E}" dt="2022-07-19T17:36:53.487" v="7410" actId="20577"/>
        <pc:sldMkLst>
          <pc:docMk/>
          <pc:sldMk cId="716890011" sldId="1080"/>
        </pc:sldMkLst>
        <pc:spChg chg="mod">
          <ac:chgData name="Aizhan Kassymova" userId="116eda05-19b7-4ab1-b111-75ad639c04ed" providerId="ADAL" clId="{481AF113-4C93-4F4A-9E62-C6ADB38EE59E}" dt="2022-07-19T17:32:44.024" v="7357" actId="20577"/>
          <ac:spMkLst>
            <pc:docMk/>
            <pc:sldMk cId="716890011" sldId="1080"/>
            <ac:spMk id="9" creationId="{247BCAC2-4B0D-C24F-A1AA-5CFB26132E0B}"/>
          </ac:spMkLst>
        </pc:spChg>
        <pc:spChg chg="del mod">
          <ac:chgData name="Aizhan Kassymova" userId="116eda05-19b7-4ab1-b111-75ad639c04ed" providerId="ADAL" clId="{481AF113-4C93-4F4A-9E62-C6ADB38EE59E}" dt="2022-07-19T13:40:55.691" v="6829" actId="478"/>
          <ac:spMkLst>
            <pc:docMk/>
            <pc:sldMk cId="716890011" sldId="1080"/>
            <ac:spMk id="16" creationId="{1A72BEEE-6164-8340-B1FC-05E6C79CF76A}"/>
          </ac:spMkLst>
        </pc:spChg>
        <pc:spChg chg="add mod">
          <ac:chgData name="Aizhan Kassymova" userId="116eda05-19b7-4ab1-b111-75ad639c04ed" providerId="ADAL" clId="{481AF113-4C93-4F4A-9E62-C6ADB38EE59E}" dt="2022-07-19T13:40:57.150" v="6830"/>
          <ac:spMkLst>
            <pc:docMk/>
            <pc:sldMk cId="716890011" sldId="1080"/>
            <ac:spMk id="17" creationId="{CB0765CE-A5DA-05EB-3C75-61B32030ECA7}"/>
          </ac:spMkLst>
        </pc:spChg>
        <pc:spChg chg="add mod">
          <ac:chgData name="Aizhan Kassymova" userId="116eda05-19b7-4ab1-b111-75ad639c04ed" providerId="ADAL" clId="{481AF113-4C93-4F4A-9E62-C6ADB38EE59E}" dt="2022-07-19T13:45:30.700" v="6908" actId="1076"/>
          <ac:spMkLst>
            <pc:docMk/>
            <pc:sldMk cId="716890011" sldId="1080"/>
            <ac:spMk id="18" creationId="{F2DE6D33-A029-DAF5-12B5-8E6E48AB670B}"/>
          </ac:spMkLst>
        </pc:spChg>
        <pc:spChg chg="add mod">
          <ac:chgData name="Aizhan Kassymova" userId="116eda05-19b7-4ab1-b111-75ad639c04ed" providerId="ADAL" clId="{481AF113-4C93-4F4A-9E62-C6ADB38EE59E}" dt="2022-07-19T13:45:47.197" v="6928" actId="1076"/>
          <ac:spMkLst>
            <pc:docMk/>
            <pc:sldMk cId="716890011" sldId="1080"/>
            <ac:spMk id="19" creationId="{AB09D7F1-C2C1-30FD-02E5-1FB585BB76A8}"/>
          </ac:spMkLst>
        </pc:spChg>
        <pc:spChg chg="mod">
          <ac:chgData name="Aizhan Kassymova" userId="116eda05-19b7-4ab1-b111-75ad639c04ed" providerId="ADAL" clId="{481AF113-4C93-4F4A-9E62-C6ADB38EE59E}" dt="2022-07-19T13:40:30.348" v="6826"/>
          <ac:spMkLst>
            <pc:docMk/>
            <pc:sldMk cId="716890011" sldId="1080"/>
            <ac:spMk id="87" creationId="{A994AECC-DC16-7847-B8EE-F2F612ABB287}"/>
          </ac:spMkLst>
        </pc:spChg>
        <pc:spChg chg="del">
          <ac:chgData name="Aizhan Kassymova" userId="116eda05-19b7-4ab1-b111-75ad639c04ed" providerId="ADAL" clId="{481AF113-4C93-4F4A-9E62-C6ADB38EE59E}" dt="2022-07-19T13:44:16.031" v="6862" actId="478"/>
          <ac:spMkLst>
            <pc:docMk/>
            <pc:sldMk cId="716890011" sldId="1080"/>
            <ac:spMk id="93" creationId="{AE1D96B5-48F4-B842-9424-43BC570F6345}"/>
          </ac:spMkLst>
        </pc:spChg>
        <pc:picChg chg="add mod">
          <ac:chgData name="Aizhan Kassymova" userId="116eda05-19b7-4ab1-b111-75ad639c04ed" providerId="ADAL" clId="{481AF113-4C93-4F4A-9E62-C6ADB38EE59E}" dt="2022-07-19T13:44:30.632" v="6865" actId="1076"/>
          <ac:picMkLst>
            <pc:docMk/>
            <pc:sldMk cId="716890011" sldId="1080"/>
            <ac:picMk id="4" creationId="{795A14A3-2FD6-4CCD-AAB2-661C464E59AD}"/>
          </ac:picMkLst>
        </pc:picChg>
      </pc:sldChg>
      <pc:sldChg chg="addSp delSp modSp add mod">
        <pc:chgData name="Aizhan Kassymova" userId="116eda05-19b7-4ab1-b111-75ad639c04ed" providerId="ADAL" clId="{481AF113-4C93-4F4A-9E62-C6ADB38EE59E}" dt="2022-07-19T13:49:07.147" v="7045"/>
        <pc:sldMkLst>
          <pc:docMk/>
          <pc:sldMk cId="4206515814" sldId="1081"/>
        </pc:sldMkLst>
        <pc:spChg chg="del mod">
          <ac:chgData name="Aizhan Kassymova" userId="116eda05-19b7-4ab1-b111-75ad639c04ed" providerId="ADAL" clId="{481AF113-4C93-4F4A-9E62-C6ADB38EE59E}" dt="2022-07-19T13:49:06.676" v="7044" actId="478"/>
          <ac:spMkLst>
            <pc:docMk/>
            <pc:sldMk cId="4206515814" sldId="1081"/>
            <ac:spMk id="5" creationId="{2F3EBF3D-1991-B942-BC94-7A161F52592B}"/>
          </ac:spMkLst>
        </pc:spChg>
        <pc:spChg chg="add mod">
          <ac:chgData name="Aizhan Kassymova" userId="116eda05-19b7-4ab1-b111-75ad639c04ed" providerId="ADAL" clId="{481AF113-4C93-4F4A-9E62-C6ADB38EE59E}" dt="2022-07-19T13:49:07.147" v="7045"/>
          <ac:spMkLst>
            <pc:docMk/>
            <pc:sldMk cId="4206515814" sldId="1081"/>
            <ac:spMk id="6" creationId="{1316EAC4-3677-8808-43BC-CA382489C422}"/>
          </ac:spMkLst>
        </pc:spChg>
        <pc:spChg chg="mod">
          <ac:chgData name="Aizhan Kassymova" userId="116eda05-19b7-4ab1-b111-75ad639c04ed" providerId="ADAL" clId="{481AF113-4C93-4F4A-9E62-C6ADB38EE59E}" dt="2022-07-19T13:48:52.084" v="7041" actId="1076"/>
          <ac:spMkLst>
            <pc:docMk/>
            <pc:sldMk cId="4206515814" sldId="1081"/>
            <ac:spMk id="9" creationId="{247BCAC2-4B0D-C24F-A1AA-5CFB26132E0B}"/>
          </ac:spMkLst>
        </pc:spChg>
        <pc:spChg chg="mod">
          <ac:chgData name="Aizhan Kassymova" userId="116eda05-19b7-4ab1-b111-75ad639c04ed" providerId="ADAL" clId="{481AF113-4C93-4F4A-9E62-C6ADB38EE59E}" dt="2022-07-19T13:48:57.747" v="7043" actId="1076"/>
          <ac:spMkLst>
            <pc:docMk/>
            <pc:sldMk cId="4206515814" sldId="1081"/>
            <ac:spMk id="12" creationId="{D7D9FAF8-ACB6-2648-AF49-4F1CA2DD361E}"/>
          </ac:spMkLst>
        </pc:spChg>
        <pc:spChg chg="mod">
          <ac:chgData name="Aizhan Kassymova" userId="116eda05-19b7-4ab1-b111-75ad639c04ed" providerId="ADAL" clId="{481AF113-4C93-4F4A-9E62-C6ADB38EE59E}" dt="2022-07-19T13:48:54.904" v="7042" actId="1076"/>
          <ac:spMkLst>
            <pc:docMk/>
            <pc:sldMk cId="4206515814" sldId="1081"/>
            <ac:spMk id="13" creationId="{8C98F9E3-E57A-7844-89F3-A6331B046576}"/>
          </ac:spMkLst>
        </pc:spChg>
      </pc:sldChg>
      <pc:sldChg chg="modSp add del mod">
        <pc:chgData name="Aizhan Kassymova" userId="116eda05-19b7-4ab1-b111-75ad639c04ed" providerId="ADAL" clId="{481AF113-4C93-4F4A-9E62-C6ADB38EE59E}" dt="2022-07-19T17:39:06.200" v="7411" actId="2696"/>
        <pc:sldMkLst>
          <pc:docMk/>
          <pc:sldMk cId="3313424199" sldId="1082"/>
        </pc:sldMkLst>
        <pc:spChg chg="mod">
          <ac:chgData name="Aizhan Kassymova" userId="116eda05-19b7-4ab1-b111-75ad639c04ed" providerId="ADAL" clId="{481AF113-4C93-4F4A-9E62-C6ADB38EE59E}" dt="2022-07-19T13:49:46.112" v="7091" actId="20577"/>
          <ac:spMkLst>
            <pc:docMk/>
            <pc:sldMk cId="3313424199" sldId="1082"/>
            <ac:spMk id="9" creationId="{247BCAC2-4B0D-C24F-A1AA-5CFB26132E0B}"/>
          </ac:spMkLst>
        </pc:spChg>
        <pc:spChg chg="mod">
          <ac:chgData name="Aizhan Kassymova" userId="116eda05-19b7-4ab1-b111-75ad639c04ed" providerId="ADAL" clId="{481AF113-4C93-4F4A-9E62-C6ADB38EE59E}" dt="2022-07-17T10:39:37.842" v="5397"/>
          <ac:spMkLst>
            <pc:docMk/>
            <pc:sldMk cId="3313424199" sldId="1082"/>
            <ac:spMk id="13" creationId="{C4905279-7B20-4F4C-AC34-18EB5C18F599}"/>
          </ac:spMkLst>
        </pc:spChg>
      </pc:sldChg>
      <pc:sldChg chg="modSp add mod modAnim">
        <pc:chgData name="Aizhan Kassymova" userId="116eda05-19b7-4ab1-b111-75ad639c04ed" providerId="ADAL" clId="{481AF113-4C93-4F4A-9E62-C6ADB38EE59E}" dt="2022-07-19T13:53:26.117" v="7155" actId="20577"/>
        <pc:sldMkLst>
          <pc:docMk/>
          <pc:sldMk cId="2645911935" sldId="1083"/>
        </pc:sldMkLst>
        <pc:spChg chg="mod">
          <ac:chgData name="Aizhan Kassymova" userId="116eda05-19b7-4ab1-b111-75ad639c04ed" providerId="ADAL" clId="{481AF113-4C93-4F4A-9E62-C6ADB38EE59E}" dt="2022-07-19T13:50:34.425" v="7139" actId="20577"/>
          <ac:spMkLst>
            <pc:docMk/>
            <pc:sldMk cId="2645911935" sldId="1083"/>
            <ac:spMk id="9" creationId="{247BCAC2-4B0D-C24F-A1AA-5CFB26132E0B}"/>
          </ac:spMkLst>
        </pc:spChg>
        <pc:spChg chg="mod">
          <ac:chgData name="Aizhan Kassymova" userId="116eda05-19b7-4ab1-b111-75ad639c04ed" providerId="ADAL" clId="{481AF113-4C93-4F4A-9E62-C6ADB38EE59E}" dt="2022-07-19T13:53:07.806" v="7153" actId="20577"/>
          <ac:spMkLst>
            <pc:docMk/>
            <pc:sldMk cId="2645911935" sldId="1083"/>
            <ac:spMk id="12" creationId="{3635EFC9-A521-0240-B257-CD458B330808}"/>
          </ac:spMkLst>
        </pc:spChg>
        <pc:spChg chg="mod">
          <ac:chgData name="Aizhan Kassymova" userId="116eda05-19b7-4ab1-b111-75ad639c04ed" providerId="ADAL" clId="{481AF113-4C93-4F4A-9E62-C6ADB38EE59E}" dt="2022-07-17T10:39:37.842" v="5397"/>
          <ac:spMkLst>
            <pc:docMk/>
            <pc:sldMk cId="2645911935" sldId="1083"/>
            <ac:spMk id="90" creationId="{FF729FF4-43F7-A040-B78F-BE4EC8E9855E}"/>
          </ac:spMkLst>
        </pc:spChg>
      </pc:sldChg>
      <pc:sldChg chg="modSp add">
        <pc:chgData name="Aizhan Kassymova" userId="116eda05-19b7-4ab1-b111-75ad639c04ed" providerId="ADAL" clId="{481AF113-4C93-4F4A-9E62-C6ADB38EE59E}" dt="2022-07-17T10:39:37.842" v="5397"/>
        <pc:sldMkLst>
          <pc:docMk/>
          <pc:sldMk cId="147584997" sldId="1084"/>
        </pc:sldMkLst>
        <pc:spChg chg="mod">
          <ac:chgData name="Aizhan Kassymova" userId="116eda05-19b7-4ab1-b111-75ad639c04ed" providerId="ADAL" clId="{481AF113-4C93-4F4A-9E62-C6ADB38EE59E}" dt="2022-07-17T10:39:37.842" v="5397"/>
          <ac:spMkLst>
            <pc:docMk/>
            <pc:sldMk cId="147584997" sldId="1084"/>
            <ac:spMk id="5" creationId="{A52BCA24-99F8-C342-B95E-EB6833D8CAE2}"/>
          </ac:spMkLst>
        </pc:spChg>
      </pc:sldChg>
      <pc:sldChg chg="modSp add">
        <pc:chgData name="Aizhan Kassymova" userId="116eda05-19b7-4ab1-b111-75ad639c04ed" providerId="ADAL" clId="{481AF113-4C93-4F4A-9E62-C6ADB38EE59E}" dt="2022-07-17T10:39:37.842" v="5397"/>
        <pc:sldMkLst>
          <pc:docMk/>
          <pc:sldMk cId="2680331947" sldId="1085"/>
        </pc:sldMkLst>
        <pc:spChg chg="mod">
          <ac:chgData name="Aizhan Kassymova" userId="116eda05-19b7-4ab1-b111-75ad639c04ed" providerId="ADAL" clId="{481AF113-4C93-4F4A-9E62-C6ADB38EE59E}" dt="2022-07-17T10:39:37.842" v="5397"/>
          <ac:spMkLst>
            <pc:docMk/>
            <pc:sldMk cId="2680331947" sldId="1085"/>
            <ac:spMk id="92" creationId="{5F971824-E93B-A24D-9AB3-D5859F34EEA6}"/>
          </ac:spMkLst>
        </pc:spChg>
      </pc:sldChg>
      <pc:sldChg chg="modSp add">
        <pc:chgData name="Aizhan Kassymova" userId="116eda05-19b7-4ab1-b111-75ad639c04ed" providerId="ADAL" clId="{481AF113-4C93-4F4A-9E62-C6ADB38EE59E}" dt="2022-07-17T10:39:37.842" v="5397"/>
        <pc:sldMkLst>
          <pc:docMk/>
          <pc:sldMk cId="2696498074" sldId="1086"/>
        </pc:sldMkLst>
        <pc:spChg chg="mod">
          <ac:chgData name="Aizhan Kassymova" userId="116eda05-19b7-4ab1-b111-75ad639c04ed" providerId="ADAL" clId="{481AF113-4C93-4F4A-9E62-C6ADB38EE59E}" dt="2022-07-17T10:39:37.842" v="5397"/>
          <ac:spMkLst>
            <pc:docMk/>
            <pc:sldMk cId="2696498074" sldId="1086"/>
            <ac:spMk id="7" creationId="{4CE1477A-D004-E440-8562-59DA6EAD8E69}"/>
          </ac:spMkLst>
        </pc:spChg>
      </pc:sldChg>
      <pc:sldChg chg="modSp add">
        <pc:chgData name="Aizhan Kassymova" userId="116eda05-19b7-4ab1-b111-75ad639c04ed" providerId="ADAL" clId="{481AF113-4C93-4F4A-9E62-C6ADB38EE59E}" dt="2022-07-17T10:39:37.842" v="5397"/>
        <pc:sldMkLst>
          <pc:docMk/>
          <pc:sldMk cId="2564792084" sldId="1087"/>
        </pc:sldMkLst>
        <pc:spChg chg="mod">
          <ac:chgData name="Aizhan Kassymova" userId="116eda05-19b7-4ab1-b111-75ad639c04ed" providerId="ADAL" clId="{481AF113-4C93-4F4A-9E62-C6ADB38EE59E}" dt="2022-07-17T10:39:37.842" v="5397"/>
          <ac:spMkLst>
            <pc:docMk/>
            <pc:sldMk cId="2564792084" sldId="1087"/>
            <ac:spMk id="100" creationId="{AAEEF6BD-F1CB-4A4C-82D3-5C6EE9E6D0EF}"/>
          </ac:spMkLst>
        </pc:spChg>
      </pc:sldChg>
      <pc:sldChg chg="modSp add">
        <pc:chgData name="Aizhan Kassymova" userId="116eda05-19b7-4ab1-b111-75ad639c04ed" providerId="ADAL" clId="{481AF113-4C93-4F4A-9E62-C6ADB38EE59E}" dt="2022-07-17T10:39:37.842" v="5397"/>
        <pc:sldMkLst>
          <pc:docMk/>
          <pc:sldMk cId="3111243331" sldId="1088"/>
        </pc:sldMkLst>
        <pc:spChg chg="mod">
          <ac:chgData name="Aizhan Kassymova" userId="116eda05-19b7-4ab1-b111-75ad639c04ed" providerId="ADAL" clId="{481AF113-4C93-4F4A-9E62-C6ADB38EE59E}" dt="2022-07-17T10:39:37.842" v="5397"/>
          <ac:spMkLst>
            <pc:docMk/>
            <pc:sldMk cId="3111243331" sldId="1088"/>
            <ac:spMk id="10" creationId="{293899FF-7A74-EF40-AE83-53C00627833D}"/>
          </ac:spMkLst>
        </pc:spChg>
      </pc:sldChg>
      <pc:sldChg chg="modSp add">
        <pc:chgData name="Aizhan Kassymova" userId="116eda05-19b7-4ab1-b111-75ad639c04ed" providerId="ADAL" clId="{481AF113-4C93-4F4A-9E62-C6ADB38EE59E}" dt="2022-07-17T10:39:37.842" v="5397"/>
        <pc:sldMkLst>
          <pc:docMk/>
          <pc:sldMk cId="3161562777" sldId="1089"/>
        </pc:sldMkLst>
        <pc:spChg chg="mod">
          <ac:chgData name="Aizhan Kassymova" userId="116eda05-19b7-4ab1-b111-75ad639c04ed" providerId="ADAL" clId="{481AF113-4C93-4F4A-9E62-C6ADB38EE59E}" dt="2022-07-17T10:39:37.842" v="5397"/>
          <ac:spMkLst>
            <pc:docMk/>
            <pc:sldMk cId="3161562777" sldId="1089"/>
            <ac:spMk id="216" creationId="{FE5CDB2C-98A2-A94B-BF70-466F1E231685}"/>
          </ac:spMkLst>
        </pc:spChg>
      </pc:sldChg>
      <pc:sldChg chg="modSp add">
        <pc:chgData name="Aizhan Kassymova" userId="116eda05-19b7-4ab1-b111-75ad639c04ed" providerId="ADAL" clId="{481AF113-4C93-4F4A-9E62-C6ADB38EE59E}" dt="2022-07-17T10:39:37.842" v="5397"/>
        <pc:sldMkLst>
          <pc:docMk/>
          <pc:sldMk cId="180718295" sldId="1093"/>
        </pc:sldMkLst>
        <pc:spChg chg="mod">
          <ac:chgData name="Aizhan Kassymova" userId="116eda05-19b7-4ab1-b111-75ad639c04ed" providerId="ADAL" clId="{481AF113-4C93-4F4A-9E62-C6ADB38EE59E}" dt="2022-07-17T10:39:37.842" v="5397"/>
          <ac:spMkLst>
            <pc:docMk/>
            <pc:sldMk cId="180718295" sldId="1093"/>
            <ac:spMk id="252" creationId="{CD12BA19-40D2-F44B-8E23-E4E6B15A6DE1}"/>
          </ac:spMkLst>
        </pc:spChg>
      </pc:sldChg>
      <pc:sldChg chg="modSp add">
        <pc:chgData name="Aizhan Kassymova" userId="116eda05-19b7-4ab1-b111-75ad639c04ed" providerId="ADAL" clId="{481AF113-4C93-4F4A-9E62-C6ADB38EE59E}" dt="2022-07-17T10:39:37.842" v="5397"/>
        <pc:sldMkLst>
          <pc:docMk/>
          <pc:sldMk cId="3849931567" sldId="1095"/>
        </pc:sldMkLst>
        <pc:spChg chg="mod">
          <ac:chgData name="Aizhan Kassymova" userId="116eda05-19b7-4ab1-b111-75ad639c04ed" providerId="ADAL" clId="{481AF113-4C93-4F4A-9E62-C6ADB38EE59E}" dt="2022-07-17T10:39:37.842" v="5397"/>
          <ac:spMkLst>
            <pc:docMk/>
            <pc:sldMk cId="3849931567" sldId="1095"/>
            <ac:spMk id="231" creationId="{FF0ECF32-52FF-7941-8B38-AE471D68A419}"/>
          </ac:spMkLst>
        </pc:spChg>
      </pc:sldChg>
      <pc:sldChg chg="modSp add">
        <pc:chgData name="Aizhan Kassymova" userId="116eda05-19b7-4ab1-b111-75ad639c04ed" providerId="ADAL" clId="{481AF113-4C93-4F4A-9E62-C6ADB38EE59E}" dt="2022-07-17T10:39:37.842" v="5397"/>
        <pc:sldMkLst>
          <pc:docMk/>
          <pc:sldMk cId="1322648603" sldId="1096"/>
        </pc:sldMkLst>
        <pc:spChg chg="mod">
          <ac:chgData name="Aizhan Kassymova" userId="116eda05-19b7-4ab1-b111-75ad639c04ed" providerId="ADAL" clId="{481AF113-4C93-4F4A-9E62-C6ADB38EE59E}" dt="2022-07-17T10:39:37.842" v="5397"/>
          <ac:spMkLst>
            <pc:docMk/>
            <pc:sldMk cId="1322648603" sldId="1096"/>
            <ac:spMk id="56" creationId="{8064881B-A35A-8B40-BFE6-0E4FAAB88AA2}"/>
          </ac:spMkLst>
        </pc:spChg>
      </pc:sldChg>
      <pc:sldChg chg="modSp add">
        <pc:chgData name="Aizhan Kassymova" userId="116eda05-19b7-4ab1-b111-75ad639c04ed" providerId="ADAL" clId="{481AF113-4C93-4F4A-9E62-C6ADB38EE59E}" dt="2022-07-17T10:39:37.842" v="5397"/>
        <pc:sldMkLst>
          <pc:docMk/>
          <pc:sldMk cId="3261216072" sldId="1097"/>
        </pc:sldMkLst>
        <pc:spChg chg="mod">
          <ac:chgData name="Aizhan Kassymova" userId="116eda05-19b7-4ab1-b111-75ad639c04ed" providerId="ADAL" clId="{481AF113-4C93-4F4A-9E62-C6ADB38EE59E}" dt="2022-07-17T10:39:37.842" v="5397"/>
          <ac:spMkLst>
            <pc:docMk/>
            <pc:sldMk cId="3261216072" sldId="1097"/>
            <ac:spMk id="5" creationId="{A6F2E176-E832-C946-945A-E70AAE074BF6}"/>
          </ac:spMkLst>
        </pc:spChg>
      </pc:sldChg>
      <pc:sldChg chg="modSp add">
        <pc:chgData name="Aizhan Kassymova" userId="116eda05-19b7-4ab1-b111-75ad639c04ed" providerId="ADAL" clId="{481AF113-4C93-4F4A-9E62-C6ADB38EE59E}" dt="2022-07-17T10:39:37.842" v="5397"/>
        <pc:sldMkLst>
          <pc:docMk/>
          <pc:sldMk cId="3751481068" sldId="1098"/>
        </pc:sldMkLst>
        <pc:spChg chg="mod">
          <ac:chgData name="Aizhan Kassymova" userId="116eda05-19b7-4ab1-b111-75ad639c04ed" providerId="ADAL" clId="{481AF113-4C93-4F4A-9E62-C6ADB38EE59E}" dt="2022-07-17T10:39:37.842" v="5397"/>
          <ac:spMkLst>
            <pc:docMk/>
            <pc:sldMk cId="3751481068" sldId="1098"/>
            <ac:spMk id="93" creationId="{04B1ED28-70FB-1F43-9411-4F7106AECB3D}"/>
          </ac:spMkLst>
        </pc:spChg>
      </pc:sldChg>
      <pc:sldChg chg="modSp add">
        <pc:chgData name="Aizhan Kassymova" userId="116eda05-19b7-4ab1-b111-75ad639c04ed" providerId="ADAL" clId="{481AF113-4C93-4F4A-9E62-C6ADB38EE59E}" dt="2022-07-17T10:39:37.842" v="5397"/>
        <pc:sldMkLst>
          <pc:docMk/>
          <pc:sldMk cId="4128955766" sldId="1099"/>
        </pc:sldMkLst>
        <pc:spChg chg="mod">
          <ac:chgData name="Aizhan Kassymova" userId="116eda05-19b7-4ab1-b111-75ad639c04ed" providerId="ADAL" clId="{481AF113-4C93-4F4A-9E62-C6ADB38EE59E}" dt="2022-07-17T10:39:37.842" v="5397"/>
          <ac:spMkLst>
            <pc:docMk/>
            <pc:sldMk cId="4128955766" sldId="1099"/>
            <ac:spMk id="118" creationId="{566D02CB-0278-FB40-AE5B-D652B1719C9A}"/>
          </ac:spMkLst>
        </pc:spChg>
      </pc:sldChg>
      <pc:sldChg chg="modSp add">
        <pc:chgData name="Aizhan Kassymova" userId="116eda05-19b7-4ab1-b111-75ad639c04ed" providerId="ADAL" clId="{481AF113-4C93-4F4A-9E62-C6ADB38EE59E}" dt="2022-07-17T10:39:37.842" v="5397"/>
        <pc:sldMkLst>
          <pc:docMk/>
          <pc:sldMk cId="153470251" sldId="1100"/>
        </pc:sldMkLst>
        <pc:spChg chg="mod">
          <ac:chgData name="Aizhan Kassymova" userId="116eda05-19b7-4ab1-b111-75ad639c04ed" providerId="ADAL" clId="{481AF113-4C93-4F4A-9E62-C6ADB38EE59E}" dt="2022-07-17T10:39:37.842" v="5397"/>
          <ac:spMkLst>
            <pc:docMk/>
            <pc:sldMk cId="153470251" sldId="1100"/>
            <ac:spMk id="6" creationId="{20476A41-E13C-BC40-A484-B8CD2CE4B461}"/>
          </ac:spMkLst>
        </pc:spChg>
      </pc:sldChg>
      <pc:sldChg chg="modSp add">
        <pc:chgData name="Aizhan Kassymova" userId="116eda05-19b7-4ab1-b111-75ad639c04ed" providerId="ADAL" clId="{481AF113-4C93-4F4A-9E62-C6ADB38EE59E}" dt="2022-07-17T10:39:37.842" v="5397"/>
        <pc:sldMkLst>
          <pc:docMk/>
          <pc:sldMk cId="365879432" sldId="1160"/>
        </pc:sldMkLst>
        <pc:spChg chg="mod">
          <ac:chgData name="Aizhan Kassymova" userId="116eda05-19b7-4ab1-b111-75ad639c04ed" providerId="ADAL" clId="{481AF113-4C93-4F4A-9E62-C6ADB38EE59E}" dt="2022-07-17T10:39:37.842" v="5397"/>
          <ac:spMkLst>
            <pc:docMk/>
            <pc:sldMk cId="365879432" sldId="1160"/>
            <ac:spMk id="4" creationId="{B9970898-8B56-614D-BEEC-E655E686FD76}"/>
          </ac:spMkLst>
        </pc:spChg>
      </pc:sldChg>
      <pc:sldChg chg="addSp delSp modSp add del mod modAnim modNotesTx">
        <pc:chgData name="Aizhan Kassymova" userId="116eda05-19b7-4ab1-b111-75ad639c04ed" providerId="ADAL" clId="{481AF113-4C93-4F4A-9E62-C6ADB38EE59E}" dt="2022-07-16T09:03:33.026" v="2249" actId="20577"/>
        <pc:sldMkLst>
          <pc:docMk/>
          <pc:sldMk cId="3328518594" sldId="1162"/>
        </pc:sldMkLst>
        <pc:spChg chg="del mod">
          <ac:chgData name="Aizhan Kassymova" userId="116eda05-19b7-4ab1-b111-75ad639c04ed" providerId="ADAL" clId="{481AF113-4C93-4F4A-9E62-C6ADB38EE59E}" dt="2022-07-16T08:24:53.693" v="181" actId="478"/>
          <ac:spMkLst>
            <pc:docMk/>
            <pc:sldMk cId="3328518594" sldId="1162"/>
            <ac:spMk id="5" creationId="{995738BC-ECEC-DD4F-BBFF-ED532C8518FC}"/>
          </ac:spMkLst>
        </pc:spChg>
        <pc:spChg chg="add mod">
          <ac:chgData name="Aizhan Kassymova" userId="116eda05-19b7-4ab1-b111-75ad639c04ed" providerId="ADAL" clId="{481AF113-4C93-4F4A-9E62-C6ADB38EE59E}" dt="2022-07-16T08:24:54.112" v="182"/>
          <ac:spMkLst>
            <pc:docMk/>
            <pc:sldMk cId="3328518594" sldId="1162"/>
            <ac:spMk id="6" creationId="{375B8D67-AB57-FC28-F1E5-DEAAFD158613}"/>
          </ac:spMkLst>
        </pc:spChg>
        <pc:spChg chg="mod">
          <ac:chgData name="Aizhan Kassymova" userId="116eda05-19b7-4ab1-b111-75ad639c04ed" providerId="ADAL" clId="{481AF113-4C93-4F4A-9E62-C6ADB38EE59E}" dt="2022-07-16T08:29:24.991" v="189" actId="20577"/>
          <ac:spMkLst>
            <pc:docMk/>
            <pc:sldMk cId="3328518594" sldId="1162"/>
            <ac:spMk id="9" creationId="{247BCAC2-4B0D-C24F-A1AA-5CFB26132E0B}"/>
          </ac:spMkLst>
        </pc:spChg>
        <pc:spChg chg="mod">
          <ac:chgData name="Aizhan Kassymova" userId="116eda05-19b7-4ab1-b111-75ad639c04ed" providerId="ADAL" clId="{481AF113-4C93-4F4A-9E62-C6ADB38EE59E}" dt="2022-07-16T08:30:46.741" v="308" actId="255"/>
          <ac:spMkLst>
            <pc:docMk/>
            <pc:sldMk cId="3328518594" sldId="1162"/>
            <ac:spMk id="10" creationId="{80CCA17D-ECA8-CE46-82AC-A0AF8C3B62BD}"/>
          </ac:spMkLst>
        </pc:spChg>
        <pc:spChg chg="mod">
          <ac:chgData name="Aizhan Kassymova" userId="116eda05-19b7-4ab1-b111-75ad639c04ed" providerId="ADAL" clId="{481AF113-4C93-4F4A-9E62-C6ADB38EE59E}" dt="2022-07-16T08:32:39.919" v="458" actId="20577"/>
          <ac:spMkLst>
            <pc:docMk/>
            <pc:sldMk cId="3328518594" sldId="1162"/>
            <ac:spMk id="11" creationId="{5FE695BD-369F-8C4A-ACAD-42671E1C0719}"/>
          </ac:spMkLst>
        </pc:spChg>
      </pc:sldChg>
      <pc:sldChg chg="addSp delSp modSp add mod delAnim modAnim modNotesTx">
        <pc:chgData name="Aizhan Kassymova" userId="116eda05-19b7-4ab1-b111-75ad639c04ed" providerId="ADAL" clId="{481AF113-4C93-4F4A-9E62-C6ADB38EE59E}" dt="2022-07-16T09:05:29.600" v="2271" actId="20577"/>
        <pc:sldMkLst>
          <pc:docMk/>
          <pc:sldMk cId="3081174506" sldId="1163"/>
        </pc:sldMkLst>
        <pc:spChg chg="del mod">
          <ac:chgData name="Aizhan Kassymova" userId="116eda05-19b7-4ab1-b111-75ad639c04ed" providerId="ADAL" clId="{481AF113-4C93-4F4A-9E62-C6ADB38EE59E}" dt="2022-07-16T09:04:36.724" v="2253" actId="478"/>
          <ac:spMkLst>
            <pc:docMk/>
            <pc:sldMk cId="3081174506" sldId="1163"/>
            <ac:spMk id="2" creationId="{9E044202-9730-3D4B-B0F0-0F87E127D55E}"/>
          </ac:spMkLst>
        </pc:spChg>
        <pc:spChg chg="mod">
          <ac:chgData name="Aizhan Kassymova" userId="116eda05-19b7-4ab1-b111-75ad639c04ed" providerId="ADAL" clId="{481AF113-4C93-4F4A-9E62-C6ADB38EE59E}" dt="2022-07-16T09:05:29.600" v="2271" actId="20577"/>
          <ac:spMkLst>
            <pc:docMk/>
            <pc:sldMk cId="3081174506" sldId="1163"/>
            <ac:spMk id="6" creationId="{8EDF5219-071B-3D4F-9DD6-1CD36C0FFD4F}"/>
          </ac:spMkLst>
        </pc:spChg>
        <pc:spChg chg="del mod">
          <ac:chgData name="Aizhan Kassymova" userId="116eda05-19b7-4ab1-b111-75ad639c04ed" providerId="ADAL" clId="{481AF113-4C93-4F4A-9E62-C6ADB38EE59E}" dt="2022-07-16T07:47:19.544" v="44" actId="478"/>
          <ac:spMkLst>
            <pc:docMk/>
            <pc:sldMk cId="3081174506" sldId="1163"/>
            <ac:spMk id="7" creationId="{ADE588D6-94A2-B04E-8537-8635EBD4C9EB}"/>
          </ac:spMkLst>
        </pc:spChg>
        <pc:spChg chg="add mod">
          <ac:chgData name="Aizhan Kassymova" userId="116eda05-19b7-4ab1-b111-75ad639c04ed" providerId="ADAL" clId="{481AF113-4C93-4F4A-9E62-C6ADB38EE59E}" dt="2022-07-16T07:47:24.618" v="46" actId="1076"/>
          <ac:spMkLst>
            <pc:docMk/>
            <pc:sldMk cId="3081174506" sldId="1163"/>
            <ac:spMk id="8" creationId="{951A53E8-DC8D-8EC9-0693-AE4BAD8AB817}"/>
          </ac:spMkLst>
        </pc:spChg>
        <pc:spChg chg="mod">
          <ac:chgData name="Aizhan Kassymova" userId="116eda05-19b7-4ab1-b111-75ad639c04ed" providerId="ADAL" clId="{481AF113-4C93-4F4A-9E62-C6ADB38EE59E}" dt="2022-07-16T08:33:03.388" v="486" actId="20577"/>
          <ac:spMkLst>
            <pc:docMk/>
            <pc:sldMk cId="3081174506" sldId="1163"/>
            <ac:spMk id="9" creationId="{247BCAC2-4B0D-C24F-A1AA-5CFB26132E0B}"/>
          </ac:spMkLst>
        </pc:spChg>
        <pc:spChg chg="mod">
          <ac:chgData name="Aizhan Kassymova" userId="116eda05-19b7-4ab1-b111-75ad639c04ed" providerId="ADAL" clId="{481AF113-4C93-4F4A-9E62-C6ADB38EE59E}" dt="2022-07-16T09:05:23.567" v="2265" actId="20577"/>
          <ac:spMkLst>
            <pc:docMk/>
            <pc:sldMk cId="3081174506" sldId="1163"/>
            <ac:spMk id="10" creationId="{80CCA17D-ECA8-CE46-82AC-A0AF8C3B62BD}"/>
          </ac:spMkLst>
        </pc:spChg>
      </pc:sldChg>
      <pc:sldChg chg="addSp delSp modSp add mod modAnim modNotesTx">
        <pc:chgData name="Aizhan Kassymova" userId="116eda05-19b7-4ab1-b111-75ad639c04ed" providerId="ADAL" clId="{481AF113-4C93-4F4A-9E62-C6ADB38EE59E}" dt="2022-07-16T10:05:12.892" v="2287" actId="20577"/>
        <pc:sldMkLst>
          <pc:docMk/>
          <pc:sldMk cId="3055900667" sldId="1164"/>
        </pc:sldMkLst>
        <pc:spChg chg="mod">
          <ac:chgData name="Aizhan Kassymova" userId="116eda05-19b7-4ab1-b111-75ad639c04ed" providerId="ADAL" clId="{481AF113-4C93-4F4A-9E62-C6ADB38EE59E}" dt="2022-07-16T08:41:50.063" v="1177" actId="1076"/>
          <ac:spMkLst>
            <pc:docMk/>
            <pc:sldMk cId="3055900667" sldId="1164"/>
            <ac:spMk id="572" creationId="{B2F29371-16FD-D244-80BF-A52E1D7F8B8A}"/>
          </ac:spMkLst>
        </pc:spChg>
        <pc:spChg chg="mod">
          <ac:chgData name="Aizhan Kassymova" userId="116eda05-19b7-4ab1-b111-75ad639c04ed" providerId="ADAL" clId="{481AF113-4C93-4F4A-9E62-C6ADB38EE59E}" dt="2022-07-16T08:41:50.063" v="1177" actId="1076"/>
          <ac:spMkLst>
            <pc:docMk/>
            <pc:sldMk cId="3055900667" sldId="1164"/>
            <ac:spMk id="575" creationId="{E66B124A-4E8B-D846-A7C2-C34B559B71F5}"/>
          </ac:spMkLst>
        </pc:spChg>
        <pc:spChg chg="mod">
          <ac:chgData name="Aizhan Kassymova" userId="116eda05-19b7-4ab1-b111-75ad639c04ed" providerId="ADAL" clId="{481AF113-4C93-4F4A-9E62-C6ADB38EE59E}" dt="2022-07-16T08:41:50.063" v="1177" actId="1076"/>
          <ac:spMkLst>
            <pc:docMk/>
            <pc:sldMk cId="3055900667" sldId="1164"/>
            <ac:spMk id="576" creationId="{80574F4D-DD94-2C4B-B4A1-D4DE0E2DC1B4}"/>
          </ac:spMkLst>
        </pc:spChg>
        <pc:spChg chg="mod">
          <ac:chgData name="Aizhan Kassymova" userId="116eda05-19b7-4ab1-b111-75ad639c04ed" providerId="ADAL" clId="{481AF113-4C93-4F4A-9E62-C6ADB38EE59E}" dt="2022-07-16T08:42:36.241" v="1187" actId="20577"/>
          <ac:spMkLst>
            <pc:docMk/>
            <pc:sldMk cId="3055900667" sldId="1164"/>
            <ac:spMk id="609" creationId="{2EABDC18-53BF-7B40-AB0D-A755F80C07B5}"/>
          </ac:spMkLst>
        </pc:spChg>
        <pc:spChg chg="mod">
          <ac:chgData name="Aizhan Kassymova" userId="116eda05-19b7-4ab1-b111-75ad639c04ed" providerId="ADAL" clId="{481AF113-4C93-4F4A-9E62-C6ADB38EE59E}" dt="2022-07-16T08:41:50.063" v="1177" actId="1076"/>
          <ac:spMkLst>
            <pc:docMk/>
            <pc:sldMk cId="3055900667" sldId="1164"/>
            <ac:spMk id="610" creationId="{E5CDD0A1-21E2-6748-A493-24F315669C41}"/>
          </ac:spMkLst>
        </pc:spChg>
        <pc:spChg chg="mod">
          <ac:chgData name="Aizhan Kassymova" userId="116eda05-19b7-4ab1-b111-75ad639c04ed" providerId="ADAL" clId="{481AF113-4C93-4F4A-9E62-C6ADB38EE59E}" dt="2022-07-16T08:41:50.063" v="1177" actId="1076"/>
          <ac:spMkLst>
            <pc:docMk/>
            <pc:sldMk cId="3055900667" sldId="1164"/>
            <ac:spMk id="611" creationId="{CDA63567-EA65-5A46-877E-710FE9AD1D49}"/>
          </ac:spMkLst>
        </pc:spChg>
        <pc:spChg chg="mod">
          <ac:chgData name="Aizhan Kassymova" userId="116eda05-19b7-4ab1-b111-75ad639c04ed" providerId="ADAL" clId="{481AF113-4C93-4F4A-9E62-C6ADB38EE59E}" dt="2022-07-16T08:41:50.063" v="1177" actId="1076"/>
          <ac:spMkLst>
            <pc:docMk/>
            <pc:sldMk cId="3055900667" sldId="1164"/>
            <ac:spMk id="613" creationId="{7FE7B44D-4874-7642-8A70-AE45F5B800EB}"/>
          </ac:spMkLst>
        </pc:spChg>
        <pc:spChg chg="mod">
          <ac:chgData name="Aizhan Kassymova" userId="116eda05-19b7-4ab1-b111-75ad639c04ed" providerId="ADAL" clId="{481AF113-4C93-4F4A-9E62-C6ADB38EE59E}" dt="2022-07-16T08:41:50.063" v="1177" actId="1076"/>
          <ac:spMkLst>
            <pc:docMk/>
            <pc:sldMk cId="3055900667" sldId="1164"/>
            <ac:spMk id="614" creationId="{9FBAE6C1-0ABD-B849-B7B3-8C34910CED0D}"/>
          </ac:spMkLst>
        </pc:spChg>
        <pc:spChg chg="mod">
          <ac:chgData name="Aizhan Kassymova" userId="116eda05-19b7-4ab1-b111-75ad639c04ed" providerId="ADAL" clId="{481AF113-4C93-4F4A-9E62-C6ADB38EE59E}" dt="2022-07-16T08:42:16.856" v="1182" actId="478"/>
          <ac:spMkLst>
            <pc:docMk/>
            <pc:sldMk cId="3055900667" sldId="1164"/>
            <ac:spMk id="632" creationId="{875D12D0-0645-B449-8F48-0AC45EE18698}"/>
          </ac:spMkLst>
        </pc:spChg>
        <pc:spChg chg="mod">
          <ac:chgData name="Aizhan Kassymova" userId="116eda05-19b7-4ab1-b111-75ad639c04ed" providerId="ADAL" clId="{481AF113-4C93-4F4A-9E62-C6ADB38EE59E}" dt="2022-07-16T08:42:16.856" v="1182" actId="478"/>
          <ac:spMkLst>
            <pc:docMk/>
            <pc:sldMk cId="3055900667" sldId="1164"/>
            <ac:spMk id="633" creationId="{F233A0F6-C3A3-1D47-A777-BFAC1494E380}"/>
          </ac:spMkLst>
        </pc:spChg>
        <pc:spChg chg="mod">
          <ac:chgData name="Aizhan Kassymova" userId="116eda05-19b7-4ab1-b111-75ad639c04ed" providerId="ADAL" clId="{481AF113-4C93-4F4A-9E62-C6ADB38EE59E}" dt="2022-07-16T08:42:16.856" v="1182" actId="478"/>
          <ac:spMkLst>
            <pc:docMk/>
            <pc:sldMk cId="3055900667" sldId="1164"/>
            <ac:spMk id="634" creationId="{3B52AB0C-7235-834F-A249-28BBCC6D2BF8}"/>
          </ac:spMkLst>
        </pc:spChg>
        <pc:spChg chg="del">
          <ac:chgData name="Aizhan Kassymova" userId="116eda05-19b7-4ab1-b111-75ad639c04ed" providerId="ADAL" clId="{481AF113-4C93-4F4A-9E62-C6ADB38EE59E}" dt="2022-07-16T08:42:16.856" v="1182" actId="478"/>
          <ac:spMkLst>
            <pc:docMk/>
            <pc:sldMk cId="3055900667" sldId="1164"/>
            <ac:spMk id="636" creationId="{9B5B5523-DD29-8F46-BF07-8ECCDD6C78D8}"/>
          </ac:spMkLst>
        </pc:spChg>
        <pc:spChg chg="mod">
          <ac:chgData name="Aizhan Kassymova" userId="116eda05-19b7-4ab1-b111-75ad639c04ed" providerId="ADAL" clId="{481AF113-4C93-4F4A-9E62-C6ADB38EE59E}" dt="2022-07-16T08:42:16.856" v="1182" actId="478"/>
          <ac:spMkLst>
            <pc:docMk/>
            <pc:sldMk cId="3055900667" sldId="1164"/>
            <ac:spMk id="637" creationId="{00E57763-CBA1-1542-B749-A48E642E0072}"/>
          </ac:spMkLst>
        </pc:spChg>
        <pc:spChg chg="mod">
          <ac:chgData name="Aizhan Kassymova" userId="116eda05-19b7-4ab1-b111-75ad639c04ed" providerId="ADAL" clId="{481AF113-4C93-4F4A-9E62-C6ADB38EE59E}" dt="2022-07-16T08:42:16.856" v="1182" actId="478"/>
          <ac:spMkLst>
            <pc:docMk/>
            <pc:sldMk cId="3055900667" sldId="1164"/>
            <ac:spMk id="639" creationId="{E4657539-B4FE-304C-816A-A074251ABAC4}"/>
          </ac:spMkLst>
        </pc:spChg>
        <pc:spChg chg="mod">
          <ac:chgData name="Aizhan Kassymova" userId="116eda05-19b7-4ab1-b111-75ad639c04ed" providerId="ADAL" clId="{481AF113-4C93-4F4A-9E62-C6ADB38EE59E}" dt="2022-07-16T08:42:16.856" v="1182" actId="478"/>
          <ac:spMkLst>
            <pc:docMk/>
            <pc:sldMk cId="3055900667" sldId="1164"/>
            <ac:spMk id="640" creationId="{DE0F6076-B3CE-C540-BD00-B77A1E45F553}"/>
          </ac:spMkLst>
        </pc:spChg>
        <pc:spChg chg="mod">
          <ac:chgData name="Aizhan Kassymova" userId="116eda05-19b7-4ab1-b111-75ad639c04ed" providerId="ADAL" clId="{481AF113-4C93-4F4A-9E62-C6ADB38EE59E}" dt="2022-07-16T08:42:16.856" v="1182" actId="478"/>
          <ac:spMkLst>
            <pc:docMk/>
            <pc:sldMk cId="3055900667" sldId="1164"/>
            <ac:spMk id="641" creationId="{0111663E-DD9D-6043-8338-8C5285F74D65}"/>
          </ac:spMkLst>
        </pc:spChg>
        <pc:spChg chg="mod">
          <ac:chgData name="Aizhan Kassymova" userId="116eda05-19b7-4ab1-b111-75ad639c04ed" providerId="ADAL" clId="{481AF113-4C93-4F4A-9E62-C6ADB38EE59E}" dt="2022-07-16T08:41:59.009" v="1178" actId="478"/>
          <ac:spMkLst>
            <pc:docMk/>
            <pc:sldMk cId="3055900667" sldId="1164"/>
            <ac:spMk id="643" creationId="{E92C3AA2-F23F-C148-8F92-1D04CB500882}"/>
          </ac:spMkLst>
        </pc:spChg>
        <pc:spChg chg="mod">
          <ac:chgData name="Aizhan Kassymova" userId="116eda05-19b7-4ab1-b111-75ad639c04ed" providerId="ADAL" clId="{481AF113-4C93-4F4A-9E62-C6ADB38EE59E}" dt="2022-07-16T08:41:59.009" v="1178" actId="478"/>
          <ac:spMkLst>
            <pc:docMk/>
            <pc:sldMk cId="3055900667" sldId="1164"/>
            <ac:spMk id="644" creationId="{6330CAEB-E474-6241-9D9F-EEB5C5091601}"/>
          </ac:spMkLst>
        </pc:spChg>
        <pc:spChg chg="mod">
          <ac:chgData name="Aizhan Kassymova" userId="116eda05-19b7-4ab1-b111-75ad639c04ed" providerId="ADAL" clId="{481AF113-4C93-4F4A-9E62-C6ADB38EE59E}" dt="2022-07-16T08:41:59.009" v="1178" actId="478"/>
          <ac:spMkLst>
            <pc:docMk/>
            <pc:sldMk cId="3055900667" sldId="1164"/>
            <ac:spMk id="645" creationId="{AFA24D83-EF79-8246-AE25-393D0CCB2393}"/>
          </ac:spMkLst>
        </pc:spChg>
        <pc:spChg chg="del">
          <ac:chgData name="Aizhan Kassymova" userId="116eda05-19b7-4ab1-b111-75ad639c04ed" providerId="ADAL" clId="{481AF113-4C93-4F4A-9E62-C6ADB38EE59E}" dt="2022-07-16T08:41:59.009" v="1178" actId="478"/>
          <ac:spMkLst>
            <pc:docMk/>
            <pc:sldMk cId="3055900667" sldId="1164"/>
            <ac:spMk id="646" creationId="{3EEA565E-691A-5943-B9C1-2FBC1E5B7FC7}"/>
          </ac:spMkLst>
        </pc:spChg>
        <pc:spChg chg="mod">
          <ac:chgData name="Aizhan Kassymova" userId="116eda05-19b7-4ab1-b111-75ad639c04ed" providerId="ADAL" clId="{481AF113-4C93-4F4A-9E62-C6ADB38EE59E}" dt="2022-07-16T08:41:59.009" v="1178" actId="478"/>
          <ac:spMkLst>
            <pc:docMk/>
            <pc:sldMk cId="3055900667" sldId="1164"/>
            <ac:spMk id="647" creationId="{8E2DC1D5-A1BA-E349-B4E3-5CB27DD1FF67}"/>
          </ac:spMkLst>
        </pc:spChg>
        <pc:spChg chg="mod">
          <ac:chgData name="Aizhan Kassymova" userId="116eda05-19b7-4ab1-b111-75ad639c04ed" providerId="ADAL" clId="{481AF113-4C93-4F4A-9E62-C6ADB38EE59E}" dt="2022-07-16T08:41:59.009" v="1178" actId="478"/>
          <ac:spMkLst>
            <pc:docMk/>
            <pc:sldMk cId="3055900667" sldId="1164"/>
            <ac:spMk id="648" creationId="{0D97E1EE-0440-9746-9909-8846196F3349}"/>
          </ac:spMkLst>
        </pc:spChg>
        <pc:spChg chg="mod">
          <ac:chgData name="Aizhan Kassymova" userId="116eda05-19b7-4ab1-b111-75ad639c04ed" providerId="ADAL" clId="{481AF113-4C93-4F4A-9E62-C6ADB38EE59E}" dt="2022-07-16T08:41:59.009" v="1178" actId="478"/>
          <ac:spMkLst>
            <pc:docMk/>
            <pc:sldMk cId="3055900667" sldId="1164"/>
            <ac:spMk id="649" creationId="{9453EBF5-7BBF-8943-8161-7DEB7997BF09}"/>
          </ac:spMkLst>
        </pc:spChg>
        <pc:spChg chg="mod">
          <ac:chgData name="Aizhan Kassymova" userId="116eda05-19b7-4ab1-b111-75ad639c04ed" providerId="ADAL" clId="{481AF113-4C93-4F4A-9E62-C6ADB38EE59E}" dt="2022-07-16T08:41:59.009" v="1178" actId="478"/>
          <ac:spMkLst>
            <pc:docMk/>
            <pc:sldMk cId="3055900667" sldId="1164"/>
            <ac:spMk id="650" creationId="{B9EE01B3-0624-134E-8FD0-E4ADEDFD26E0}"/>
          </ac:spMkLst>
        </pc:spChg>
        <pc:spChg chg="mod">
          <ac:chgData name="Aizhan Kassymova" userId="116eda05-19b7-4ab1-b111-75ad639c04ed" providerId="ADAL" clId="{481AF113-4C93-4F4A-9E62-C6ADB38EE59E}" dt="2022-07-16T08:43:29.171" v="1197" actId="1076"/>
          <ac:spMkLst>
            <pc:docMk/>
            <pc:sldMk cId="3055900667" sldId="1164"/>
            <ac:spMk id="654" creationId="{EDBA5A8F-4260-B240-9E01-AE8471BDC45B}"/>
          </ac:spMkLst>
        </pc:spChg>
        <pc:spChg chg="mod">
          <ac:chgData name="Aizhan Kassymova" userId="116eda05-19b7-4ab1-b111-75ad639c04ed" providerId="ADAL" clId="{481AF113-4C93-4F4A-9E62-C6ADB38EE59E}" dt="2022-07-16T08:43:10.315" v="1193" actId="1076"/>
          <ac:spMkLst>
            <pc:docMk/>
            <pc:sldMk cId="3055900667" sldId="1164"/>
            <ac:spMk id="656" creationId="{97C6B0DF-3B81-1046-A02E-98C8247EB000}"/>
          </ac:spMkLst>
        </pc:spChg>
        <pc:spChg chg="del mod">
          <ac:chgData name="Aizhan Kassymova" userId="116eda05-19b7-4ab1-b111-75ad639c04ed" providerId="ADAL" clId="{481AF113-4C93-4F4A-9E62-C6ADB38EE59E}" dt="2022-07-16T07:47:30.531" v="47" actId="478"/>
          <ac:spMkLst>
            <pc:docMk/>
            <pc:sldMk cId="3055900667" sldId="1164"/>
            <ac:spMk id="659" creationId="{76314F6E-363C-1941-BD9B-3234A7206E97}"/>
          </ac:spMkLst>
        </pc:spChg>
        <pc:spChg chg="add mod">
          <ac:chgData name="Aizhan Kassymova" userId="116eda05-19b7-4ab1-b111-75ad639c04ed" providerId="ADAL" clId="{481AF113-4C93-4F4A-9E62-C6ADB38EE59E}" dt="2022-07-16T08:42:55.677" v="1192" actId="1076"/>
          <ac:spMkLst>
            <pc:docMk/>
            <pc:sldMk cId="3055900667" sldId="1164"/>
            <ac:spMk id="660" creationId="{0E5302DF-14E3-FD53-4E42-AF2EB5CC40E5}"/>
          </ac:spMkLst>
        </pc:spChg>
        <pc:spChg chg="add mod">
          <ac:chgData name="Aizhan Kassymova" userId="116eda05-19b7-4ab1-b111-75ad639c04ed" providerId="ADAL" clId="{481AF113-4C93-4F4A-9E62-C6ADB38EE59E}" dt="2022-07-16T08:42:40.946" v="1189" actId="20577"/>
          <ac:spMkLst>
            <pc:docMk/>
            <pc:sldMk cId="3055900667" sldId="1164"/>
            <ac:spMk id="695" creationId="{11E6D47A-EDAA-E034-C5D7-1062DD676993}"/>
          </ac:spMkLst>
        </pc:spChg>
        <pc:spChg chg="add mod">
          <ac:chgData name="Aizhan Kassymova" userId="116eda05-19b7-4ab1-b111-75ad639c04ed" providerId="ADAL" clId="{481AF113-4C93-4F4A-9E62-C6ADB38EE59E}" dt="2022-07-16T08:42:44.836" v="1191" actId="20577"/>
          <ac:spMkLst>
            <pc:docMk/>
            <pc:sldMk cId="3055900667" sldId="1164"/>
            <ac:spMk id="696" creationId="{EB54F88B-A941-7C47-42B4-CFF344294FCF}"/>
          </ac:spMkLst>
        </pc:spChg>
        <pc:grpChg chg="mod">
          <ac:chgData name="Aizhan Kassymova" userId="116eda05-19b7-4ab1-b111-75ad639c04ed" providerId="ADAL" clId="{481AF113-4C93-4F4A-9E62-C6ADB38EE59E}" dt="2022-07-16T08:41:50.063" v="1177" actId="1076"/>
          <ac:grpSpMkLst>
            <pc:docMk/>
            <pc:sldMk cId="3055900667" sldId="1164"/>
            <ac:grpSpMk id="571" creationId="{580255E5-A809-CB45-994D-F69BD8D6F8D7}"/>
          </ac:grpSpMkLst>
        </pc:grpChg>
        <pc:grpChg chg="mod">
          <ac:chgData name="Aizhan Kassymova" userId="116eda05-19b7-4ab1-b111-75ad639c04ed" providerId="ADAL" clId="{481AF113-4C93-4F4A-9E62-C6ADB38EE59E}" dt="2022-07-16T08:42:16.856" v="1182" actId="478"/>
          <ac:grpSpMkLst>
            <pc:docMk/>
            <pc:sldMk cId="3055900667" sldId="1164"/>
            <ac:grpSpMk id="631" creationId="{14A407A0-EBD9-3449-9859-9B138D20D5AC}"/>
          </ac:grpSpMkLst>
        </pc:grpChg>
        <pc:grpChg chg="mod">
          <ac:chgData name="Aizhan Kassymova" userId="116eda05-19b7-4ab1-b111-75ad639c04ed" providerId="ADAL" clId="{481AF113-4C93-4F4A-9E62-C6ADB38EE59E}" dt="2022-07-16T08:41:59.009" v="1178" actId="478"/>
          <ac:grpSpMkLst>
            <pc:docMk/>
            <pc:sldMk cId="3055900667" sldId="1164"/>
            <ac:grpSpMk id="642" creationId="{F65FBC4E-EE37-D144-AFDB-E6C408428C1F}"/>
          </ac:grpSpMkLst>
        </pc:grpChg>
      </pc:sldChg>
      <pc:sldChg chg="addSp delSp modSp add mod modAnim modNotesTx">
        <pc:chgData name="Aizhan Kassymova" userId="116eda05-19b7-4ab1-b111-75ad639c04ed" providerId="ADAL" clId="{481AF113-4C93-4F4A-9E62-C6ADB38EE59E}" dt="2022-07-16T10:10:58.200" v="2332" actId="20577"/>
        <pc:sldMkLst>
          <pc:docMk/>
          <pc:sldMk cId="1821891346" sldId="1165"/>
        </pc:sldMkLst>
        <pc:spChg chg="del mod">
          <ac:chgData name="Aizhan Kassymova" userId="116eda05-19b7-4ab1-b111-75ad639c04ed" providerId="ADAL" clId="{481AF113-4C93-4F4A-9E62-C6ADB38EE59E}" dt="2022-07-16T07:47:36.730" v="49" actId="478"/>
          <ac:spMkLst>
            <pc:docMk/>
            <pc:sldMk cId="1821891346" sldId="1165"/>
            <ac:spMk id="571" creationId="{96ECE80E-E07E-F54F-B7D9-AC2C33DC5BD2}"/>
          </ac:spMkLst>
        </pc:spChg>
        <pc:spChg chg="add mod">
          <ac:chgData name="Aizhan Kassymova" userId="116eda05-19b7-4ab1-b111-75ad639c04ed" providerId="ADAL" clId="{481AF113-4C93-4F4A-9E62-C6ADB38EE59E}" dt="2022-07-16T07:47:37.311" v="50"/>
          <ac:spMkLst>
            <pc:docMk/>
            <pc:sldMk cId="1821891346" sldId="1165"/>
            <ac:spMk id="572" creationId="{39948672-A7D9-8C20-DA07-78FCB0ABFD13}"/>
          </ac:spMkLst>
        </pc:spChg>
        <pc:spChg chg="mod">
          <ac:chgData name="Aizhan Kassymova" userId="116eda05-19b7-4ab1-b111-75ad639c04ed" providerId="ADAL" clId="{481AF113-4C93-4F4A-9E62-C6ADB38EE59E}" dt="2022-07-16T08:44:03.061" v="1225" actId="20577"/>
          <ac:spMkLst>
            <pc:docMk/>
            <pc:sldMk cId="1821891346" sldId="1165"/>
            <ac:spMk id="654" creationId="{EDBA5A8F-4260-B240-9E01-AE8471BDC45B}"/>
          </ac:spMkLst>
        </pc:spChg>
        <pc:spChg chg="mod">
          <ac:chgData name="Aizhan Kassymova" userId="116eda05-19b7-4ab1-b111-75ad639c04ed" providerId="ADAL" clId="{481AF113-4C93-4F4A-9E62-C6ADB38EE59E}" dt="2022-07-16T08:47:21.751" v="1491" actId="1076"/>
          <ac:spMkLst>
            <pc:docMk/>
            <pc:sldMk cId="1821891346" sldId="1165"/>
            <ac:spMk id="656" creationId="{97C6B0DF-3B81-1046-A02E-98C8247EB000}"/>
          </ac:spMkLst>
        </pc:spChg>
      </pc:sldChg>
      <pc:sldChg chg="addSp delSp modSp add mod modAnim modNotesTx">
        <pc:chgData name="Aizhan Kassymova" userId="116eda05-19b7-4ab1-b111-75ad639c04ed" providerId="ADAL" clId="{481AF113-4C93-4F4A-9E62-C6ADB38EE59E}" dt="2022-07-16T10:16:30.870" v="2393" actId="20577"/>
        <pc:sldMkLst>
          <pc:docMk/>
          <pc:sldMk cId="1692208329" sldId="1166"/>
        </pc:sldMkLst>
        <pc:spChg chg="del mod">
          <ac:chgData name="Aizhan Kassymova" userId="116eda05-19b7-4ab1-b111-75ad639c04ed" providerId="ADAL" clId="{481AF113-4C93-4F4A-9E62-C6ADB38EE59E}" dt="2022-07-16T07:47:42.054" v="51" actId="478"/>
          <ac:spMkLst>
            <pc:docMk/>
            <pc:sldMk cId="1692208329" sldId="1166"/>
            <ac:spMk id="611" creationId="{BF49A24D-3811-4749-86AF-DF0821A52345}"/>
          </ac:spMkLst>
        </pc:spChg>
        <pc:spChg chg="add mod">
          <ac:chgData name="Aizhan Kassymova" userId="116eda05-19b7-4ab1-b111-75ad639c04ed" providerId="ADAL" clId="{481AF113-4C93-4F4A-9E62-C6ADB38EE59E}" dt="2022-07-16T07:47:42.524" v="52"/>
          <ac:spMkLst>
            <pc:docMk/>
            <pc:sldMk cId="1692208329" sldId="1166"/>
            <ac:spMk id="613" creationId="{B163798D-D7C7-3490-6E2E-1262A8404EA4}"/>
          </ac:spMkLst>
        </pc:spChg>
        <pc:spChg chg="mod">
          <ac:chgData name="Aizhan Kassymova" userId="116eda05-19b7-4ab1-b111-75ad639c04ed" providerId="ADAL" clId="{481AF113-4C93-4F4A-9E62-C6ADB38EE59E}" dt="2022-07-16T08:47:56.431" v="1521" actId="20577"/>
          <ac:spMkLst>
            <pc:docMk/>
            <pc:sldMk cId="1692208329" sldId="1166"/>
            <ac:spMk id="654" creationId="{EDBA5A8F-4260-B240-9E01-AE8471BDC45B}"/>
          </ac:spMkLst>
        </pc:spChg>
        <pc:spChg chg="mod">
          <ac:chgData name="Aizhan Kassymova" userId="116eda05-19b7-4ab1-b111-75ad639c04ed" providerId="ADAL" clId="{481AF113-4C93-4F4A-9E62-C6ADB38EE59E}" dt="2022-07-16T08:52:07.082" v="1917"/>
          <ac:spMkLst>
            <pc:docMk/>
            <pc:sldMk cId="1692208329" sldId="1166"/>
            <ac:spMk id="656" creationId="{97C6B0DF-3B81-1046-A02E-98C8247EB000}"/>
          </ac:spMkLst>
        </pc:spChg>
      </pc:sldChg>
      <pc:sldChg chg="addSp delSp modSp add mod modAnim modNotesTx">
        <pc:chgData name="Aizhan Kassymova" userId="116eda05-19b7-4ab1-b111-75ad639c04ed" providerId="ADAL" clId="{481AF113-4C93-4F4A-9E62-C6ADB38EE59E}" dt="2022-07-16T10:25:59.396" v="2428" actId="20577"/>
        <pc:sldMkLst>
          <pc:docMk/>
          <pc:sldMk cId="397073794" sldId="1167"/>
        </pc:sldMkLst>
        <pc:spChg chg="mod">
          <ac:chgData name="Aizhan Kassymova" userId="116eda05-19b7-4ab1-b111-75ad639c04ed" providerId="ADAL" clId="{481AF113-4C93-4F4A-9E62-C6ADB38EE59E}" dt="2022-07-16T08:57:35.110" v="2218" actId="1076"/>
          <ac:spMkLst>
            <pc:docMk/>
            <pc:sldMk cId="397073794" sldId="1167"/>
            <ac:spMk id="8" creationId="{96562BEA-C84E-254B-BD55-56C2EB6C5088}"/>
          </ac:spMkLst>
        </pc:spChg>
        <pc:spChg chg="mod">
          <ac:chgData name="Aizhan Kassymova" userId="116eda05-19b7-4ab1-b111-75ad639c04ed" providerId="ADAL" clId="{481AF113-4C93-4F4A-9E62-C6ADB38EE59E}" dt="2022-07-16T08:52:33.949" v="1942" actId="20577"/>
          <ac:spMkLst>
            <pc:docMk/>
            <pc:sldMk cId="397073794" sldId="1167"/>
            <ac:spMk id="9" creationId="{247BCAC2-4B0D-C24F-A1AA-5CFB26132E0B}"/>
          </ac:spMkLst>
        </pc:spChg>
        <pc:spChg chg="mod">
          <ac:chgData name="Aizhan Kassymova" userId="116eda05-19b7-4ab1-b111-75ad639c04ed" providerId="ADAL" clId="{481AF113-4C93-4F4A-9E62-C6ADB38EE59E}" dt="2022-07-16T08:55:49.898" v="2079" actId="207"/>
          <ac:spMkLst>
            <pc:docMk/>
            <pc:sldMk cId="397073794" sldId="1167"/>
            <ac:spMk id="10" creationId="{80CCA17D-ECA8-CE46-82AC-A0AF8C3B62BD}"/>
          </ac:spMkLst>
        </pc:spChg>
        <pc:spChg chg="mod">
          <ac:chgData name="Aizhan Kassymova" userId="116eda05-19b7-4ab1-b111-75ad639c04ed" providerId="ADAL" clId="{481AF113-4C93-4F4A-9E62-C6ADB38EE59E}" dt="2022-07-16T08:58:56.206" v="2246" actId="1076"/>
          <ac:spMkLst>
            <pc:docMk/>
            <pc:sldMk cId="397073794" sldId="1167"/>
            <ac:spMk id="11" creationId="{8F7AD000-A388-6C4C-8C9C-158A86A0C51E}"/>
          </ac:spMkLst>
        </pc:spChg>
        <pc:spChg chg="mod">
          <ac:chgData name="Aizhan Kassymova" userId="116eda05-19b7-4ab1-b111-75ad639c04ed" providerId="ADAL" clId="{481AF113-4C93-4F4A-9E62-C6ADB38EE59E}" dt="2022-07-16T08:57:29.685" v="2217" actId="1076"/>
          <ac:spMkLst>
            <pc:docMk/>
            <pc:sldMk cId="397073794" sldId="1167"/>
            <ac:spMk id="12" creationId="{0414D3D5-1BB8-5844-8D2A-3C8E3E5DCA6A}"/>
          </ac:spMkLst>
        </pc:spChg>
        <pc:spChg chg="mod">
          <ac:chgData name="Aizhan Kassymova" userId="116eda05-19b7-4ab1-b111-75ad639c04ed" providerId="ADAL" clId="{481AF113-4C93-4F4A-9E62-C6ADB38EE59E}" dt="2022-07-16T08:57:29.685" v="2217" actId="1076"/>
          <ac:spMkLst>
            <pc:docMk/>
            <pc:sldMk cId="397073794" sldId="1167"/>
            <ac:spMk id="13" creationId="{FAA5D4F0-1DCB-7C49-A07F-4729B9F9DCA6}"/>
          </ac:spMkLst>
        </pc:spChg>
        <pc:spChg chg="del mod">
          <ac:chgData name="Aizhan Kassymova" userId="116eda05-19b7-4ab1-b111-75ad639c04ed" providerId="ADAL" clId="{481AF113-4C93-4F4A-9E62-C6ADB38EE59E}" dt="2022-07-16T07:47:48.362" v="54" actId="478"/>
          <ac:spMkLst>
            <pc:docMk/>
            <pc:sldMk cId="397073794" sldId="1167"/>
            <ac:spMk id="14" creationId="{126C885E-4769-8644-8E59-814749DC523B}"/>
          </ac:spMkLst>
        </pc:spChg>
        <pc:spChg chg="add mod">
          <ac:chgData name="Aizhan Kassymova" userId="116eda05-19b7-4ab1-b111-75ad639c04ed" providerId="ADAL" clId="{481AF113-4C93-4F4A-9E62-C6ADB38EE59E}" dt="2022-07-16T07:47:48.880" v="55"/>
          <ac:spMkLst>
            <pc:docMk/>
            <pc:sldMk cId="397073794" sldId="1167"/>
            <ac:spMk id="15" creationId="{7FF7BA43-BEF1-E4D0-DD05-7631C69DB02F}"/>
          </ac:spMkLst>
        </pc:spChg>
        <pc:grpChg chg="mod">
          <ac:chgData name="Aizhan Kassymova" userId="116eda05-19b7-4ab1-b111-75ad639c04ed" providerId="ADAL" clId="{481AF113-4C93-4F4A-9E62-C6ADB38EE59E}" dt="2022-07-16T08:57:29.685" v="2217" actId="1076"/>
          <ac:grpSpMkLst>
            <pc:docMk/>
            <pc:sldMk cId="397073794" sldId="1167"/>
            <ac:grpSpMk id="2" creationId="{6E7D9C5A-4A0F-3E45-B3EB-48F963F34B69}"/>
          </ac:grpSpMkLst>
        </pc:grpChg>
      </pc:sldChg>
      <pc:sldChg chg="addSp delSp modSp add mod modAnim modNotesTx">
        <pc:chgData name="Aizhan Kassymova" userId="116eda05-19b7-4ab1-b111-75ad639c04ed" providerId="ADAL" clId="{481AF113-4C93-4F4A-9E62-C6ADB38EE59E}" dt="2022-07-16T10:36:04.853" v="2670" actId="20577"/>
        <pc:sldMkLst>
          <pc:docMk/>
          <pc:sldMk cId="2306501715" sldId="1168"/>
        </pc:sldMkLst>
        <pc:spChg chg="mod">
          <ac:chgData name="Aizhan Kassymova" userId="116eda05-19b7-4ab1-b111-75ad639c04ed" providerId="ADAL" clId="{481AF113-4C93-4F4A-9E62-C6ADB38EE59E}" dt="2022-07-16T10:27:43.469" v="2441" actId="20577"/>
          <ac:spMkLst>
            <pc:docMk/>
            <pc:sldMk cId="2306501715" sldId="1168"/>
            <ac:spMk id="9" creationId="{247BCAC2-4B0D-C24F-A1AA-5CFB26132E0B}"/>
          </ac:spMkLst>
        </pc:spChg>
        <pc:spChg chg="del mod">
          <ac:chgData name="Aizhan Kassymova" userId="116eda05-19b7-4ab1-b111-75ad639c04ed" providerId="ADAL" clId="{481AF113-4C93-4F4A-9E62-C6ADB38EE59E}" dt="2022-07-16T07:47:53.105" v="56" actId="478"/>
          <ac:spMkLst>
            <pc:docMk/>
            <pc:sldMk cId="2306501715" sldId="1168"/>
            <ac:spMk id="57" creationId="{4F8ECF08-A4D3-AC44-87C7-BD50757B39D8}"/>
          </ac:spMkLst>
        </pc:spChg>
        <pc:spChg chg="add mod">
          <ac:chgData name="Aizhan Kassymova" userId="116eda05-19b7-4ab1-b111-75ad639c04ed" providerId="ADAL" clId="{481AF113-4C93-4F4A-9E62-C6ADB38EE59E}" dt="2022-07-16T07:47:53.599" v="57"/>
          <ac:spMkLst>
            <pc:docMk/>
            <pc:sldMk cId="2306501715" sldId="1168"/>
            <ac:spMk id="58" creationId="{C6C0A391-BABC-68E8-CC68-9BAEC2B6043C}"/>
          </ac:spMkLst>
        </pc:spChg>
        <pc:spChg chg="mod">
          <ac:chgData name="Aizhan Kassymova" userId="116eda05-19b7-4ab1-b111-75ad639c04ed" providerId="ADAL" clId="{481AF113-4C93-4F4A-9E62-C6ADB38EE59E}" dt="2022-07-16T10:29:38.661" v="2498" actId="255"/>
          <ac:spMkLst>
            <pc:docMk/>
            <pc:sldMk cId="2306501715" sldId="1168"/>
            <ac:spMk id="68" creationId="{AE0F6699-BC13-C349-9AC1-8B36945FEAA0}"/>
          </ac:spMkLst>
        </pc:spChg>
        <pc:spChg chg="mod">
          <ac:chgData name="Aizhan Kassymova" userId="116eda05-19b7-4ab1-b111-75ad639c04ed" providerId="ADAL" clId="{481AF113-4C93-4F4A-9E62-C6ADB38EE59E}" dt="2022-07-16T10:31:01.950" v="2601" actId="20577"/>
          <ac:spMkLst>
            <pc:docMk/>
            <pc:sldMk cId="2306501715" sldId="1168"/>
            <ac:spMk id="71" creationId="{66AD3E16-6743-CC4C-9091-25C6B0A95F7F}"/>
          </ac:spMkLst>
        </pc:spChg>
        <pc:spChg chg="mod">
          <ac:chgData name="Aizhan Kassymova" userId="116eda05-19b7-4ab1-b111-75ad639c04ed" providerId="ADAL" clId="{481AF113-4C93-4F4A-9E62-C6ADB38EE59E}" dt="2022-07-16T10:30:56.181" v="2593" actId="1076"/>
          <ac:spMkLst>
            <pc:docMk/>
            <pc:sldMk cId="2306501715" sldId="1168"/>
            <ac:spMk id="73" creationId="{AD6E6CB7-7739-BE4D-84DA-1BBDF2D16B38}"/>
          </ac:spMkLst>
        </pc:spChg>
        <pc:spChg chg="mod">
          <ac:chgData name="Aizhan Kassymova" userId="116eda05-19b7-4ab1-b111-75ad639c04ed" providerId="ADAL" clId="{481AF113-4C93-4F4A-9E62-C6ADB38EE59E}" dt="2022-07-16T10:30:38.772" v="2577" actId="1076"/>
          <ac:spMkLst>
            <pc:docMk/>
            <pc:sldMk cId="2306501715" sldId="1168"/>
            <ac:spMk id="74" creationId="{20BE946D-C7D0-4A45-83B1-1480163BA20F}"/>
          </ac:spMkLst>
        </pc:spChg>
        <pc:spChg chg="mod">
          <ac:chgData name="Aizhan Kassymova" userId="116eda05-19b7-4ab1-b111-75ad639c04ed" providerId="ADAL" clId="{481AF113-4C93-4F4A-9E62-C6ADB38EE59E}" dt="2022-07-16T10:31:12.879" v="2613" actId="20577"/>
          <ac:spMkLst>
            <pc:docMk/>
            <pc:sldMk cId="2306501715" sldId="1168"/>
            <ac:spMk id="79" creationId="{4E5CE7E7-BE20-B242-B8AA-2C5D479929F4}"/>
          </ac:spMkLst>
        </pc:spChg>
        <pc:spChg chg="mod">
          <ac:chgData name="Aizhan Kassymova" userId="116eda05-19b7-4ab1-b111-75ad639c04ed" providerId="ADAL" clId="{481AF113-4C93-4F4A-9E62-C6ADB38EE59E}" dt="2022-07-16T10:29:59.011" v="2513" actId="20577"/>
          <ac:spMkLst>
            <pc:docMk/>
            <pc:sldMk cId="2306501715" sldId="1168"/>
            <ac:spMk id="83" creationId="{B3BC3B01-336B-B648-9417-1795AE45E555}"/>
          </ac:spMkLst>
        </pc:spChg>
        <pc:spChg chg="mod">
          <ac:chgData name="Aizhan Kassymova" userId="116eda05-19b7-4ab1-b111-75ad639c04ed" providerId="ADAL" clId="{481AF113-4C93-4F4A-9E62-C6ADB38EE59E}" dt="2022-07-16T10:31:40.995" v="2642" actId="20577"/>
          <ac:spMkLst>
            <pc:docMk/>
            <pc:sldMk cId="2306501715" sldId="1168"/>
            <ac:spMk id="84" creationId="{DC97EC39-5ADE-8D46-9FEE-DBDD51FDB394}"/>
          </ac:spMkLst>
        </pc:spChg>
        <pc:spChg chg="mod">
          <ac:chgData name="Aizhan Kassymova" userId="116eda05-19b7-4ab1-b111-75ad639c04ed" providerId="ADAL" clId="{481AF113-4C93-4F4A-9E62-C6ADB38EE59E}" dt="2022-07-16T10:31:30.182" v="2631" actId="20577"/>
          <ac:spMkLst>
            <pc:docMk/>
            <pc:sldMk cId="2306501715" sldId="1168"/>
            <ac:spMk id="85" creationId="{8C832346-4F39-4844-8091-F736554D8A35}"/>
          </ac:spMkLst>
        </pc:spChg>
        <pc:spChg chg="mod">
          <ac:chgData name="Aizhan Kassymova" userId="116eda05-19b7-4ab1-b111-75ad639c04ed" providerId="ADAL" clId="{481AF113-4C93-4F4A-9E62-C6ADB38EE59E}" dt="2022-07-16T10:31:21.289" v="2621" actId="20577"/>
          <ac:spMkLst>
            <pc:docMk/>
            <pc:sldMk cId="2306501715" sldId="1168"/>
            <ac:spMk id="86" creationId="{68FADC82-2C08-DB43-951D-4FB06FD5E788}"/>
          </ac:spMkLst>
        </pc:spChg>
        <pc:spChg chg="mod">
          <ac:chgData name="Aizhan Kassymova" userId="116eda05-19b7-4ab1-b111-75ad639c04ed" providerId="ADAL" clId="{481AF113-4C93-4F4A-9E62-C6ADB38EE59E}" dt="2022-07-16T10:30:06.706" v="2530" actId="20577"/>
          <ac:spMkLst>
            <pc:docMk/>
            <pc:sldMk cId="2306501715" sldId="1168"/>
            <ac:spMk id="87" creationId="{FBC4E611-49B5-5546-8E93-C03CEF4C030E}"/>
          </ac:spMkLst>
        </pc:spChg>
        <pc:spChg chg="mod">
          <ac:chgData name="Aizhan Kassymova" userId="116eda05-19b7-4ab1-b111-75ad639c04ed" providerId="ADAL" clId="{481AF113-4C93-4F4A-9E62-C6ADB38EE59E}" dt="2022-07-16T10:31:17.746" v="2614"/>
          <ac:spMkLst>
            <pc:docMk/>
            <pc:sldMk cId="2306501715" sldId="1168"/>
            <ac:spMk id="96" creationId="{93E8ABA8-42C2-C44C-8972-76E2C7AD813D}"/>
          </ac:spMkLst>
        </pc:spChg>
        <pc:spChg chg="mod">
          <ac:chgData name="Aizhan Kassymova" userId="116eda05-19b7-4ab1-b111-75ad639c04ed" providerId="ADAL" clId="{481AF113-4C93-4F4A-9E62-C6ADB38EE59E}" dt="2022-07-16T10:30:03.208" v="2523" actId="20577"/>
          <ac:spMkLst>
            <pc:docMk/>
            <pc:sldMk cId="2306501715" sldId="1168"/>
            <ac:spMk id="100" creationId="{704444CB-075A-0948-9F82-6F49A25E3EAD}"/>
          </ac:spMkLst>
        </pc:spChg>
        <pc:spChg chg="mod">
          <ac:chgData name="Aizhan Kassymova" userId="116eda05-19b7-4ab1-b111-75ad639c04ed" providerId="ADAL" clId="{481AF113-4C93-4F4A-9E62-C6ADB38EE59E}" dt="2022-07-16T10:31:45.125" v="2643"/>
          <ac:spMkLst>
            <pc:docMk/>
            <pc:sldMk cId="2306501715" sldId="1168"/>
            <ac:spMk id="101" creationId="{40B8469F-1FF4-FE40-9A71-D5EC33D37348}"/>
          </ac:spMkLst>
        </pc:spChg>
        <pc:spChg chg="mod">
          <ac:chgData name="Aizhan Kassymova" userId="116eda05-19b7-4ab1-b111-75ad639c04ed" providerId="ADAL" clId="{481AF113-4C93-4F4A-9E62-C6ADB38EE59E}" dt="2022-07-16T10:31:34.729" v="2632"/>
          <ac:spMkLst>
            <pc:docMk/>
            <pc:sldMk cId="2306501715" sldId="1168"/>
            <ac:spMk id="102" creationId="{713E03C4-58F2-5D42-92BD-0578A2D33BD2}"/>
          </ac:spMkLst>
        </pc:spChg>
        <pc:spChg chg="mod">
          <ac:chgData name="Aizhan Kassymova" userId="116eda05-19b7-4ab1-b111-75ad639c04ed" providerId="ADAL" clId="{481AF113-4C93-4F4A-9E62-C6ADB38EE59E}" dt="2022-07-16T10:31:26.419" v="2622"/>
          <ac:spMkLst>
            <pc:docMk/>
            <pc:sldMk cId="2306501715" sldId="1168"/>
            <ac:spMk id="103" creationId="{76001FF3-4EB3-9E44-B006-298749345144}"/>
          </ac:spMkLst>
        </pc:spChg>
        <pc:spChg chg="mod">
          <ac:chgData name="Aizhan Kassymova" userId="116eda05-19b7-4ab1-b111-75ad639c04ed" providerId="ADAL" clId="{481AF113-4C93-4F4A-9E62-C6ADB38EE59E}" dt="2022-07-16T10:30:10.303" v="2537" actId="20577"/>
          <ac:spMkLst>
            <pc:docMk/>
            <pc:sldMk cId="2306501715" sldId="1168"/>
            <ac:spMk id="104" creationId="{8A13F36B-8768-0745-9E90-83E8FC5EE560}"/>
          </ac:spMkLst>
        </pc:spChg>
        <pc:spChg chg="mod">
          <ac:chgData name="Aizhan Kassymova" userId="116eda05-19b7-4ab1-b111-75ad639c04ed" providerId="ADAL" clId="{481AF113-4C93-4F4A-9E62-C6ADB38EE59E}" dt="2022-07-16T10:29:54.099" v="2503" actId="20577"/>
          <ac:spMkLst>
            <pc:docMk/>
            <pc:sldMk cId="2306501715" sldId="1168"/>
            <ac:spMk id="113" creationId="{2CFC877C-1B09-8849-95D0-2EBA259C9E78}"/>
          </ac:spMkLst>
        </pc:spChg>
      </pc:sldChg>
      <pc:sldChg chg="addSp delSp modSp add mod modAnim modNotesTx">
        <pc:chgData name="Aizhan Kassymova" userId="116eda05-19b7-4ab1-b111-75ad639c04ed" providerId="ADAL" clId="{481AF113-4C93-4F4A-9E62-C6ADB38EE59E}" dt="2022-07-16T10:44:03.327" v="3046" actId="255"/>
        <pc:sldMkLst>
          <pc:docMk/>
          <pc:sldMk cId="811476487" sldId="1169"/>
        </pc:sldMkLst>
        <pc:spChg chg="del mod">
          <ac:chgData name="Aizhan Kassymova" userId="116eda05-19b7-4ab1-b111-75ad639c04ed" providerId="ADAL" clId="{481AF113-4C93-4F4A-9E62-C6ADB38EE59E}" dt="2022-07-16T07:47:56.993" v="58" actId="478"/>
          <ac:spMkLst>
            <pc:docMk/>
            <pc:sldMk cId="811476487" sldId="1169"/>
            <ac:spMk id="6" creationId="{21946457-0440-7A46-8315-47A8A412F958}"/>
          </ac:spMkLst>
        </pc:spChg>
        <pc:spChg chg="add mod">
          <ac:chgData name="Aizhan Kassymova" userId="116eda05-19b7-4ab1-b111-75ad639c04ed" providerId="ADAL" clId="{481AF113-4C93-4F4A-9E62-C6ADB38EE59E}" dt="2022-07-16T07:47:57.536" v="59"/>
          <ac:spMkLst>
            <pc:docMk/>
            <pc:sldMk cId="811476487" sldId="1169"/>
            <ac:spMk id="7" creationId="{77C95BD6-2C20-241A-60B8-22C95A85F347}"/>
          </ac:spMkLst>
        </pc:spChg>
        <pc:spChg chg="mod">
          <ac:chgData name="Aizhan Kassymova" userId="116eda05-19b7-4ab1-b111-75ad639c04ed" providerId="ADAL" clId="{481AF113-4C93-4F4A-9E62-C6ADB38EE59E}" dt="2022-07-16T10:38:46.712" v="2708" actId="20577"/>
          <ac:spMkLst>
            <pc:docMk/>
            <pc:sldMk cId="811476487" sldId="1169"/>
            <ac:spMk id="9" creationId="{247BCAC2-4B0D-C24F-A1AA-5CFB26132E0B}"/>
          </ac:spMkLst>
        </pc:spChg>
        <pc:spChg chg="mod">
          <ac:chgData name="Aizhan Kassymova" userId="116eda05-19b7-4ab1-b111-75ad639c04ed" providerId="ADAL" clId="{481AF113-4C93-4F4A-9E62-C6ADB38EE59E}" dt="2022-07-16T10:41:27.094" v="2888" actId="255"/>
          <ac:spMkLst>
            <pc:docMk/>
            <pc:sldMk cId="811476487" sldId="1169"/>
            <ac:spMk id="61" creationId="{4B0603A7-FD76-E142-950F-40A4CCA78957}"/>
          </ac:spMkLst>
        </pc:spChg>
        <pc:spChg chg="mod">
          <ac:chgData name="Aizhan Kassymova" userId="116eda05-19b7-4ab1-b111-75ad639c04ed" providerId="ADAL" clId="{481AF113-4C93-4F4A-9E62-C6ADB38EE59E}" dt="2022-07-16T10:44:03.327" v="3046" actId="255"/>
          <ac:spMkLst>
            <pc:docMk/>
            <pc:sldMk cId="811476487" sldId="1169"/>
            <ac:spMk id="62" creationId="{3FB47D89-608E-6B48-B260-00596EFC3969}"/>
          </ac:spMkLst>
        </pc:spChg>
        <pc:spChg chg="mod">
          <ac:chgData name="Aizhan Kassymova" userId="116eda05-19b7-4ab1-b111-75ad639c04ed" providerId="ADAL" clId="{481AF113-4C93-4F4A-9E62-C6ADB38EE59E}" dt="2022-07-16T10:41:45.940" v="2891" actId="1076"/>
          <ac:spMkLst>
            <pc:docMk/>
            <pc:sldMk cId="811476487" sldId="1169"/>
            <ac:spMk id="63" creationId="{E09403B9-43A8-5149-B58E-34440F6ABEAA}"/>
          </ac:spMkLst>
        </pc:spChg>
      </pc:sldChg>
      <pc:sldChg chg="addSp delSp modSp add mod">
        <pc:chgData name="Aizhan Kassymova" userId="116eda05-19b7-4ab1-b111-75ad639c04ed" providerId="ADAL" clId="{481AF113-4C93-4F4A-9E62-C6ADB38EE59E}" dt="2022-07-17T03:19:40.531" v="3492" actId="20577"/>
        <pc:sldMkLst>
          <pc:docMk/>
          <pc:sldMk cId="511336183" sldId="1170"/>
        </pc:sldMkLst>
        <pc:spChg chg="del mod">
          <ac:chgData name="Aizhan Kassymova" userId="116eda05-19b7-4ab1-b111-75ad639c04ed" providerId="ADAL" clId="{481AF113-4C93-4F4A-9E62-C6ADB38EE59E}" dt="2022-07-16T07:48:01.359" v="60" actId="478"/>
          <ac:spMkLst>
            <pc:docMk/>
            <pc:sldMk cId="511336183" sldId="1170"/>
            <ac:spMk id="5" creationId="{2BFE3DF4-2D02-7D4F-B76E-99CD4324F969}"/>
          </ac:spMkLst>
        </pc:spChg>
        <pc:spChg chg="add mod">
          <ac:chgData name="Aizhan Kassymova" userId="116eda05-19b7-4ab1-b111-75ad639c04ed" providerId="ADAL" clId="{481AF113-4C93-4F4A-9E62-C6ADB38EE59E}" dt="2022-07-16T07:48:01.879" v="61"/>
          <ac:spMkLst>
            <pc:docMk/>
            <pc:sldMk cId="511336183" sldId="1170"/>
            <ac:spMk id="6" creationId="{E090FF79-2E0F-1343-12AA-B67F309833F2}"/>
          </ac:spMkLst>
        </pc:spChg>
        <pc:spChg chg="mod">
          <ac:chgData name="Aizhan Kassymova" userId="116eda05-19b7-4ab1-b111-75ad639c04ed" providerId="ADAL" clId="{481AF113-4C93-4F4A-9E62-C6ADB38EE59E}" dt="2022-07-17T03:17:46.170" v="3349" actId="20577"/>
          <ac:spMkLst>
            <pc:docMk/>
            <pc:sldMk cId="511336183" sldId="1170"/>
            <ac:spMk id="7" creationId="{8251B37A-10ED-6C4A-A5F1-4B1BE824E86A}"/>
          </ac:spMkLst>
        </pc:spChg>
        <pc:spChg chg="mod">
          <ac:chgData name="Aizhan Kassymova" userId="116eda05-19b7-4ab1-b111-75ad639c04ed" providerId="ADAL" clId="{481AF113-4C93-4F4A-9E62-C6ADB38EE59E}" dt="2022-07-17T03:19:40.531" v="3492" actId="20577"/>
          <ac:spMkLst>
            <pc:docMk/>
            <pc:sldMk cId="511336183" sldId="1170"/>
            <ac:spMk id="8" creationId="{E3FA004C-2235-334F-8814-1F36401D2A86}"/>
          </ac:spMkLst>
        </pc:spChg>
        <pc:spChg chg="mod">
          <ac:chgData name="Aizhan Kassymova" userId="116eda05-19b7-4ab1-b111-75ad639c04ed" providerId="ADAL" clId="{481AF113-4C93-4F4A-9E62-C6ADB38EE59E}" dt="2022-07-17T03:15:13.679" v="3084" actId="20577"/>
          <ac:spMkLst>
            <pc:docMk/>
            <pc:sldMk cId="511336183" sldId="1170"/>
            <ac:spMk id="9" creationId="{247BCAC2-4B0D-C24F-A1AA-5CFB26132E0B}"/>
          </ac:spMkLst>
        </pc:spChg>
      </pc:sldChg>
      <pc:sldChg chg="addSp delSp modSp add mod modAnim modNotesTx">
        <pc:chgData name="Aizhan Kassymova" userId="116eda05-19b7-4ab1-b111-75ad639c04ed" providerId="ADAL" clId="{481AF113-4C93-4F4A-9E62-C6ADB38EE59E}" dt="2022-07-17T10:38:15.821" v="5396" actId="13926"/>
        <pc:sldMkLst>
          <pc:docMk/>
          <pc:sldMk cId="3814211440" sldId="1171"/>
        </pc:sldMkLst>
        <pc:spChg chg="del mod">
          <ac:chgData name="Aizhan Kassymova" userId="116eda05-19b7-4ab1-b111-75ad639c04ed" providerId="ADAL" clId="{481AF113-4C93-4F4A-9E62-C6ADB38EE59E}" dt="2022-07-16T07:48:04.883" v="62" actId="478"/>
          <ac:spMkLst>
            <pc:docMk/>
            <pc:sldMk cId="3814211440" sldId="1171"/>
            <ac:spMk id="7" creationId="{54A58A9F-013E-E14B-A97A-3F5139157AF5}"/>
          </ac:spMkLst>
        </pc:spChg>
        <pc:spChg chg="add mod">
          <ac:chgData name="Aizhan Kassymova" userId="116eda05-19b7-4ab1-b111-75ad639c04ed" providerId="ADAL" clId="{481AF113-4C93-4F4A-9E62-C6ADB38EE59E}" dt="2022-07-16T07:48:05.312" v="63"/>
          <ac:spMkLst>
            <pc:docMk/>
            <pc:sldMk cId="3814211440" sldId="1171"/>
            <ac:spMk id="8" creationId="{CCDDA4C3-34B4-AF3D-40F7-7C714A645D12}"/>
          </ac:spMkLst>
        </pc:spChg>
        <pc:spChg chg="mod">
          <ac:chgData name="Aizhan Kassymova" userId="116eda05-19b7-4ab1-b111-75ad639c04ed" providerId="ADAL" clId="{481AF113-4C93-4F4A-9E62-C6ADB38EE59E}" dt="2022-07-17T05:53:43.635" v="3494" actId="27636"/>
          <ac:spMkLst>
            <pc:docMk/>
            <pc:sldMk cId="3814211440" sldId="1171"/>
            <ac:spMk id="9" creationId="{247BCAC2-4B0D-C24F-A1AA-5CFB26132E0B}"/>
          </ac:spMkLst>
        </pc:spChg>
        <pc:spChg chg="mod">
          <ac:chgData name="Aizhan Kassymova" userId="116eda05-19b7-4ab1-b111-75ad639c04ed" providerId="ADAL" clId="{481AF113-4C93-4F4A-9E62-C6ADB38EE59E}" dt="2022-07-17T08:33:11.465" v="5280" actId="20577"/>
          <ac:spMkLst>
            <pc:docMk/>
            <pc:sldMk cId="3814211440" sldId="1171"/>
            <ac:spMk id="10" creationId="{FA2F19F9-C8D7-114F-8257-FB4D95438E3B}"/>
          </ac:spMkLst>
        </pc:spChg>
        <pc:spChg chg="mod">
          <ac:chgData name="Aizhan Kassymova" userId="116eda05-19b7-4ab1-b111-75ad639c04ed" providerId="ADAL" clId="{481AF113-4C93-4F4A-9E62-C6ADB38EE59E}" dt="2022-07-17T05:55:15.346" v="3558" actId="255"/>
          <ac:spMkLst>
            <pc:docMk/>
            <pc:sldMk cId="3814211440" sldId="1171"/>
            <ac:spMk id="11" creationId="{A728678F-8DEF-4046-89DA-20D9B309E935}"/>
          </ac:spMkLst>
        </pc:spChg>
        <pc:spChg chg="mod">
          <ac:chgData name="Aizhan Kassymova" userId="116eda05-19b7-4ab1-b111-75ad639c04ed" providerId="ADAL" clId="{481AF113-4C93-4F4A-9E62-C6ADB38EE59E}" dt="2022-07-17T05:56:19.470" v="3603" actId="14100"/>
          <ac:spMkLst>
            <pc:docMk/>
            <pc:sldMk cId="3814211440" sldId="1171"/>
            <ac:spMk id="12" creationId="{99205150-A642-0847-95C4-8C48A24DAC8A}"/>
          </ac:spMkLst>
        </pc:spChg>
        <pc:spChg chg="mod">
          <ac:chgData name="Aizhan Kassymova" userId="116eda05-19b7-4ab1-b111-75ad639c04ed" providerId="ADAL" clId="{481AF113-4C93-4F4A-9E62-C6ADB38EE59E}" dt="2022-07-17T05:56:54.276" v="3679" actId="20577"/>
          <ac:spMkLst>
            <pc:docMk/>
            <pc:sldMk cId="3814211440" sldId="1171"/>
            <ac:spMk id="13" creationId="{5EA7119B-8447-E949-AF1B-51F99BABCA4A}"/>
          </ac:spMkLst>
        </pc:spChg>
      </pc:sldChg>
      <pc:sldChg chg="addSp delSp modSp add mod">
        <pc:chgData name="Aizhan Kassymova" userId="116eda05-19b7-4ab1-b111-75ad639c04ed" providerId="ADAL" clId="{481AF113-4C93-4F4A-9E62-C6ADB38EE59E}" dt="2022-07-17T07:39:44.355" v="4348" actId="255"/>
        <pc:sldMkLst>
          <pc:docMk/>
          <pc:sldMk cId="2885702084" sldId="1172"/>
        </pc:sldMkLst>
        <pc:spChg chg="mod">
          <ac:chgData name="Aizhan Kassymova" userId="116eda05-19b7-4ab1-b111-75ad639c04ed" providerId="ADAL" clId="{481AF113-4C93-4F4A-9E62-C6ADB38EE59E}" dt="2022-07-17T07:32:18.335" v="4291" actId="1076"/>
          <ac:spMkLst>
            <pc:docMk/>
            <pc:sldMk cId="2885702084" sldId="1172"/>
            <ac:spMk id="8" creationId="{E374FB7B-D397-7246-99E8-CE483DFACD5D}"/>
          </ac:spMkLst>
        </pc:spChg>
        <pc:spChg chg="mod">
          <ac:chgData name="Aizhan Kassymova" userId="116eda05-19b7-4ab1-b111-75ad639c04ed" providerId="ADAL" clId="{481AF113-4C93-4F4A-9E62-C6ADB38EE59E}" dt="2022-07-17T05:57:26.120" v="3681" actId="255"/>
          <ac:spMkLst>
            <pc:docMk/>
            <pc:sldMk cId="2885702084" sldId="1172"/>
            <ac:spMk id="9" creationId="{247BCAC2-4B0D-C24F-A1AA-5CFB26132E0B}"/>
          </ac:spMkLst>
        </pc:spChg>
        <pc:spChg chg="mod">
          <ac:chgData name="Aizhan Kassymova" userId="116eda05-19b7-4ab1-b111-75ad639c04ed" providerId="ADAL" clId="{481AF113-4C93-4F4A-9E62-C6ADB38EE59E}" dt="2022-07-17T07:37:57.696" v="4337" actId="20577"/>
          <ac:spMkLst>
            <pc:docMk/>
            <pc:sldMk cId="2885702084" sldId="1172"/>
            <ac:spMk id="14" creationId="{AFA70EB7-D6E6-AF43-A3B7-A9035670635E}"/>
          </ac:spMkLst>
        </pc:spChg>
        <pc:spChg chg="mod">
          <ac:chgData name="Aizhan Kassymova" userId="116eda05-19b7-4ab1-b111-75ad639c04ed" providerId="ADAL" clId="{481AF113-4C93-4F4A-9E62-C6ADB38EE59E}" dt="2022-07-17T07:39:44.355" v="4348" actId="255"/>
          <ac:spMkLst>
            <pc:docMk/>
            <pc:sldMk cId="2885702084" sldId="1172"/>
            <ac:spMk id="15" creationId="{2B53E900-CFB4-8641-AD80-727AE9380A18}"/>
          </ac:spMkLst>
        </pc:spChg>
        <pc:spChg chg="mod">
          <ac:chgData name="Aizhan Kassymova" userId="116eda05-19b7-4ab1-b111-75ad639c04ed" providerId="ADAL" clId="{481AF113-4C93-4F4A-9E62-C6ADB38EE59E}" dt="2022-07-17T07:38:56.484" v="4340" actId="1076"/>
          <ac:spMkLst>
            <pc:docMk/>
            <pc:sldMk cId="2885702084" sldId="1172"/>
            <ac:spMk id="16" creationId="{7DDCF5FE-9982-C44D-9FFC-E56BA98BF00E}"/>
          </ac:spMkLst>
        </pc:spChg>
        <pc:spChg chg="del mod">
          <ac:chgData name="Aizhan Kassymova" userId="116eda05-19b7-4ab1-b111-75ad639c04ed" providerId="ADAL" clId="{481AF113-4C93-4F4A-9E62-C6ADB38EE59E}" dt="2022-07-16T07:48:10.853" v="64" actId="478"/>
          <ac:spMkLst>
            <pc:docMk/>
            <pc:sldMk cId="2885702084" sldId="1172"/>
            <ac:spMk id="17" creationId="{DCA62624-6B99-2E4F-9C54-E08632D8D1A3}"/>
          </ac:spMkLst>
        </pc:spChg>
        <pc:spChg chg="add mod">
          <ac:chgData name="Aizhan Kassymova" userId="116eda05-19b7-4ab1-b111-75ad639c04ed" providerId="ADAL" clId="{481AF113-4C93-4F4A-9E62-C6ADB38EE59E}" dt="2022-07-16T07:48:11.330" v="65"/>
          <ac:spMkLst>
            <pc:docMk/>
            <pc:sldMk cId="2885702084" sldId="1172"/>
            <ac:spMk id="18" creationId="{15CF0E1A-518A-1E19-AEF2-6574DF54F07C}"/>
          </ac:spMkLst>
        </pc:spChg>
        <pc:cxnChg chg="mod">
          <ac:chgData name="Aizhan Kassymova" userId="116eda05-19b7-4ab1-b111-75ad639c04ed" providerId="ADAL" clId="{481AF113-4C93-4F4A-9E62-C6ADB38EE59E}" dt="2022-07-17T07:32:40.221" v="4294" actId="14100"/>
          <ac:cxnSpMkLst>
            <pc:docMk/>
            <pc:sldMk cId="2885702084" sldId="1172"/>
            <ac:cxnSpMk id="4" creationId="{162228CC-A1AA-2642-A56E-E4F7B0293C25}"/>
          </ac:cxnSpMkLst>
        </pc:cxnChg>
        <pc:cxnChg chg="mod">
          <ac:chgData name="Aizhan Kassymova" userId="116eda05-19b7-4ab1-b111-75ad639c04ed" providerId="ADAL" clId="{481AF113-4C93-4F4A-9E62-C6ADB38EE59E}" dt="2022-07-17T07:34:24.965" v="4304" actId="14100"/>
          <ac:cxnSpMkLst>
            <pc:docMk/>
            <pc:sldMk cId="2885702084" sldId="1172"/>
            <ac:cxnSpMk id="26" creationId="{7E9224A1-0105-BB4F-B94B-90B305877290}"/>
          </ac:cxnSpMkLst>
        </pc:cxnChg>
        <pc:cxnChg chg="mod">
          <ac:chgData name="Aizhan Kassymova" userId="116eda05-19b7-4ab1-b111-75ad639c04ed" providerId="ADAL" clId="{481AF113-4C93-4F4A-9E62-C6ADB38EE59E}" dt="2022-07-17T07:34:39.743" v="4307" actId="14100"/>
          <ac:cxnSpMkLst>
            <pc:docMk/>
            <pc:sldMk cId="2885702084" sldId="1172"/>
            <ac:cxnSpMk id="27" creationId="{64A7C77C-B9C9-EE46-B426-55950F26169C}"/>
          </ac:cxnSpMkLst>
        </pc:cxnChg>
        <pc:cxnChg chg="mod">
          <ac:chgData name="Aizhan Kassymova" userId="116eda05-19b7-4ab1-b111-75ad639c04ed" providerId="ADAL" clId="{481AF113-4C93-4F4A-9E62-C6ADB38EE59E}" dt="2022-07-17T07:35:00.053" v="4311" actId="14100"/>
          <ac:cxnSpMkLst>
            <pc:docMk/>
            <pc:sldMk cId="2885702084" sldId="1172"/>
            <ac:cxnSpMk id="28" creationId="{75440764-46DB-324A-BB6F-3C97D7643878}"/>
          </ac:cxnSpMkLst>
        </pc:cxnChg>
        <pc:cxnChg chg="mod">
          <ac:chgData name="Aizhan Kassymova" userId="116eda05-19b7-4ab1-b111-75ad639c04ed" providerId="ADAL" clId="{481AF113-4C93-4F4A-9E62-C6ADB38EE59E}" dt="2022-07-17T07:35:29.721" v="4315" actId="14100"/>
          <ac:cxnSpMkLst>
            <pc:docMk/>
            <pc:sldMk cId="2885702084" sldId="1172"/>
            <ac:cxnSpMk id="29" creationId="{F40DC4FF-F8E4-5448-B459-EE842599FEE7}"/>
          </ac:cxnSpMkLst>
        </pc:cxnChg>
        <pc:cxnChg chg="mod">
          <ac:chgData name="Aizhan Kassymova" userId="116eda05-19b7-4ab1-b111-75ad639c04ed" providerId="ADAL" clId="{481AF113-4C93-4F4A-9E62-C6ADB38EE59E}" dt="2022-07-17T07:37:51.763" v="4335" actId="14100"/>
          <ac:cxnSpMkLst>
            <pc:docMk/>
            <pc:sldMk cId="2885702084" sldId="1172"/>
            <ac:cxnSpMk id="30" creationId="{EF59182A-878C-AA49-B17B-09494DE9E7C7}"/>
          </ac:cxnSpMkLst>
        </pc:cxnChg>
        <pc:cxnChg chg="mod">
          <ac:chgData name="Aizhan Kassymova" userId="116eda05-19b7-4ab1-b111-75ad639c04ed" providerId="ADAL" clId="{481AF113-4C93-4F4A-9E62-C6ADB38EE59E}" dt="2022-07-17T07:38:09.090" v="4339" actId="14100"/>
          <ac:cxnSpMkLst>
            <pc:docMk/>
            <pc:sldMk cId="2885702084" sldId="1172"/>
            <ac:cxnSpMk id="31" creationId="{DFFF0474-E5A5-BA49-A926-1DB9D2E63B31}"/>
          </ac:cxnSpMkLst>
        </pc:cxnChg>
      </pc:sldChg>
      <pc:sldChg chg="addSp delSp modSp add mod delAnim modAnim">
        <pc:chgData name="Aizhan Kassymova" userId="116eda05-19b7-4ab1-b111-75ad639c04ed" providerId="ADAL" clId="{481AF113-4C93-4F4A-9E62-C6ADB38EE59E}" dt="2022-07-17T07:47:54.398" v="4697" actId="478"/>
        <pc:sldMkLst>
          <pc:docMk/>
          <pc:sldMk cId="1781887903" sldId="1173"/>
        </pc:sldMkLst>
        <pc:spChg chg="del mod">
          <ac:chgData name="Aizhan Kassymova" userId="116eda05-19b7-4ab1-b111-75ad639c04ed" providerId="ADAL" clId="{481AF113-4C93-4F4A-9E62-C6ADB38EE59E}" dt="2022-07-16T07:48:15.349" v="66" actId="478"/>
          <ac:spMkLst>
            <pc:docMk/>
            <pc:sldMk cId="1781887903" sldId="1173"/>
            <ac:spMk id="6" creationId="{F16E5A18-9D2E-8A4C-A214-8B012F330947}"/>
          </ac:spMkLst>
        </pc:spChg>
        <pc:spChg chg="add mod">
          <ac:chgData name="Aizhan Kassymova" userId="116eda05-19b7-4ab1-b111-75ad639c04ed" providerId="ADAL" clId="{481AF113-4C93-4F4A-9E62-C6ADB38EE59E}" dt="2022-07-16T07:48:15.851" v="67"/>
          <ac:spMkLst>
            <pc:docMk/>
            <pc:sldMk cId="1781887903" sldId="1173"/>
            <ac:spMk id="7" creationId="{EB3B24DC-C491-5369-296A-CA5EF442B222}"/>
          </ac:spMkLst>
        </pc:spChg>
        <pc:spChg chg="mod">
          <ac:chgData name="Aizhan Kassymova" userId="116eda05-19b7-4ab1-b111-75ad639c04ed" providerId="ADAL" clId="{481AF113-4C93-4F4A-9E62-C6ADB38EE59E}" dt="2022-07-17T07:41:54.658" v="4365" actId="20577"/>
          <ac:spMkLst>
            <pc:docMk/>
            <pc:sldMk cId="1781887903" sldId="1173"/>
            <ac:spMk id="9" creationId="{247BCAC2-4B0D-C24F-A1AA-5CFB26132E0B}"/>
          </ac:spMkLst>
        </pc:spChg>
        <pc:spChg chg="mod">
          <ac:chgData name="Aizhan Kassymova" userId="116eda05-19b7-4ab1-b111-75ad639c04ed" providerId="ADAL" clId="{481AF113-4C93-4F4A-9E62-C6ADB38EE59E}" dt="2022-07-17T07:46:05.023" v="4600" actId="255"/>
          <ac:spMkLst>
            <pc:docMk/>
            <pc:sldMk cId="1781887903" sldId="1173"/>
            <ac:spMk id="17" creationId="{DDE501EC-BB63-AE43-9802-69590E95725F}"/>
          </ac:spMkLst>
        </pc:spChg>
        <pc:spChg chg="mod">
          <ac:chgData name="Aizhan Kassymova" userId="116eda05-19b7-4ab1-b111-75ad639c04ed" providerId="ADAL" clId="{481AF113-4C93-4F4A-9E62-C6ADB38EE59E}" dt="2022-07-17T07:47:34.827" v="4696" actId="255"/>
          <ac:spMkLst>
            <pc:docMk/>
            <pc:sldMk cId="1781887903" sldId="1173"/>
            <ac:spMk id="18" creationId="{385CB224-459F-9A46-AAC8-FC8111271826}"/>
          </ac:spMkLst>
        </pc:spChg>
        <pc:spChg chg="del">
          <ac:chgData name="Aizhan Kassymova" userId="116eda05-19b7-4ab1-b111-75ad639c04ed" providerId="ADAL" clId="{481AF113-4C93-4F4A-9E62-C6ADB38EE59E}" dt="2022-07-17T07:47:54.398" v="4697" actId="478"/>
          <ac:spMkLst>
            <pc:docMk/>
            <pc:sldMk cId="1781887903" sldId="1173"/>
            <ac:spMk id="19" creationId="{A063EBCE-3A03-8F4C-B279-46497740F45C}"/>
          </ac:spMkLst>
        </pc:spChg>
      </pc:sldChg>
      <pc:sldChg chg="addSp delSp modSp add mod">
        <pc:chgData name="Aizhan Kassymova" userId="116eda05-19b7-4ab1-b111-75ad639c04ed" providerId="ADAL" clId="{481AF113-4C93-4F4A-9E62-C6ADB38EE59E}" dt="2022-07-17T07:53:13.304" v="4943" actId="1076"/>
        <pc:sldMkLst>
          <pc:docMk/>
          <pc:sldMk cId="524292350" sldId="1174"/>
        </pc:sldMkLst>
        <pc:spChg chg="mod">
          <ac:chgData name="Aizhan Kassymova" userId="116eda05-19b7-4ab1-b111-75ad639c04ed" providerId="ADAL" clId="{481AF113-4C93-4F4A-9E62-C6ADB38EE59E}" dt="2022-07-17T07:53:13.304" v="4943" actId="1076"/>
          <ac:spMkLst>
            <pc:docMk/>
            <pc:sldMk cId="524292350" sldId="1174"/>
            <ac:spMk id="8" creationId="{E374FB7B-D397-7246-99E8-CE483DFACD5D}"/>
          </ac:spMkLst>
        </pc:spChg>
        <pc:spChg chg="mod">
          <ac:chgData name="Aizhan Kassymova" userId="116eda05-19b7-4ab1-b111-75ad639c04ed" providerId="ADAL" clId="{481AF113-4C93-4F4A-9E62-C6ADB38EE59E}" dt="2022-07-17T07:49:52.264" v="4823" actId="1076"/>
          <ac:spMkLst>
            <pc:docMk/>
            <pc:sldMk cId="524292350" sldId="1174"/>
            <ac:spMk id="9" creationId="{247BCAC2-4B0D-C24F-A1AA-5CFB26132E0B}"/>
          </ac:spMkLst>
        </pc:spChg>
        <pc:spChg chg="del mod">
          <ac:chgData name="Aizhan Kassymova" userId="116eda05-19b7-4ab1-b111-75ad639c04ed" providerId="ADAL" clId="{481AF113-4C93-4F4A-9E62-C6ADB38EE59E}" dt="2022-07-16T07:48:19.843" v="68" actId="478"/>
          <ac:spMkLst>
            <pc:docMk/>
            <pc:sldMk cId="524292350" sldId="1174"/>
            <ac:spMk id="13" creationId="{93C3B59E-F3F5-494A-B878-7AC0C33A93C7}"/>
          </ac:spMkLst>
        </pc:spChg>
        <pc:spChg chg="add mod">
          <ac:chgData name="Aizhan Kassymova" userId="116eda05-19b7-4ab1-b111-75ad639c04ed" providerId="ADAL" clId="{481AF113-4C93-4F4A-9E62-C6ADB38EE59E}" dt="2022-07-16T07:48:20.337" v="69"/>
          <ac:spMkLst>
            <pc:docMk/>
            <pc:sldMk cId="524292350" sldId="1174"/>
            <ac:spMk id="14" creationId="{0CB20B30-4C3E-A809-F24F-9ADD524091BF}"/>
          </ac:spMkLst>
        </pc:spChg>
        <pc:spChg chg="mod">
          <ac:chgData name="Aizhan Kassymova" userId="116eda05-19b7-4ab1-b111-75ad639c04ed" providerId="ADAL" clId="{481AF113-4C93-4F4A-9E62-C6ADB38EE59E}" dt="2022-07-17T07:51:33.309" v="4885" actId="20577"/>
          <ac:spMkLst>
            <pc:docMk/>
            <pc:sldMk cId="524292350" sldId="1174"/>
            <ac:spMk id="18" creationId="{5B1BE3BE-D970-9F49-A4D6-24B7C05F2DA3}"/>
          </ac:spMkLst>
        </pc:spChg>
        <pc:spChg chg="mod">
          <ac:chgData name="Aizhan Kassymova" userId="116eda05-19b7-4ab1-b111-75ad639c04ed" providerId="ADAL" clId="{481AF113-4C93-4F4A-9E62-C6ADB38EE59E}" dt="2022-07-17T07:52:56.710" v="4942" actId="20577"/>
          <ac:spMkLst>
            <pc:docMk/>
            <pc:sldMk cId="524292350" sldId="1174"/>
            <ac:spMk id="19" creationId="{EC200A6A-DCEC-4843-B6A0-ED8F92661D9A}"/>
          </ac:spMkLst>
        </pc:spChg>
      </pc:sldChg>
      <pc:sldChg chg="addSp delSp modSp add mod modAnim">
        <pc:chgData name="Aizhan Kassymova" userId="116eda05-19b7-4ab1-b111-75ad639c04ed" providerId="ADAL" clId="{481AF113-4C93-4F4A-9E62-C6ADB38EE59E}" dt="2022-07-17T08:01:00.761" v="5189" actId="20577"/>
        <pc:sldMkLst>
          <pc:docMk/>
          <pc:sldMk cId="1288379242" sldId="1175"/>
        </pc:sldMkLst>
        <pc:spChg chg="del mod">
          <ac:chgData name="Aizhan Kassymova" userId="116eda05-19b7-4ab1-b111-75ad639c04ed" providerId="ADAL" clId="{481AF113-4C93-4F4A-9E62-C6ADB38EE59E}" dt="2022-07-16T07:48:25.640" v="70" actId="478"/>
          <ac:spMkLst>
            <pc:docMk/>
            <pc:sldMk cId="1288379242" sldId="1175"/>
            <ac:spMk id="5" creationId="{D4741FF1-2F57-E94D-AE55-790B077EBDA2}"/>
          </ac:spMkLst>
        </pc:spChg>
        <pc:spChg chg="add mod">
          <ac:chgData name="Aizhan Kassymova" userId="116eda05-19b7-4ab1-b111-75ad639c04ed" providerId="ADAL" clId="{481AF113-4C93-4F4A-9E62-C6ADB38EE59E}" dt="2022-07-16T07:48:26.192" v="71"/>
          <ac:spMkLst>
            <pc:docMk/>
            <pc:sldMk cId="1288379242" sldId="1175"/>
            <ac:spMk id="6" creationId="{3DF73309-A46F-971B-556F-C72B1115F4F4}"/>
          </ac:spMkLst>
        </pc:spChg>
        <pc:spChg chg="mod">
          <ac:chgData name="Aizhan Kassymova" userId="116eda05-19b7-4ab1-b111-75ad639c04ed" providerId="ADAL" clId="{481AF113-4C93-4F4A-9E62-C6ADB38EE59E}" dt="2022-07-17T07:54:17.388" v="4974"/>
          <ac:spMkLst>
            <pc:docMk/>
            <pc:sldMk cId="1288379242" sldId="1175"/>
            <ac:spMk id="9" creationId="{247BCAC2-4B0D-C24F-A1AA-5CFB26132E0B}"/>
          </ac:spMkLst>
        </pc:spChg>
        <pc:spChg chg="mod">
          <ac:chgData name="Aizhan Kassymova" userId="116eda05-19b7-4ab1-b111-75ad639c04ed" providerId="ADAL" clId="{481AF113-4C93-4F4A-9E62-C6ADB38EE59E}" dt="2022-07-17T07:59:03.069" v="5119" actId="20577"/>
          <ac:spMkLst>
            <pc:docMk/>
            <pc:sldMk cId="1288379242" sldId="1175"/>
            <ac:spMk id="17" creationId="{DDE501EC-BB63-AE43-9802-69590E95725F}"/>
          </ac:spMkLst>
        </pc:spChg>
        <pc:spChg chg="mod">
          <ac:chgData name="Aizhan Kassymova" userId="116eda05-19b7-4ab1-b111-75ad639c04ed" providerId="ADAL" clId="{481AF113-4C93-4F4A-9E62-C6ADB38EE59E}" dt="2022-07-17T08:01:00.761" v="5189" actId="20577"/>
          <ac:spMkLst>
            <pc:docMk/>
            <pc:sldMk cId="1288379242" sldId="1175"/>
            <ac:spMk id="18" creationId="{385CB224-459F-9A46-AAC8-FC8111271826}"/>
          </ac:spMkLst>
        </pc:spChg>
      </pc:sldChg>
      <pc:sldChg chg="modSp add">
        <pc:chgData name="Aizhan Kassymova" userId="116eda05-19b7-4ab1-b111-75ad639c04ed" providerId="ADAL" clId="{481AF113-4C93-4F4A-9E62-C6ADB38EE59E}" dt="2022-07-17T10:39:37.842" v="5397"/>
        <pc:sldMkLst>
          <pc:docMk/>
          <pc:sldMk cId="864577876" sldId="1208"/>
        </pc:sldMkLst>
        <pc:spChg chg="mod">
          <ac:chgData name="Aizhan Kassymova" userId="116eda05-19b7-4ab1-b111-75ad639c04ed" providerId="ADAL" clId="{481AF113-4C93-4F4A-9E62-C6ADB38EE59E}" dt="2022-07-17T10:39:37.842" v="5397"/>
          <ac:spMkLst>
            <pc:docMk/>
            <pc:sldMk cId="864577876" sldId="1208"/>
            <ac:spMk id="272" creationId="{14DEAC98-1261-9342-BC5F-A639A0695D77}"/>
          </ac:spMkLst>
        </pc:spChg>
      </pc:sldChg>
      <pc:sldMasterChg chg="del delSldLayout">
        <pc:chgData name="Aizhan Kassymova" userId="116eda05-19b7-4ab1-b111-75ad639c04ed" providerId="ADAL" clId="{481AF113-4C93-4F4A-9E62-C6ADB38EE59E}" dt="2022-07-16T07:48:43.164" v="91" actId="2696"/>
        <pc:sldMasterMkLst>
          <pc:docMk/>
          <pc:sldMasterMk cId="2775165307" sldId="2147483648"/>
        </pc:sldMasterMkLst>
        <pc:sldLayoutChg chg="del">
          <pc:chgData name="Aizhan Kassymova" userId="116eda05-19b7-4ab1-b111-75ad639c04ed" providerId="ADAL" clId="{481AF113-4C93-4F4A-9E62-C6ADB38EE59E}" dt="2022-07-16T07:48:43.164" v="91" actId="2696"/>
          <pc:sldLayoutMkLst>
            <pc:docMk/>
            <pc:sldMasterMk cId="2775165307" sldId="2147483648"/>
            <pc:sldLayoutMk cId="33936558" sldId="2147483649"/>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1878446113" sldId="2147483650"/>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1273958200" sldId="2147483652"/>
          </pc:sldLayoutMkLst>
        </pc:sldLayoutChg>
        <pc:sldLayoutChg chg="del">
          <pc:chgData name="Aizhan Kassymova" userId="116eda05-19b7-4ab1-b111-75ad639c04ed" providerId="ADAL" clId="{481AF113-4C93-4F4A-9E62-C6ADB38EE59E}" dt="2022-07-16T07:48:43.164" v="91" actId="2696"/>
          <pc:sldLayoutMkLst>
            <pc:docMk/>
            <pc:sldMasterMk cId="2775165307" sldId="2147483648"/>
            <pc:sldLayoutMk cId="3762131626" sldId="2147483654"/>
          </pc:sldLayoutMkLst>
        </pc:sldLayoutChg>
      </pc:sldMasterChg>
    </pc:docChg>
  </pc:docChgLst>
  <pc:docChgLst>
    <pc:chgData name="Aizhan Kassymova" userId="S::a.kassymova@satbayev.university::116eda05-19b7-4ab1-b111-75ad639c04ed" providerId="AD" clId="Web-{19DF76C1-125B-8112-37A0-985232496FF0}"/>
    <pc:docChg chg="modSld">
      <pc:chgData name="Aizhan Kassymova" userId="S::a.kassymova@satbayev.university::116eda05-19b7-4ab1-b111-75ad639c04ed" providerId="AD" clId="Web-{19DF76C1-125B-8112-37A0-985232496FF0}" dt="2022-07-13T17:54:10.509" v="118" actId="20577"/>
      <pc:docMkLst>
        <pc:docMk/>
      </pc:docMkLst>
      <pc:sldChg chg="modSp">
        <pc:chgData name="Aizhan Kassymova" userId="S::a.kassymova@satbayev.university::116eda05-19b7-4ab1-b111-75ad639c04ed" providerId="AD" clId="Web-{19DF76C1-125B-8112-37A0-985232496FF0}" dt="2022-07-13T17:54:10.509" v="118" actId="20577"/>
        <pc:sldMkLst>
          <pc:docMk/>
          <pc:sldMk cId="701523990" sldId="977"/>
        </pc:sldMkLst>
        <pc:spChg chg="mod">
          <ac:chgData name="Aizhan Kassymova" userId="S::a.kassymova@satbayev.university::116eda05-19b7-4ab1-b111-75ad639c04ed" providerId="AD" clId="Web-{19DF76C1-125B-8112-37A0-985232496FF0}" dt="2022-07-13T17:52:56.913" v="47" actId="1076"/>
          <ac:spMkLst>
            <pc:docMk/>
            <pc:sldMk cId="701523990" sldId="977"/>
            <ac:spMk id="2" creationId="{3B8CD900-19EC-824C-BF74-AADFBF5A172E}"/>
          </ac:spMkLst>
        </pc:spChg>
        <pc:spChg chg="mod">
          <ac:chgData name="Aizhan Kassymova" userId="S::a.kassymova@satbayev.university::116eda05-19b7-4ab1-b111-75ad639c04ed" providerId="AD" clId="Web-{19DF76C1-125B-8112-37A0-985232496FF0}" dt="2022-07-13T17:53:09.788" v="60" actId="20577"/>
          <ac:spMkLst>
            <pc:docMk/>
            <pc:sldMk cId="701523990" sldId="977"/>
            <ac:spMk id="304" creationId="{7F01473B-D3BF-EB40-A40F-58D06873F71E}"/>
          </ac:spMkLst>
        </pc:spChg>
        <pc:spChg chg="mod">
          <ac:chgData name="Aizhan Kassymova" userId="S::a.kassymova@satbayev.university::116eda05-19b7-4ab1-b111-75ad639c04ed" providerId="AD" clId="Web-{19DF76C1-125B-8112-37A0-985232496FF0}" dt="2022-07-13T17:53:17.913" v="68" actId="20577"/>
          <ac:spMkLst>
            <pc:docMk/>
            <pc:sldMk cId="701523990" sldId="977"/>
            <ac:spMk id="305" creationId="{15B8B92D-43FD-C448-829C-72D56B8EC46E}"/>
          </ac:spMkLst>
        </pc:spChg>
        <pc:spChg chg="mod">
          <ac:chgData name="Aizhan Kassymova" userId="S::a.kassymova@satbayev.university::116eda05-19b7-4ab1-b111-75ad639c04ed" providerId="AD" clId="Web-{19DF76C1-125B-8112-37A0-985232496FF0}" dt="2022-07-13T17:54:10.509" v="118" actId="20577"/>
          <ac:spMkLst>
            <pc:docMk/>
            <pc:sldMk cId="701523990" sldId="977"/>
            <ac:spMk id="311" creationId="{556DA9AA-BD66-E340-BB5A-0B5515A57706}"/>
          </ac:spMkLst>
        </pc:spChg>
      </pc:sldChg>
    </pc:docChg>
  </pc:docChgLst>
  <pc:docChgLst>
    <pc:chgData name="Aizhan Kassymova" userId="S::a.kassymova@satbayev.university::116eda05-19b7-4ab1-b111-75ad639c04ed" providerId="AD" clId="Web-{CA7C257D-C8E4-7B75-2F82-DADEA083D8FC}"/>
    <pc:docChg chg="modSld">
      <pc:chgData name="Aizhan Kassymova" userId="S::a.kassymova@satbayev.university::116eda05-19b7-4ab1-b111-75ad639c04ed" providerId="AD" clId="Web-{CA7C257D-C8E4-7B75-2F82-DADEA083D8FC}" dt="2022-07-15T15:59:47.669" v="38"/>
      <pc:docMkLst>
        <pc:docMk/>
      </pc:docMkLst>
      <pc:sldChg chg="modNotes">
        <pc:chgData name="Aizhan Kassymova" userId="S::a.kassymova@satbayev.university::116eda05-19b7-4ab1-b111-75ad639c04ed" providerId="AD" clId="Web-{CA7C257D-C8E4-7B75-2F82-DADEA083D8FC}" dt="2022-07-15T15:59:47.669" v="38"/>
        <pc:sldMkLst>
          <pc:docMk/>
          <pc:sldMk cId="2628641788" sldId="1010"/>
        </pc:sldMkLst>
      </pc:sldChg>
      <pc:sldChg chg="modNotes">
        <pc:chgData name="Aizhan Kassymova" userId="S::a.kassymova@satbayev.university::116eda05-19b7-4ab1-b111-75ad639c04ed" providerId="AD" clId="Web-{CA7C257D-C8E4-7B75-2F82-DADEA083D8FC}" dt="2022-07-15T15:57:35.069" v="31"/>
        <pc:sldMkLst>
          <pc:docMk/>
          <pc:sldMk cId="4140032516" sldId="1011"/>
        </pc:sldMkLst>
      </pc:sldChg>
    </pc:docChg>
  </pc:docChgLst>
  <pc:docChgLst>
    <pc:chgData name="Aizhan Kassymova" userId="116eda05-19b7-4ab1-b111-75ad639c04ed" providerId="ADAL" clId="{4A91CBEC-88DC-F640-BDB6-7F5E376169E4}"/>
    <pc:docChg chg="undo custSel addSld delSld modSld">
      <pc:chgData name="Aizhan Kassymova" userId="116eda05-19b7-4ab1-b111-75ad639c04ed" providerId="ADAL" clId="{4A91CBEC-88DC-F640-BDB6-7F5E376169E4}" dt="2022-10-10T18:53:20.595" v="1027" actId="20577"/>
      <pc:docMkLst>
        <pc:docMk/>
      </pc:docMkLst>
      <pc:sldChg chg="modNotesTx">
        <pc:chgData name="Aizhan Kassymova" userId="116eda05-19b7-4ab1-b111-75ad639c04ed" providerId="ADAL" clId="{4A91CBEC-88DC-F640-BDB6-7F5E376169E4}" dt="2022-10-10T18:53:20.595" v="1027" actId="20577"/>
        <pc:sldMkLst>
          <pc:docMk/>
          <pc:sldMk cId="692421666" sldId="962"/>
        </pc:sldMkLst>
      </pc:sldChg>
      <pc:sldChg chg="modSp mod modNotesTx">
        <pc:chgData name="Aizhan Kassymova" userId="116eda05-19b7-4ab1-b111-75ad639c04ed" providerId="ADAL" clId="{4A91CBEC-88DC-F640-BDB6-7F5E376169E4}" dt="2022-10-10T16:52:45.726" v="71" actId="20577"/>
        <pc:sldMkLst>
          <pc:docMk/>
          <pc:sldMk cId="3896205319" sldId="973"/>
        </pc:sldMkLst>
        <pc:spChg chg="mod">
          <ac:chgData name="Aizhan Kassymova" userId="116eda05-19b7-4ab1-b111-75ad639c04ed" providerId="ADAL" clId="{4A91CBEC-88DC-F640-BDB6-7F5E376169E4}" dt="2022-10-10T16:51:46.066" v="18" actId="20577"/>
          <ac:spMkLst>
            <pc:docMk/>
            <pc:sldMk cId="3896205319" sldId="973"/>
            <ac:spMk id="3" creationId="{3442F0EB-D236-E592-A42B-8E35B6662FAD}"/>
          </ac:spMkLst>
        </pc:spChg>
      </pc:sldChg>
      <pc:sldChg chg="add del">
        <pc:chgData name="Aizhan Kassymova" userId="116eda05-19b7-4ab1-b111-75ad639c04ed" providerId="ADAL" clId="{4A91CBEC-88DC-F640-BDB6-7F5E376169E4}" dt="2022-10-10T16:51:50.283" v="23" actId="2696"/>
        <pc:sldMkLst>
          <pc:docMk/>
          <pc:sldMk cId="872649241" sldId="1062"/>
        </pc:sldMkLst>
      </pc:sldChg>
      <pc:sldChg chg="add del">
        <pc:chgData name="Aizhan Kassymova" userId="116eda05-19b7-4ab1-b111-75ad639c04ed" providerId="ADAL" clId="{4A91CBEC-88DC-F640-BDB6-7F5E376169E4}" dt="2022-10-10T16:51:50.604" v="24" actId="2696"/>
        <pc:sldMkLst>
          <pc:docMk/>
          <pc:sldMk cId="1599882378" sldId="1063"/>
        </pc:sldMkLst>
      </pc:sldChg>
      <pc:sldChg chg="del">
        <pc:chgData name="Aizhan Kassymova" userId="116eda05-19b7-4ab1-b111-75ad639c04ed" providerId="ADAL" clId="{4A91CBEC-88DC-F640-BDB6-7F5E376169E4}" dt="2022-10-10T16:51:51.222" v="25" actId="2696"/>
        <pc:sldMkLst>
          <pc:docMk/>
          <pc:sldMk cId="851839459" sldId="1064"/>
        </pc:sldMkLst>
      </pc:sldChg>
      <pc:sldChg chg="del">
        <pc:chgData name="Aizhan Kassymova" userId="116eda05-19b7-4ab1-b111-75ad639c04ed" providerId="ADAL" clId="{4A91CBEC-88DC-F640-BDB6-7F5E376169E4}" dt="2022-10-10T16:51:51.894" v="27" actId="2696"/>
        <pc:sldMkLst>
          <pc:docMk/>
          <pc:sldMk cId="157211550" sldId="1065"/>
        </pc:sldMkLst>
      </pc:sldChg>
      <pc:sldChg chg="del">
        <pc:chgData name="Aizhan Kassymova" userId="116eda05-19b7-4ab1-b111-75ad639c04ed" providerId="ADAL" clId="{4A91CBEC-88DC-F640-BDB6-7F5E376169E4}" dt="2022-10-10T16:51:51.585" v="26" actId="2696"/>
        <pc:sldMkLst>
          <pc:docMk/>
          <pc:sldMk cId="194831037" sldId="1066"/>
        </pc:sldMkLst>
      </pc:sldChg>
      <pc:sldChg chg="del">
        <pc:chgData name="Aizhan Kassymova" userId="116eda05-19b7-4ab1-b111-75ad639c04ed" providerId="ADAL" clId="{4A91CBEC-88DC-F640-BDB6-7F5E376169E4}" dt="2022-10-10T16:51:52.178" v="28" actId="2696"/>
        <pc:sldMkLst>
          <pc:docMk/>
          <pc:sldMk cId="3006643232" sldId="1067"/>
        </pc:sldMkLst>
      </pc:sldChg>
      <pc:sldChg chg="del">
        <pc:chgData name="Aizhan Kassymova" userId="116eda05-19b7-4ab1-b111-75ad639c04ed" providerId="ADAL" clId="{4A91CBEC-88DC-F640-BDB6-7F5E376169E4}" dt="2022-10-10T16:51:52.685" v="30" actId="2696"/>
        <pc:sldMkLst>
          <pc:docMk/>
          <pc:sldMk cId="741472006" sldId="1068"/>
        </pc:sldMkLst>
      </pc:sldChg>
      <pc:sldChg chg="del">
        <pc:chgData name="Aizhan Kassymova" userId="116eda05-19b7-4ab1-b111-75ad639c04ed" providerId="ADAL" clId="{4A91CBEC-88DC-F640-BDB6-7F5E376169E4}" dt="2022-10-10T16:51:53.707" v="31" actId="2696"/>
        <pc:sldMkLst>
          <pc:docMk/>
          <pc:sldMk cId="3815305498" sldId="1069"/>
        </pc:sldMkLst>
      </pc:sldChg>
      <pc:sldChg chg="del">
        <pc:chgData name="Aizhan Kassymova" userId="116eda05-19b7-4ab1-b111-75ad639c04ed" providerId="ADAL" clId="{4A91CBEC-88DC-F640-BDB6-7F5E376169E4}" dt="2022-10-10T16:51:54.088" v="32" actId="2696"/>
        <pc:sldMkLst>
          <pc:docMk/>
          <pc:sldMk cId="3967303939" sldId="1070"/>
        </pc:sldMkLst>
      </pc:sldChg>
      <pc:sldChg chg="del">
        <pc:chgData name="Aizhan Kassymova" userId="116eda05-19b7-4ab1-b111-75ad639c04ed" providerId="ADAL" clId="{4A91CBEC-88DC-F640-BDB6-7F5E376169E4}" dt="2022-10-10T16:51:54.503" v="33" actId="2696"/>
        <pc:sldMkLst>
          <pc:docMk/>
          <pc:sldMk cId="641017816" sldId="1071"/>
        </pc:sldMkLst>
      </pc:sldChg>
      <pc:sldChg chg="del">
        <pc:chgData name="Aizhan Kassymova" userId="116eda05-19b7-4ab1-b111-75ad639c04ed" providerId="ADAL" clId="{4A91CBEC-88DC-F640-BDB6-7F5E376169E4}" dt="2022-10-10T16:51:54.925" v="34" actId="2696"/>
        <pc:sldMkLst>
          <pc:docMk/>
          <pc:sldMk cId="3454344377" sldId="1072"/>
        </pc:sldMkLst>
      </pc:sldChg>
      <pc:sldChg chg="del">
        <pc:chgData name="Aizhan Kassymova" userId="116eda05-19b7-4ab1-b111-75ad639c04ed" providerId="ADAL" clId="{4A91CBEC-88DC-F640-BDB6-7F5E376169E4}" dt="2022-10-10T16:51:55.344" v="35" actId="2696"/>
        <pc:sldMkLst>
          <pc:docMk/>
          <pc:sldMk cId="3964008038" sldId="1073"/>
        </pc:sldMkLst>
      </pc:sldChg>
      <pc:sldChg chg="del">
        <pc:chgData name="Aizhan Kassymova" userId="116eda05-19b7-4ab1-b111-75ad639c04ed" providerId="ADAL" clId="{4A91CBEC-88DC-F640-BDB6-7F5E376169E4}" dt="2022-10-10T16:51:55.825" v="36" actId="2696"/>
        <pc:sldMkLst>
          <pc:docMk/>
          <pc:sldMk cId="1046636418" sldId="1074"/>
        </pc:sldMkLst>
      </pc:sldChg>
      <pc:sldChg chg="del">
        <pc:chgData name="Aizhan Kassymova" userId="116eda05-19b7-4ab1-b111-75ad639c04ed" providerId="ADAL" clId="{4A91CBEC-88DC-F640-BDB6-7F5E376169E4}" dt="2022-10-10T16:51:56.415" v="37" actId="2696"/>
        <pc:sldMkLst>
          <pc:docMk/>
          <pc:sldMk cId="2033837956" sldId="1075"/>
        </pc:sldMkLst>
      </pc:sldChg>
      <pc:sldChg chg="del">
        <pc:chgData name="Aizhan Kassymova" userId="116eda05-19b7-4ab1-b111-75ad639c04ed" providerId="ADAL" clId="{4A91CBEC-88DC-F640-BDB6-7F5E376169E4}" dt="2022-10-10T16:51:57.237" v="38" actId="2696"/>
        <pc:sldMkLst>
          <pc:docMk/>
          <pc:sldMk cId="1411020792" sldId="1076"/>
        </pc:sldMkLst>
      </pc:sldChg>
      <pc:sldChg chg="del">
        <pc:chgData name="Aizhan Kassymova" userId="116eda05-19b7-4ab1-b111-75ad639c04ed" providerId="ADAL" clId="{4A91CBEC-88DC-F640-BDB6-7F5E376169E4}" dt="2022-10-10T16:51:59.743" v="42" actId="2696"/>
        <pc:sldMkLst>
          <pc:docMk/>
          <pc:sldMk cId="2609423714" sldId="1078"/>
        </pc:sldMkLst>
      </pc:sldChg>
      <pc:sldChg chg="del">
        <pc:chgData name="Aizhan Kassymova" userId="116eda05-19b7-4ab1-b111-75ad639c04ed" providerId="ADAL" clId="{4A91CBEC-88DC-F640-BDB6-7F5E376169E4}" dt="2022-10-10T16:52:00.222" v="43" actId="2696"/>
        <pc:sldMkLst>
          <pc:docMk/>
          <pc:sldMk cId="3176818723" sldId="1079"/>
        </pc:sldMkLst>
      </pc:sldChg>
      <pc:sldChg chg="del">
        <pc:chgData name="Aizhan Kassymova" userId="116eda05-19b7-4ab1-b111-75ad639c04ed" providerId="ADAL" clId="{4A91CBEC-88DC-F640-BDB6-7F5E376169E4}" dt="2022-10-10T16:51:52.417" v="29" actId="2696"/>
        <pc:sldMkLst>
          <pc:docMk/>
          <pc:sldMk cId="1572850286" sldId="1083"/>
        </pc:sldMkLst>
      </pc:sldChg>
      <pc:sldChg chg="modNotesTx">
        <pc:chgData name="Aizhan Kassymova" userId="116eda05-19b7-4ab1-b111-75ad639c04ed" providerId="ADAL" clId="{4A91CBEC-88DC-F640-BDB6-7F5E376169E4}" dt="2022-10-10T17:07:04.546" v="139" actId="20577"/>
        <pc:sldMkLst>
          <pc:docMk/>
          <pc:sldMk cId="1655807673" sldId="1098"/>
        </pc:sldMkLst>
      </pc:sldChg>
      <pc:sldChg chg="del">
        <pc:chgData name="Aizhan Kassymova" userId="116eda05-19b7-4ab1-b111-75ad639c04ed" providerId="ADAL" clId="{4A91CBEC-88DC-F640-BDB6-7F5E376169E4}" dt="2022-10-10T17:12:56.825" v="144" actId="2696"/>
        <pc:sldMkLst>
          <pc:docMk/>
          <pc:sldMk cId="4149900099" sldId="1100"/>
        </pc:sldMkLst>
      </pc:sldChg>
      <pc:sldChg chg="del">
        <pc:chgData name="Aizhan Kassymova" userId="116eda05-19b7-4ab1-b111-75ad639c04ed" providerId="ADAL" clId="{4A91CBEC-88DC-F640-BDB6-7F5E376169E4}" dt="2022-10-10T17:11:18.804" v="140" actId="2696"/>
        <pc:sldMkLst>
          <pc:docMk/>
          <pc:sldMk cId="3889836024" sldId="1101"/>
        </pc:sldMkLst>
      </pc:sldChg>
      <pc:sldChg chg="del">
        <pc:chgData name="Aizhan Kassymova" userId="116eda05-19b7-4ab1-b111-75ad639c04ed" providerId="ADAL" clId="{4A91CBEC-88DC-F640-BDB6-7F5E376169E4}" dt="2022-10-10T17:11:19.500" v="141" actId="2696"/>
        <pc:sldMkLst>
          <pc:docMk/>
          <pc:sldMk cId="1392302043" sldId="1102"/>
        </pc:sldMkLst>
      </pc:sldChg>
      <pc:sldChg chg="del">
        <pc:chgData name="Aizhan Kassymova" userId="116eda05-19b7-4ab1-b111-75ad639c04ed" providerId="ADAL" clId="{4A91CBEC-88DC-F640-BDB6-7F5E376169E4}" dt="2022-10-10T16:51:58.423" v="40" actId="2696"/>
        <pc:sldMkLst>
          <pc:docMk/>
          <pc:sldMk cId="1832024334" sldId="1103"/>
        </pc:sldMkLst>
      </pc:sldChg>
      <pc:sldChg chg="addSp delSp modSp mod delAnim modNotesTx">
        <pc:chgData name="Aizhan Kassymova" userId="116eda05-19b7-4ab1-b111-75ad639c04ed" providerId="ADAL" clId="{4A91CBEC-88DC-F640-BDB6-7F5E376169E4}" dt="2022-10-10T17:31:17.018" v="206" actId="1076"/>
        <pc:sldMkLst>
          <pc:docMk/>
          <pc:sldMk cId="4220746574" sldId="1104"/>
        </pc:sldMkLst>
        <pc:spChg chg="mod">
          <ac:chgData name="Aizhan Kassymova" userId="116eda05-19b7-4ab1-b111-75ad639c04ed" providerId="ADAL" clId="{4A91CBEC-88DC-F640-BDB6-7F5E376169E4}" dt="2022-10-10T17:31:17.018" v="206" actId="1076"/>
          <ac:spMkLst>
            <pc:docMk/>
            <pc:sldMk cId="4220746574" sldId="1104"/>
            <ac:spMk id="2" creationId="{3B8CD900-19EC-824C-BF74-AADFBF5A172E}"/>
          </ac:spMkLst>
        </pc:spChg>
        <pc:spChg chg="del">
          <ac:chgData name="Aizhan Kassymova" userId="116eda05-19b7-4ab1-b111-75ad639c04ed" providerId="ADAL" clId="{4A91CBEC-88DC-F640-BDB6-7F5E376169E4}" dt="2022-10-10T17:30:31.950" v="149" actId="478"/>
          <ac:spMkLst>
            <pc:docMk/>
            <pc:sldMk cId="4220746574" sldId="1104"/>
            <ac:spMk id="6" creationId="{93E50F9F-34A2-434D-9CCF-7D058EEE958D}"/>
          </ac:spMkLst>
        </pc:spChg>
        <pc:spChg chg="del">
          <ac:chgData name="Aizhan Kassymova" userId="116eda05-19b7-4ab1-b111-75ad639c04ed" providerId="ADAL" clId="{4A91CBEC-88DC-F640-BDB6-7F5E376169E4}" dt="2022-10-10T17:30:34.421" v="150" actId="478"/>
          <ac:spMkLst>
            <pc:docMk/>
            <pc:sldMk cId="4220746574" sldId="1104"/>
            <ac:spMk id="7" creationId="{DA35D0F5-641B-DD43-98AE-2CF2FD980706}"/>
          </ac:spMkLst>
        </pc:spChg>
        <pc:spChg chg="del">
          <ac:chgData name="Aizhan Kassymova" userId="116eda05-19b7-4ab1-b111-75ad639c04ed" providerId="ADAL" clId="{4A91CBEC-88DC-F640-BDB6-7F5E376169E4}" dt="2022-10-10T17:30:36.412" v="151" actId="478"/>
          <ac:spMkLst>
            <pc:docMk/>
            <pc:sldMk cId="4220746574" sldId="1104"/>
            <ac:spMk id="8" creationId="{7626FEA2-2ED1-6640-83D4-E13C73302CE0}"/>
          </ac:spMkLst>
        </pc:spChg>
        <pc:picChg chg="add mod">
          <ac:chgData name="Aizhan Kassymova" userId="116eda05-19b7-4ab1-b111-75ad639c04ed" providerId="ADAL" clId="{4A91CBEC-88DC-F640-BDB6-7F5E376169E4}" dt="2022-10-10T17:30:46.101" v="154" actId="1076"/>
          <ac:picMkLst>
            <pc:docMk/>
            <pc:sldMk cId="4220746574" sldId="1104"/>
            <ac:picMk id="4" creationId="{C8E85DF5-D4C9-CB28-B639-EC0E3CF00DFB}"/>
          </ac:picMkLst>
        </pc:picChg>
      </pc:sldChg>
      <pc:sldChg chg="modNotesTx">
        <pc:chgData name="Aizhan Kassymova" userId="116eda05-19b7-4ab1-b111-75ad639c04ed" providerId="ADAL" clId="{4A91CBEC-88DC-F640-BDB6-7F5E376169E4}" dt="2022-10-10T17:50:31.752" v="330" actId="20577"/>
        <pc:sldMkLst>
          <pc:docMk/>
          <pc:sldMk cId="4238811993" sldId="1106"/>
        </pc:sldMkLst>
      </pc:sldChg>
      <pc:sldChg chg="modNotesTx">
        <pc:chgData name="Aizhan Kassymova" userId="116eda05-19b7-4ab1-b111-75ad639c04ed" providerId="ADAL" clId="{4A91CBEC-88DC-F640-BDB6-7F5E376169E4}" dt="2022-10-10T17:52:10.299" v="336" actId="20577"/>
        <pc:sldMkLst>
          <pc:docMk/>
          <pc:sldMk cId="3143968552" sldId="1107"/>
        </pc:sldMkLst>
      </pc:sldChg>
      <pc:sldChg chg="addSp delSp modSp del mod addAnim delAnim">
        <pc:chgData name="Aizhan Kassymova" userId="116eda05-19b7-4ab1-b111-75ad639c04ed" providerId="ADAL" clId="{4A91CBEC-88DC-F640-BDB6-7F5E376169E4}" dt="2022-10-10T17:46:49.633" v="272" actId="2696"/>
        <pc:sldMkLst>
          <pc:docMk/>
          <pc:sldMk cId="1771317826" sldId="1108"/>
        </pc:sldMkLst>
        <pc:spChg chg="mod">
          <ac:chgData name="Aizhan Kassymova" userId="116eda05-19b7-4ab1-b111-75ad639c04ed" providerId="ADAL" clId="{4A91CBEC-88DC-F640-BDB6-7F5E376169E4}" dt="2022-10-10T17:42:18.451" v="271" actId="20577"/>
          <ac:spMkLst>
            <pc:docMk/>
            <pc:sldMk cId="1771317826" sldId="1108"/>
            <ac:spMk id="2" creationId="{3B8CD900-19EC-824C-BF74-AADFBF5A172E}"/>
          </ac:spMkLst>
        </pc:spChg>
        <pc:spChg chg="add del">
          <ac:chgData name="Aizhan Kassymova" userId="116eda05-19b7-4ab1-b111-75ad639c04ed" providerId="ADAL" clId="{4A91CBEC-88DC-F640-BDB6-7F5E376169E4}" dt="2022-10-10T17:36:47.117" v="207" actId="478"/>
          <ac:spMkLst>
            <pc:docMk/>
            <pc:sldMk cId="1771317826" sldId="1108"/>
            <ac:spMk id="4" creationId="{446007AE-16BF-5641-9533-FDFCED5467B7}"/>
          </ac:spMkLst>
        </pc:spChg>
        <pc:spChg chg="del">
          <ac:chgData name="Aizhan Kassymova" userId="116eda05-19b7-4ab1-b111-75ad639c04ed" providerId="ADAL" clId="{4A91CBEC-88DC-F640-BDB6-7F5E376169E4}" dt="2022-10-10T17:36:48.065" v="208" actId="478"/>
          <ac:spMkLst>
            <pc:docMk/>
            <pc:sldMk cId="1771317826" sldId="1108"/>
            <ac:spMk id="12" creationId="{4788DE70-9425-C941-B687-5CDA29AFB818}"/>
          </ac:spMkLst>
        </pc:spChg>
        <pc:spChg chg="del">
          <ac:chgData name="Aizhan Kassymova" userId="116eda05-19b7-4ab1-b111-75ad639c04ed" providerId="ADAL" clId="{4A91CBEC-88DC-F640-BDB6-7F5E376169E4}" dt="2022-10-10T17:36:49.308" v="209" actId="478"/>
          <ac:spMkLst>
            <pc:docMk/>
            <pc:sldMk cId="1771317826" sldId="1108"/>
            <ac:spMk id="13" creationId="{8A265DF2-3FEE-3D4C-9E18-1D8A86817D23}"/>
          </ac:spMkLst>
        </pc:spChg>
        <pc:spChg chg="del mod">
          <ac:chgData name="Aizhan Kassymova" userId="116eda05-19b7-4ab1-b111-75ad639c04ed" providerId="ADAL" clId="{4A91CBEC-88DC-F640-BDB6-7F5E376169E4}" dt="2022-10-10T17:41:11.452" v="213" actId="478"/>
          <ac:spMkLst>
            <pc:docMk/>
            <pc:sldMk cId="1771317826" sldId="1108"/>
            <ac:spMk id="43" creationId="{0C54E9E4-D2A0-C64E-B652-DCC0E63DDD71}"/>
          </ac:spMkLst>
        </pc:spChg>
        <pc:spChg chg="del">
          <ac:chgData name="Aizhan Kassymova" userId="116eda05-19b7-4ab1-b111-75ad639c04ed" providerId="ADAL" clId="{4A91CBEC-88DC-F640-BDB6-7F5E376169E4}" dt="2022-10-10T17:41:14.058" v="214" actId="478"/>
          <ac:spMkLst>
            <pc:docMk/>
            <pc:sldMk cId="1771317826" sldId="1108"/>
            <ac:spMk id="44" creationId="{7D1A8937-7497-E947-B481-036DB6905786}"/>
          </ac:spMkLst>
        </pc:spChg>
        <pc:spChg chg="del">
          <ac:chgData name="Aizhan Kassymova" userId="116eda05-19b7-4ab1-b111-75ad639c04ed" providerId="ADAL" clId="{4A91CBEC-88DC-F640-BDB6-7F5E376169E4}" dt="2022-10-10T17:41:20.207" v="221" actId="478"/>
          <ac:spMkLst>
            <pc:docMk/>
            <pc:sldMk cId="1771317826" sldId="1108"/>
            <ac:spMk id="45" creationId="{B5C333E2-4347-8B41-A67B-31280E7B23CD}"/>
          </ac:spMkLst>
        </pc:spChg>
        <pc:spChg chg="del mod">
          <ac:chgData name="Aizhan Kassymova" userId="116eda05-19b7-4ab1-b111-75ad639c04ed" providerId="ADAL" clId="{4A91CBEC-88DC-F640-BDB6-7F5E376169E4}" dt="2022-10-10T17:41:16.306" v="217" actId="478"/>
          <ac:spMkLst>
            <pc:docMk/>
            <pc:sldMk cId="1771317826" sldId="1108"/>
            <ac:spMk id="46" creationId="{A3C87D27-55A1-0740-A388-14FABFDCAECD}"/>
          </ac:spMkLst>
        </pc:spChg>
        <pc:spChg chg="del">
          <ac:chgData name="Aizhan Kassymova" userId="116eda05-19b7-4ab1-b111-75ad639c04ed" providerId="ADAL" clId="{4A91CBEC-88DC-F640-BDB6-7F5E376169E4}" dt="2022-10-10T17:41:17.031" v="218" actId="478"/>
          <ac:spMkLst>
            <pc:docMk/>
            <pc:sldMk cId="1771317826" sldId="1108"/>
            <ac:spMk id="47" creationId="{BAEE28BF-45B4-7B4F-8643-BEFCF1817DB3}"/>
          </ac:spMkLst>
        </pc:spChg>
        <pc:spChg chg="del">
          <ac:chgData name="Aizhan Kassymova" userId="116eda05-19b7-4ab1-b111-75ad639c04ed" providerId="ADAL" clId="{4A91CBEC-88DC-F640-BDB6-7F5E376169E4}" dt="2022-10-10T17:41:18.120" v="219" actId="478"/>
          <ac:spMkLst>
            <pc:docMk/>
            <pc:sldMk cId="1771317826" sldId="1108"/>
            <ac:spMk id="48" creationId="{497F621D-E3C3-D549-BCDE-B1C658BA2FF8}"/>
          </ac:spMkLst>
        </pc:spChg>
        <pc:spChg chg="del">
          <ac:chgData name="Aizhan Kassymova" userId="116eda05-19b7-4ab1-b111-75ad639c04ed" providerId="ADAL" clId="{4A91CBEC-88DC-F640-BDB6-7F5E376169E4}" dt="2022-10-10T17:41:19.006" v="220" actId="478"/>
          <ac:spMkLst>
            <pc:docMk/>
            <pc:sldMk cId="1771317826" sldId="1108"/>
            <ac:spMk id="49" creationId="{B5CA7B9A-CEFE-9440-989C-72777EDC3F97}"/>
          </ac:spMkLst>
        </pc:spChg>
        <pc:picChg chg="add mod">
          <ac:chgData name="Aizhan Kassymova" userId="116eda05-19b7-4ab1-b111-75ad639c04ed" providerId="ADAL" clId="{4A91CBEC-88DC-F640-BDB6-7F5E376169E4}" dt="2022-10-10T17:41:39.896" v="227" actId="1076"/>
          <ac:picMkLst>
            <pc:docMk/>
            <pc:sldMk cId="1771317826" sldId="1108"/>
            <ac:picMk id="5" creationId="{717F0DEC-CD0C-25FC-F89D-2BA4EF913084}"/>
          </ac:picMkLst>
        </pc:picChg>
      </pc:sldChg>
      <pc:sldChg chg="modNotesTx">
        <pc:chgData name="Aizhan Kassymova" userId="116eda05-19b7-4ab1-b111-75ad639c04ed" providerId="ADAL" clId="{4A91CBEC-88DC-F640-BDB6-7F5E376169E4}" dt="2022-10-10T17:55:18.534" v="344" actId="20577"/>
        <pc:sldMkLst>
          <pc:docMk/>
          <pc:sldMk cId="1196614868" sldId="1110"/>
        </pc:sldMkLst>
      </pc:sldChg>
      <pc:sldChg chg="modNotesTx">
        <pc:chgData name="Aizhan Kassymova" userId="116eda05-19b7-4ab1-b111-75ad639c04ed" providerId="ADAL" clId="{4A91CBEC-88DC-F640-BDB6-7F5E376169E4}" dt="2022-10-10T18:06:10.228" v="363" actId="20577"/>
        <pc:sldMkLst>
          <pc:docMk/>
          <pc:sldMk cId="14476340" sldId="1112"/>
        </pc:sldMkLst>
      </pc:sldChg>
      <pc:sldChg chg="modNotesTx">
        <pc:chgData name="Aizhan Kassymova" userId="116eda05-19b7-4ab1-b111-75ad639c04ed" providerId="ADAL" clId="{4A91CBEC-88DC-F640-BDB6-7F5E376169E4}" dt="2022-10-10T18:15:47.854" v="413" actId="20577"/>
        <pc:sldMkLst>
          <pc:docMk/>
          <pc:sldMk cId="4217487287" sldId="1113"/>
        </pc:sldMkLst>
      </pc:sldChg>
      <pc:sldChg chg="modNotesTx">
        <pc:chgData name="Aizhan Kassymova" userId="116eda05-19b7-4ab1-b111-75ad639c04ed" providerId="ADAL" clId="{4A91CBEC-88DC-F640-BDB6-7F5E376169E4}" dt="2022-10-10T18:25:15.163" v="500" actId="20577"/>
        <pc:sldMkLst>
          <pc:docMk/>
          <pc:sldMk cId="2492069188" sldId="1114"/>
        </pc:sldMkLst>
      </pc:sldChg>
      <pc:sldChg chg="del modNotesTx">
        <pc:chgData name="Aizhan Kassymova" userId="116eda05-19b7-4ab1-b111-75ad639c04ed" providerId="ADAL" clId="{4A91CBEC-88DC-F640-BDB6-7F5E376169E4}" dt="2022-10-10T18:42:21.310" v="629" actId="2696"/>
        <pc:sldMkLst>
          <pc:docMk/>
          <pc:sldMk cId="715478469" sldId="1116"/>
        </pc:sldMkLst>
      </pc:sldChg>
      <pc:sldChg chg="modNotesTx">
        <pc:chgData name="Aizhan Kassymova" userId="116eda05-19b7-4ab1-b111-75ad639c04ed" providerId="ADAL" clId="{4A91CBEC-88DC-F640-BDB6-7F5E376169E4}" dt="2022-10-10T18:47:01.581" v="642" actId="20577"/>
        <pc:sldMkLst>
          <pc:docMk/>
          <pc:sldMk cId="1042331655" sldId="1117"/>
        </pc:sldMkLst>
      </pc:sldChg>
      <pc:sldChg chg="addSp modSp mod modNotesTx">
        <pc:chgData name="Aizhan Kassymova" userId="116eda05-19b7-4ab1-b111-75ad639c04ed" providerId="ADAL" clId="{4A91CBEC-88DC-F640-BDB6-7F5E376169E4}" dt="2022-10-10T18:37:34.426" v="622" actId="20577"/>
        <pc:sldMkLst>
          <pc:docMk/>
          <pc:sldMk cId="2657671931" sldId="1119"/>
        </pc:sldMkLst>
        <pc:spChg chg="mod">
          <ac:chgData name="Aizhan Kassymova" userId="116eda05-19b7-4ab1-b111-75ad639c04ed" providerId="ADAL" clId="{4A91CBEC-88DC-F640-BDB6-7F5E376169E4}" dt="2022-10-10T18:35:58.094" v="581" actId="14100"/>
          <ac:spMkLst>
            <pc:docMk/>
            <pc:sldMk cId="2657671931" sldId="1119"/>
            <ac:spMk id="47" creationId="{B20BADCC-1032-9A48-BC43-B4E1275E4EDF}"/>
          </ac:spMkLst>
        </pc:spChg>
        <pc:picChg chg="add mod">
          <ac:chgData name="Aizhan Kassymova" userId="116eda05-19b7-4ab1-b111-75ad639c04ed" providerId="ADAL" clId="{4A91CBEC-88DC-F640-BDB6-7F5E376169E4}" dt="2022-10-10T18:35:53.852" v="580" actId="1076"/>
          <ac:picMkLst>
            <pc:docMk/>
            <pc:sldMk cId="2657671931" sldId="1119"/>
            <ac:picMk id="4" creationId="{BA6EDB6D-A350-1936-D7FA-92B845EDFADD}"/>
          </ac:picMkLst>
        </pc:picChg>
      </pc:sldChg>
      <pc:sldChg chg="modNotesTx">
        <pc:chgData name="Aizhan Kassymova" userId="116eda05-19b7-4ab1-b111-75ad639c04ed" providerId="ADAL" clId="{4A91CBEC-88DC-F640-BDB6-7F5E376169E4}" dt="2022-10-10T18:18:52.863" v="439" actId="20577"/>
        <pc:sldMkLst>
          <pc:docMk/>
          <pc:sldMk cId="3774413299" sldId="1199"/>
        </pc:sldMkLst>
      </pc:sldChg>
      <pc:sldChg chg="del">
        <pc:chgData name="Aizhan Kassymova" userId="116eda05-19b7-4ab1-b111-75ad639c04ed" providerId="ADAL" clId="{4A91CBEC-88DC-F640-BDB6-7F5E376169E4}" dt="2022-10-10T18:42:22.109" v="630" actId="2696"/>
        <pc:sldMkLst>
          <pc:docMk/>
          <pc:sldMk cId="1619693471" sldId="1200"/>
        </pc:sldMkLst>
      </pc:sldChg>
      <pc:sldChg chg="del">
        <pc:chgData name="Aizhan Kassymova" userId="116eda05-19b7-4ab1-b111-75ad639c04ed" providerId="ADAL" clId="{4A91CBEC-88DC-F640-BDB6-7F5E376169E4}" dt="2022-10-10T18:42:23.054" v="631" actId="2696"/>
        <pc:sldMkLst>
          <pc:docMk/>
          <pc:sldMk cId="1610667146" sldId="1201"/>
        </pc:sldMkLst>
      </pc:sldChg>
      <pc:sldChg chg="modNotesTx">
        <pc:chgData name="Aizhan Kassymova" userId="116eda05-19b7-4ab1-b111-75ad639c04ed" providerId="ADAL" clId="{4A91CBEC-88DC-F640-BDB6-7F5E376169E4}" dt="2022-10-10T18:33:50.530" v="570" actId="20577"/>
        <pc:sldMkLst>
          <pc:docMk/>
          <pc:sldMk cId="518641852" sldId="1202"/>
        </pc:sldMkLst>
      </pc:sldChg>
      <pc:sldChg chg="modNotesTx">
        <pc:chgData name="Aizhan Kassymova" userId="116eda05-19b7-4ab1-b111-75ad639c04ed" providerId="ADAL" clId="{4A91CBEC-88DC-F640-BDB6-7F5E376169E4}" dt="2022-10-10T17:01:54.302" v="114" actId="20577"/>
        <pc:sldMkLst>
          <pc:docMk/>
          <pc:sldMk cId="1761510866" sldId="1203"/>
        </pc:sldMkLst>
      </pc:sldChg>
      <pc:sldChg chg="del">
        <pc:chgData name="Aizhan Kassymova" userId="116eda05-19b7-4ab1-b111-75ad639c04ed" providerId="ADAL" clId="{4A91CBEC-88DC-F640-BDB6-7F5E376169E4}" dt="2022-10-10T16:51:57.751" v="39" actId="2696"/>
        <pc:sldMkLst>
          <pc:docMk/>
          <pc:sldMk cId="1126760312" sldId="1204"/>
        </pc:sldMkLst>
      </pc:sldChg>
      <pc:sldChg chg="del">
        <pc:chgData name="Aizhan Kassymova" userId="116eda05-19b7-4ab1-b111-75ad639c04ed" providerId="ADAL" clId="{4A91CBEC-88DC-F640-BDB6-7F5E376169E4}" dt="2022-10-10T16:51:59.038" v="41" actId="2696"/>
        <pc:sldMkLst>
          <pc:docMk/>
          <pc:sldMk cId="3641842256" sldId="1205"/>
        </pc:sldMkLst>
      </pc:sldChg>
      <pc:sldChg chg="add del">
        <pc:chgData name="Aizhan Kassymova" userId="116eda05-19b7-4ab1-b111-75ad639c04ed" providerId="ADAL" clId="{4A91CBEC-88DC-F640-BDB6-7F5E376169E4}" dt="2022-10-10T16:51:49.233" v="21" actId="2696"/>
        <pc:sldMkLst>
          <pc:docMk/>
          <pc:sldMk cId="564278734" sldId="1214"/>
        </pc:sldMkLst>
      </pc:sldChg>
      <pc:sldChg chg="add del">
        <pc:chgData name="Aizhan Kassymova" userId="116eda05-19b7-4ab1-b111-75ad639c04ed" providerId="ADAL" clId="{4A91CBEC-88DC-F640-BDB6-7F5E376169E4}" dt="2022-10-10T16:51:49.575" v="22" actId="2696"/>
        <pc:sldMkLst>
          <pc:docMk/>
          <pc:sldMk cId="3298885533" sldId="1215"/>
        </pc:sldMkLst>
      </pc:sldChg>
      <pc:sldChg chg="del modNotesTx">
        <pc:chgData name="Aizhan Kassymova" userId="116eda05-19b7-4ab1-b111-75ad639c04ed" providerId="ADAL" clId="{4A91CBEC-88DC-F640-BDB6-7F5E376169E4}" dt="2022-10-10T18:42:03.363" v="626" actId="2696"/>
        <pc:sldMkLst>
          <pc:docMk/>
          <pc:sldMk cId="450562008" sldId="1216"/>
        </pc:sldMkLst>
      </pc:sldChg>
      <pc:sldChg chg="add del">
        <pc:chgData name="Aizhan Kassymova" userId="116eda05-19b7-4ab1-b111-75ad639c04ed" providerId="ADAL" clId="{4A91CBEC-88DC-F640-BDB6-7F5E376169E4}" dt="2022-10-10T16:51:48.420" v="19" actId="2696"/>
        <pc:sldMkLst>
          <pc:docMk/>
          <pc:sldMk cId="1413735821" sldId="1217"/>
        </pc:sldMkLst>
      </pc:sldChg>
      <pc:sldChg chg="add del">
        <pc:chgData name="Aizhan Kassymova" userId="116eda05-19b7-4ab1-b111-75ad639c04ed" providerId="ADAL" clId="{4A91CBEC-88DC-F640-BDB6-7F5E376169E4}" dt="2022-10-10T16:51:48.868" v="20" actId="2696"/>
        <pc:sldMkLst>
          <pc:docMk/>
          <pc:sldMk cId="2074661733" sldId="1218"/>
        </pc:sldMkLst>
      </pc:sldChg>
      <pc:sldChg chg="del">
        <pc:chgData name="Aizhan Kassymova" userId="116eda05-19b7-4ab1-b111-75ad639c04ed" providerId="ADAL" clId="{4A91CBEC-88DC-F640-BDB6-7F5E376169E4}" dt="2022-10-10T16:52:02.923" v="44" actId="2696"/>
        <pc:sldMkLst>
          <pc:docMk/>
          <pc:sldMk cId="134944461" sldId="1219"/>
        </pc:sldMkLst>
      </pc:sldChg>
      <pc:sldChg chg="modNotesTx">
        <pc:chgData name="Aizhan Kassymova" userId="116eda05-19b7-4ab1-b111-75ad639c04ed" providerId="ADAL" clId="{4A91CBEC-88DC-F640-BDB6-7F5E376169E4}" dt="2022-10-10T18:08:46.973" v="377" actId="20577"/>
        <pc:sldMkLst>
          <pc:docMk/>
          <pc:sldMk cId="3280401730" sldId="1220"/>
        </pc:sldMkLst>
      </pc:sldChg>
      <pc:sldChg chg="modNotesTx">
        <pc:chgData name="Aizhan Kassymova" userId="116eda05-19b7-4ab1-b111-75ad639c04ed" providerId="ADAL" clId="{4A91CBEC-88DC-F640-BDB6-7F5E376169E4}" dt="2022-10-10T18:11:47.485" v="391"/>
        <pc:sldMkLst>
          <pc:docMk/>
          <pc:sldMk cId="3500338651" sldId="1221"/>
        </pc:sldMkLst>
      </pc:sldChg>
      <pc:sldChg chg="modNotesTx">
        <pc:chgData name="Aizhan Kassymova" userId="116eda05-19b7-4ab1-b111-75ad639c04ed" providerId="ADAL" clId="{4A91CBEC-88DC-F640-BDB6-7F5E376169E4}" dt="2022-10-10T18:13:22.827" v="396"/>
        <pc:sldMkLst>
          <pc:docMk/>
          <pc:sldMk cId="3172012322" sldId="1222"/>
        </pc:sldMkLst>
      </pc:sldChg>
      <pc:sldChg chg="modSp mod modNotesTx">
        <pc:chgData name="Aizhan Kassymova" userId="116eda05-19b7-4ab1-b111-75ad639c04ed" providerId="ADAL" clId="{4A91CBEC-88DC-F640-BDB6-7F5E376169E4}" dt="2022-10-10T18:21:38.629" v="444" actId="27636"/>
        <pc:sldMkLst>
          <pc:docMk/>
          <pc:sldMk cId="1149430205" sldId="1223"/>
        </pc:sldMkLst>
        <pc:spChg chg="mod">
          <ac:chgData name="Aizhan Kassymova" userId="116eda05-19b7-4ab1-b111-75ad639c04ed" providerId="ADAL" clId="{4A91CBEC-88DC-F640-BDB6-7F5E376169E4}" dt="2022-10-10T18:21:38.629" v="444" actId="27636"/>
          <ac:spMkLst>
            <pc:docMk/>
            <pc:sldMk cId="1149430205" sldId="1223"/>
            <ac:spMk id="2" creationId="{56433C44-6E24-55A6-4D8F-7AE04F562619}"/>
          </ac:spMkLst>
        </pc:spChg>
      </pc:sldChg>
      <pc:sldChg chg="modSp add mod">
        <pc:chgData name="Aizhan Kassymova" userId="116eda05-19b7-4ab1-b111-75ad639c04ed" providerId="ADAL" clId="{4A91CBEC-88DC-F640-BDB6-7F5E376169E4}" dt="2022-10-10T18:21:49.808" v="447" actId="27636"/>
        <pc:sldMkLst>
          <pc:docMk/>
          <pc:sldMk cId="787118619" sldId="1224"/>
        </pc:sldMkLst>
        <pc:spChg chg="mod">
          <ac:chgData name="Aizhan Kassymova" userId="116eda05-19b7-4ab1-b111-75ad639c04ed" providerId="ADAL" clId="{4A91CBEC-88DC-F640-BDB6-7F5E376169E4}" dt="2022-10-10T18:21:49.808" v="447" actId="27636"/>
          <ac:spMkLst>
            <pc:docMk/>
            <pc:sldMk cId="787118619" sldId="1224"/>
            <ac:spMk id="2" creationId="{56433C44-6E24-55A6-4D8F-7AE04F562619}"/>
          </ac:spMkLst>
        </pc:spChg>
      </pc:sldChg>
    </pc:docChg>
  </pc:docChgLst>
  <pc:docChgLst>
    <pc:chgData name="Aizhan Kassymova" userId="116eda05-19b7-4ab1-b111-75ad639c04ed" providerId="ADAL" clId="{A4A10853-3298-8943-B9D8-07AA388C5B61}"/>
    <pc:docChg chg="undo custSel delSld modSld">
      <pc:chgData name="Aizhan Kassymova" userId="116eda05-19b7-4ab1-b111-75ad639c04ed" providerId="ADAL" clId="{A4A10853-3298-8943-B9D8-07AA388C5B61}" dt="2022-08-02T17:06:25.056" v="3643" actId="20577"/>
      <pc:docMkLst>
        <pc:docMk/>
      </pc:docMkLst>
      <pc:sldChg chg="modSp mod modNotesTx">
        <pc:chgData name="Aizhan Kassymova" userId="116eda05-19b7-4ab1-b111-75ad639c04ed" providerId="ADAL" clId="{A4A10853-3298-8943-B9D8-07AA388C5B61}" dt="2022-07-27T16:58:56.390" v="445" actId="20577"/>
        <pc:sldMkLst>
          <pc:docMk/>
          <pc:sldMk cId="3896205319" sldId="973"/>
        </pc:sldMkLst>
        <pc:spChg chg="mod">
          <ac:chgData name="Aizhan Kassymova" userId="116eda05-19b7-4ab1-b111-75ad639c04ed" providerId="ADAL" clId="{A4A10853-3298-8943-B9D8-07AA388C5B61}" dt="2022-07-27T16:54:19.984" v="243" actId="20577"/>
          <ac:spMkLst>
            <pc:docMk/>
            <pc:sldMk cId="3896205319" sldId="973"/>
            <ac:spMk id="3" creationId="{3442F0EB-D236-E592-A42B-8E35B6662FAD}"/>
          </ac:spMkLst>
        </pc:spChg>
      </pc:sldChg>
      <pc:sldChg chg="del">
        <pc:chgData name="Aizhan Kassymova" userId="116eda05-19b7-4ab1-b111-75ad639c04ed" providerId="ADAL" clId="{A4A10853-3298-8943-B9D8-07AA388C5B61}" dt="2022-07-27T16:49:30.500" v="4" actId="2696"/>
        <pc:sldMkLst>
          <pc:docMk/>
          <pc:sldMk cId="2645911935" sldId="1083"/>
        </pc:sldMkLst>
      </pc:sldChg>
      <pc:sldChg chg="addSp delSp modSp mod">
        <pc:chgData name="Aizhan Kassymova" userId="116eda05-19b7-4ab1-b111-75ad639c04ed" providerId="ADAL" clId="{A4A10853-3298-8943-B9D8-07AA388C5B61}" dt="2022-08-02T16:58:59.545" v="2869" actId="20577"/>
        <pc:sldMkLst>
          <pc:docMk/>
          <pc:sldMk cId="881108358" sldId="1087"/>
        </pc:sldMkLst>
        <pc:spChg chg="mod">
          <ac:chgData name="Aizhan Kassymova" userId="116eda05-19b7-4ab1-b111-75ad639c04ed" providerId="ADAL" clId="{A4A10853-3298-8943-B9D8-07AA388C5B61}" dt="2022-08-02T16:55:51.671" v="2718" actId="20577"/>
          <ac:spMkLst>
            <pc:docMk/>
            <pc:sldMk cId="881108358" sldId="1087"/>
            <ac:spMk id="2" creationId="{3B8CD900-19EC-824C-BF74-AADFBF5A172E}"/>
          </ac:spMkLst>
        </pc:spChg>
        <pc:spChg chg="del">
          <ac:chgData name="Aizhan Kassymova" userId="116eda05-19b7-4ab1-b111-75ad639c04ed" providerId="ADAL" clId="{A4A10853-3298-8943-B9D8-07AA388C5B61}" dt="2022-08-02T13:24:25.569" v="844" actId="478"/>
          <ac:spMkLst>
            <pc:docMk/>
            <pc:sldMk cId="881108358" sldId="1087"/>
            <ac:spMk id="6" creationId="{D9262EE8-BA51-1D4E-A36D-BDC09C45FA07}"/>
          </ac:spMkLst>
        </pc:spChg>
        <pc:spChg chg="add mod">
          <ac:chgData name="Aizhan Kassymova" userId="116eda05-19b7-4ab1-b111-75ad639c04ed" providerId="ADAL" clId="{A4A10853-3298-8943-B9D8-07AA388C5B61}" dt="2022-08-02T13:24:26.028" v="845"/>
          <ac:spMkLst>
            <pc:docMk/>
            <pc:sldMk cId="881108358" sldId="1087"/>
            <ac:spMk id="8" creationId="{C2EC425E-4E9F-D6D1-BA3F-03EAD1C597B0}"/>
          </ac:spMkLst>
        </pc:spChg>
        <pc:spChg chg="mod">
          <ac:chgData name="Aizhan Kassymova" userId="116eda05-19b7-4ab1-b111-75ad639c04ed" providerId="ADAL" clId="{A4A10853-3298-8943-B9D8-07AA388C5B61}" dt="2022-08-02T16:57:21.043" v="2771" actId="27636"/>
          <ac:spMkLst>
            <pc:docMk/>
            <pc:sldMk cId="881108358" sldId="1087"/>
            <ac:spMk id="27" creationId="{31698387-9861-714A-B5A0-B2C8BE36CD3A}"/>
          </ac:spMkLst>
        </pc:spChg>
        <pc:spChg chg="mod">
          <ac:chgData name="Aizhan Kassymova" userId="116eda05-19b7-4ab1-b111-75ad639c04ed" providerId="ADAL" clId="{A4A10853-3298-8943-B9D8-07AA388C5B61}" dt="2022-08-02T16:58:59.545" v="2869" actId="20577"/>
          <ac:spMkLst>
            <pc:docMk/>
            <pc:sldMk cId="881108358" sldId="1087"/>
            <ac:spMk id="48" creationId="{673A6B1C-AEDF-5947-AFDF-9232983233A4}"/>
          </ac:spMkLst>
        </pc:spChg>
        <pc:spChg chg="mod">
          <ac:chgData name="Aizhan Kassymova" userId="116eda05-19b7-4ab1-b111-75ad639c04ed" providerId="ADAL" clId="{A4A10853-3298-8943-B9D8-07AA388C5B61}" dt="2022-08-02T16:56:14.896" v="2728" actId="1076"/>
          <ac:spMkLst>
            <pc:docMk/>
            <pc:sldMk cId="881108358" sldId="1087"/>
            <ac:spMk id="49" creationId="{F6F1E6ED-F1FB-7542-8156-6A1C186D48CB}"/>
          </ac:spMkLst>
        </pc:spChg>
      </pc:sldChg>
      <pc:sldChg chg="addSp delSp modSp mod">
        <pc:chgData name="Aizhan Kassymova" userId="116eda05-19b7-4ab1-b111-75ad639c04ed" providerId="ADAL" clId="{A4A10853-3298-8943-B9D8-07AA388C5B61}" dt="2022-08-02T16:55:27.764" v="2691"/>
        <pc:sldMkLst>
          <pc:docMk/>
          <pc:sldMk cId="418309044" sldId="1088"/>
        </pc:sldMkLst>
        <pc:spChg chg="mod">
          <ac:chgData name="Aizhan Kassymova" userId="116eda05-19b7-4ab1-b111-75ad639c04ed" providerId="ADAL" clId="{A4A10853-3298-8943-B9D8-07AA388C5B61}" dt="2022-08-02T16:53:36.646" v="2616" actId="20577"/>
          <ac:spMkLst>
            <pc:docMk/>
            <pc:sldMk cId="418309044" sldId="1088"/>
            <ac:spMk id="2" creationId="{3B8CD900-19EC-824C-BF74-AADFBF5A172E}"/>
          </ac:spMkLst>
        </pc:spChg>
        <pc:spChg chg="mod">
          <ac:chgData name="Aizhan Kassymova" userId="116eda05-19b7-4ab1-b111-75ad639c04ed" providerId="ADAL" clId="{A4A10853-3298-8943-B9D8-07AA388C5B61}" dt="2022-08-02T16:54:18.110" v="2648" actId="20577"/>
          <ac:spMkLst>
            <pc:docMk/>
            <pc:sldMk cId="418309044" sldId="1088"/>
            <ac:spMk id="3" creationId="{875CCDE0-7CCA-374E-AAE6-7714B8510863}"/>
          </ac:spMkLst>
        </pc:spChg>
        <pc:spChg chg="mod">
          <ac:chgData name="Aizhan Kassymova" userId="116eda05-19b7-4ab1-b111-75ad639c04ed" providerId="ADAL" clId="{A4A10853-3298-8943-B9D8-07AA388C5B61}" dt="2022-08-02T16:55:14.161" v="2690"/>
          <ac:spMkLst>
            <pc:docMk/>
            <pc:sldMk cId="418309044" sldId="1088"/>
            <ac:spMk id="4" creationId="{80290089-A408-1F4D-AD89-57B6FA475BD4}"/>
          </ac:spMkLst>
        </pc:spChg>
        <pc:spChg chg="mod">
          <ac:chgData name="Aizhan Kassymova" userId="116eda05-19b7-4ab1-b111-75ad639c04ed" providerId="ADAL" clId="{A4A10853-3298-8943-B9D8-07AA388C5B61}" dt="2022-08-02T16:54:58.814" v="2689" actId="20577"/>
          <ac:spMkLst>
            <pc:docMk/>
            <pc:sldMk cId="418309044" sldId="1088"/>
            <ac:spMk id="6" creationId="{E6366BE9-1119-E949-B583-83377BE7B2FA}"/>
          </ac:spMkLst>
        </pc:spChg>
        <pc:spChg chg="mod">
          <ac:chgData name="Aizhan Kassymova" userId="116eda05-19b7-4ab1-b111-75ad639c04ed" providerId="ADAL" clId="{A4A10853-3298-8943-B9D8-07AA388C5B61}" dt="2022-08-02T16:55:14.161" v="2690"/>
          <ac:spMkLst>
            <pc:docMk/>
            <pc:sldMk cId="418309044" sldId="1088"/>
            <ac:spMk id="7" creationId="{70805D62-6F2B-1F49-A297-2C93A181F097}"/>
          </ac:spMkLst>
        </pc:spChg>
        <pc:spChg chg="mod">
          <ac:chgData name="Aizhan Kassymova" userId="116eda05-19b7-4ab1-b111-75ad639c04ed" providerId="ADAL" clId="{A4A10853-3298-8943-B9D8-07AA388C5B61}" dt="2022-08-02T16:54:26.008" v="2663" actId="20577"/>
          <ac:spMkLst>
            <pc:docMk/>
            <pc:sldMk cId="418309044" sldId="1088"/>
            <ac:spMk id="8" creationId="{AC036BB1-E12C-9F45-B7AC-A46C43550AB8}"/>
          </ac:spMkLst>
        </pc:spChg>
        <pc:spChg chg="mod">
          <ac:chgData name="Aizhan Kassymova" userId="116eda05-19b7-4ab1-b111-75ad639c04ed" providerId="ADAL" clId="{A4A10853-3298-8943-B9D8-07AA388C5B61}" dt="2022-08-02T16:54:30.617" v="2668" actId="20577"/>
          <ac:spMkLst>
            <pc:docMk/>
            <pc:sldMk cId="418309044" sldId="1088"/>
            <ac:spMk id="9" creationId="{0EF766B9-0BC5-B243-8C87-21D6B656B474}"/>
          </ac:spMkLst>
        </pc:spChg>
        <pc:spChg chg="mod">
          <ac:chgData name="Aizhan Kassymova" userId="116eda05-19b7-4ab1-b111-75ad639c04ed" providerId="ADAL" clId="{A4A10853-3298-8943-B9D8-07AA388C5B61}" dt="2022-08-02T16:55:27.764" v="2691"/>
          <ac:spMkLst>
            <pc:docMk/>
            <pc:sldMk cId="418309044" sldId="1088"/>
            <ac:spMk id="12" creationId="{D9DCA310-B7D2-5B47-90B9-563B10E091FB}"/>
          </ac:spMkLst>
        </pc:spChg>
        <pc:spChg chg="mod">
          <ac:chgData name="Aizhan Kassymova" userId="116eda05-19b7-4ab1-b111-75ad639c04ed" providerId="ADAL" clId="{A4A10853-3298-8943-B9D8-07AA388C5B61}" dt="2022-08-02T16:55:27.764" v="2691"/>
          <ac:spMkLst>
            <pc:docMk/>
            <pc:sldMk cId="418309044" sldId="1088"/>
            <ac:spMk id="15" creationId="{DA615DF0-68E8-EC4F-807E-D486A3197601}"/>
          </ac:spMkLst>
        </pc:spChg>
        <pc:spChg chg="del">
          <ac:chgData name="Aizhan Kassymova" userId="116eda05-19b7-4ab1-b111-75ad639c04ed" providerId="ADAL" clId="{A4A10853-3298-8943-B9D8-07AA388C5B61}" dt="2022-08-02T13:24:20.262" v="842" actId="478"/>
          <ac:spMkLst>
            <pc:docMk/>
            <pc:sldMk cId="418309044" sldId="1088"/>
            <ac:spMk id="21" creationId="{D5723390-FF65-C242-9B32-1814D9E35B6A}"/>
          </ac:spMkLst>
        </pc:spChg>
        <pc:spChg chg="add mod">
          <ac:chgData name="Aizhan Kassymova" userId="116eda05-19b7-4ab1-b111-75ad639c04ed" providerId="ADAL" clId="{A4A10853-3298-8943-B9D8-07AA388C5B61}" dt="2022-08-02T13:24:20.872" v="843"/>
          <ac:spMkLst>
            <pc:docMk/>
            <pc:sldMk cId="418309044" sldId="1088"/>
            <ac:spMk id="23" creationId="{72A51AD2-B664-7055-0AF3-F26756EFBB03}"/>
          </ac:spMkLst>
        </pc:spChg>
        <pc:spChg chg="mod">
          <ac:chgData name="Aizhan Kassymova" userId="116eda05-19b7-4ab1-b111-75ad639c04ed" providerId="ADAL" clId="{A4A10853-3298-8943-B9D8-07AA388C5B61}" dt="2022-08-02T16:54:53.995" v="2681" actId="20577"/>
          <ac:spMkLst>
            <pc:docMk/>
            <pc:sldMk cId="418309044" sldId="1088"/>
            <ac:spMk id="48" creationId="{673A6B1C-AEDF-5947-AFDF-9232983233A4}"/>
          </ac:spMkLst>
        </pc:spChg>
        <pc:spChg chg="mod">
          <ac:chgData name="Aizhan Kassymova" userId="116eda05-19b7-4ab1-b111-75ad639c04ed" providerId="ADAL" clId="{A4A10853-3298-8943-B9D8-07AA388C5B61}" dt="2022-08-02T16:54:05.096" v="2629" actId="1076"/>
          <ac:spMkLst>
            <pc:docMk/>
            <pc:sldMk cId="418309044" sldId="1088"/>
            <ac:spMk id="49" creationId="{F6F1E6ED-F1FB-7542-8156-6A1C186D48CB}"/>
          </ac:spMkLst>
        </pc:spChg>
        <pc:grpChg chg="mod">
          <ac:chgData name="Aizhan Kassymova" userId="116eda05-19b7-4ab1-b111-75ad639c04ed" providerId="ADAL" clId="{A4A10853-3298-8943-B9D8-07AA388C5B61}" dt="2022-08-02T16:55:14.161" v="2690"/>
          <ac:grpSpMkLst>
            <pc:docMk/>
            <pc:sldMk cId="418309044" sldId="1088"/>
            <ac:grpSpMk id="11" creationId="{AED0B8C6-3F4F-D744-B0D5-012F7CCC8026}"/>
          </ac:grpSpMkLst>
        </pc:grpChg>
        <pc:grpChg chg="mod">
          <ac:chgData name="Aizhan Kassymova" userId="116eda05-19b7-4ab1-b111-75ad639c04ed" providerId="ADAL" clId="{A4A10853-3298-8943-B9D8-07AA388C5B61}" dt="2022-08-02T16:55:27.764" v="2691"/>
          <ac:grpSpMkLst>
            <pc:docMk/>
            <pc:sldMk cId="418309044" sldId="1088"/>
            <ac:grpSpMk id="13" creationId="{5499C2F8-4129-1B44-8C70-BBDF08BD1536}"/>
          </ac:grpSpMkLst>
        </pc:grpChg>
      </pc:sldChg>
      <pc:sldChg chg="addSp delSp modSp mod">
        <pc:chgData name="Aizhan Kassymova" userId="116eda05-19b7-4ab1-b111-75ad639c04ed" providerId="ADAL" clId="{A4A10853-3298-8943-B9D8-07AA388C5B61}" dt="2022-08-02T16:53:15.132" v="2613" actId="20577"/>
        <pc:sldMkLst>
          <pc:docMk/>
          <pc:sldMk cId="372217256" sldId="1089"/>
        </pc:sldMkLst>
        <pc:spChg chg="mod">
          <ac:chgData name="Aizhan Kassymova" userId="116eda05-19b7-4ab1-b111-75ad639c04ed" providerId="ADAL" clId="{A4A10853-3298-8943-B9D8-07AA388C5B61}" dt="2022-08-02T16:50:52.470" v="2479" actId="20577"/>
          <ac:spMkLst>
            <pc:docMk/>
            <pc:sldMk cId="372217256" sldId="1089"/>
            <ac:spMk id="2" creationId="{3B8CD900-19EC-824C-BF74-AADFBF5A172E}"/>
          </ac:spMkLst>
        </pc:spChg>
        <pc:spChg chg="del">
          <ac:chgData name="Aizhan Kassymova" userId="116eda05-19b7-4ab1-b111-75ad639c04ed" providerId="ADAL" clId="{A4A10853-3298-8943-B9D8-07AA388C5B61}" dt="2022-08-02T13:24:16.152" v="840" actId="478"/>
          <ac:spMkLst>
            <pc:docMk/>
            <pc:sldMk cId="372217256" sldId="1089"/>
            <ac:spMk id="28" creationId="{43CF0894-FFF1-6D45-9D05-752E85B0BFC5}"/>
          </ac:spMkLst>
        </pc:spChg>
        <pc:spChg chg="mod">
          <ac:chgData name="Aizhan Kassymova" userId="116eda05-19b7-4ab1-b111-75ad639c04ed" providerId="ADAL" clId="{A4A10853-3298-8943-B9D8-07AA388C5B61}" dt="2022-08-02T16:51:04.250" v="2494" actId="20577"/>
          <ac:spMkLst>
            <pc:docMk/>
            <pc:sldMk cId="372217256" sldId="1089"/>
            <ac:spMk id="30" creationId="{C8E7AF66-85A4-6B43-AFFD-45ABC0217297}"/>
          </ac:spMkLst>
        </pc:spChg>
        <pc:spChg chg="mod">
          <ac:chgData name="Aizhan Kassymova" userId="116eda05-19b7-4ab1-b111-75ad639c04ed" providerId="ADAL" clId="{A4A10853-3298-8943-B9D8-07AA388C5B61}" dt="2022-08-02T16:51:13.785" v="2515" actId="20577"/>
          <ac:spMkLst>
            <pc:docMk/>
            <pc:sldMk cId="372217256" sldId="1089"/>
            <ac:spMk id="31" creationId="{2F2912E8-AD40-5541-9C73-5856C97AF53A}"/>
          </ac:spMkLst>
        </pc:spChg>
        <pc:spChg chg="mod">
          <ac:chgData name="Aizhan Kassymova" userId="116eda05-19b7-4ab1-b111-75ad639c04ed" providerId="ADAL" clId="{A4A10853-3298-8943-B9D8-07AA388C5B61}" dt="2022-08-02T16:52:21.867" v="2588" actId="1076"/>
          <ac:spMkLst>
            <pc:docMk/>
            <pc:sldMk cId="372217256" sldId="1089"/>
            <ac:spMk id="38" creationId="{7A899027-0169-0E41-A632-97B068C6DCF8}"/>
          </ac:spMkLst>
        </pc:spChg>
        <pc:spChg chg="mod">
          <ac:chgData name="Aizhan Kassymova" userId="116eda05-19b7-4ab1-b111-75ad639c04ed" providerId="ADAL" clId="{A4A10853-3298-8943-B9D8-07AA388C5B61}" dt="2022-08-02T16:53:15.132" v="2613" actId="20577"/>
          <ac:spMkLst>
            <pc:docMk/>
            <pc:sldMk cId="372217256" sldId="1089"/>
            <ac:spMk id="39" creationId="{CD850B08-5706-0344-961A-224002B37BA6}"/>
          </ac:spMkLst>
        </pc:spChg>
        <pc:spChg chg="mod">
          <ac:chgData name="Aizhan Kassymova" userId="116eda05-19b7-4ab1-b111-75ad639c04ed" providerId="ADAL" clId="{A4A10853-3298-8943-B9D8-07AA388C5B61}" dt="2022-08-02T16:51:18.625" v="2520" actId="20577"/>
          <ac:spMkLst>
            <pc:docMk/>
            <pc:sldMk cId="372217256" sldId="1089"/>
            <ac:spMk id="41" creationId="{7C44E6B5-339B-1741-B9C3-A1E3E37268B0}"/>
          </ac:spMkLst>
        </pc:spChg>
        <pc:spChg chg="mod">
          <ac:chgData name="Aizhan Kassymova" userId="116eda05-19b7-4ab1-b111-75ad639c04ed" providerId="ADAL" clId="{A4A10853-3298-8943-B9D8-07AA388C5B61}" dt="2022-08-02T16:51:26.599" v="2533" actId="20577"/>
          <ac:spMkLst>
            <pc:docMk/>
            <pc:sldMk cId="372217256" sldId="1089"/>
            <ac:spMk id="42" creationId="{47FFCC22-7372-6744-AEF8-0A8B78529255}"/>
          </ac:spMkLst>
        </pc:spChg>
        <pc:spChg chg="mod">
          <ac:chgData name="Aizhan Kassymova" userId="116eda05-19b7-4ab1-b111-75ad639c04ed" providerId="ADAL" clId="{A4A10853-3298-8943-B9D8-07AA388C5B61}" dt="2022-08-02T16:52:40.962" v="2591"/>
          <ac:spMkLst>
            <pc:docMk/>
            <pc:sldMk cId="372217256" sldId="1089"/>
            <ac:spMk id="43" creationId="{485622D4-EF6A-C34A-A27B-A6B8F83BC672}"/>
          </ac:spMkLst>
        </pc:spChg>
        <pc:spChg chg="add mod">
          <ac:chgData name="Aizhan Kassymova" userId="116eda05-19b7-4ab1-b111-75ad639c04ed" providerId="ADAL" clId="{A4A10853-3298-8943-B9D8-07AA388C5B61}" dt="2022-08-02T13:24:16.582" v="841"/>
          <ac:spMkLst>
            <pc:docMk/>
            <pc:sldMk cId="372217256" sldId="1089"/>
            <ac:spMk id="45" creationId="{AB06507E-A391-EF44-B0BF-71169F3EBFE8}"/>
          </ac:spMkLst>
        </pc:spChg>
        <pc:spChg chg="mod">
          <ac:chgData name="Aizhan Kassymova" userId="116eda05-19b7-4ab1-b111-75ad639c04ed" providerId="ADAL" clId="{A4A10853-3298-8943-B9D8-07AA388C5B61}" dt="2022-08-02T16:52:55.840" v="2592"/>
          <ac:spMkLst>
            <pc:docMk/>
            <pc:sldMk cId="372217256" sldId="1089"/>
            <ac:spMk id="51" creationId="{E81BCD01-79B1-A943-81E4-83B20B558C90}"/>
          </ac:spMkLst>
        </pc:spChg>
      </pc:sldChg>
      <pc:sldChg chg="addSp delSp modSp mod modNotesTx">
        <pc:chgData name="Aizhan Kassymova" userId="116eda05-19b7-4ab1-b111-75ad639c04ed" providerId="ADAL" clId="{A4A10853-3298-8943-B9D8-07AA388C5B61}" dt="2022-08-02T17:06:25.056" v="3643" actId="20577"/>
        <pc:sldMkLst>
          <pc:docMk/>
          <pc:sldMk cId="2866256558" sldId="1090"/>
        </pc:sldMkLst>
        <pc:spChg chg="mod">
          <ac:chgData name="Aizhan Kassymova" userId="116eda05-19b7-4ab1-b111-75ad639c04ed" providerId="ADAL" clId="{A4A10853-3298-8943-B9D8-07AA388C5B61}" dt="2022-08-02T16:49:27.344" v="2446" actId="1076"/>
          <ac:spMkLst>
            <pc:docMk/>
            <pc:sldMk cId="2866256558" sldId="1090"/>
            <ac:spMk id="2" creationId="{6B2BB341-9BE1-8640-8E8B-7EC80706964E}"/>
          </ac:spMkLst>
        </pc:spChg>
        <pc:spChg chg="mod">
          <ac:chgData name="Aizhan Kassymova" userId="116eda05-19b7-4ab1-b111-75ad639c04ed" providerId="ADAL" clId="{A4A10853-3298-8943-B9D8-07AA388C5B61}" dt="2022-08-02T16:50:30.233" v="2456" actId="1076"/>
          <ac:spMkLst>
            <pc:docMk/>
            <pc:sldMk cId="2866256558" sldId="1090"/>
            <ac:spMk id="91" creationId="{44FC0E6A-CBE5-AC4B-BF65-426B6D4CBC72}"/>
          </ac:spMkLst>
        </pc:spChg>
        <pc:spChg chg="mod">
          <ac:chgData name="Aizhan Kassymova" userId="116eda05-19b7-4ab1-b111-75ad639c04ed" providerId="ADAL" clId="{A4A10853-3298-8943-B9D8-07AA388C5B61}" dt="2022-08-02T16:49:43.744" v="2450" actId="255"/>
          <ac:spMkLst>
            <pc:docMk/>
            <pc:sldMk cId="2866256558" sldId="1090"/>
            <ac:spMk id="94" creationId="{D9421943-E484-5046-BEAC-6D59475EF6C3}"/>
          </ac:spMkLst>
        </pc:spChg>
        <pc:spChg chg="mod">
          <ac:chgData name="Aizhan Kassymova" userId="116eda05-19b7-4ab1-b111-75ad639c04ed" providerId="ADAL" clId="{A4A10853-3298-8943-B9D8-07AA388C5B61}" dt="2022-08-02T16:49:34.545" v="2448" actId="255"/>
          <ac:spMkLst>
            <pc:docMk/>
            <pc:sldMk cId="2866256558" sldId="1090"/>
            <ac:spMk id="97" creationId="{A88394C2-8FDA-8F48-B59B-B744ABBDA541}"/>
          </ac:spMkLst>
        </pc:spChg>
        <pc:spChg chg="del">
          <ac:chgData name="Aizhan Kassymova" userId="116eda05-19b7-4ab1-b111-75ad639c04ed" providerId="ADAL" clId="{A4A10853-3298-8943-B9D8-07AA388C5B61}" dt="2022-08-02T13:24:12.808" v="838" actId="478"/>
          <ac:spMkLst>
            <pc:docMk/>
            <pc:sldMk cId="2866256558" sldId="1090"/>
            <ac:spMk id="106" creationId="{427E91C8-0248-584A-817F-DE7D57562F29}"/>
          </ac:spMkLst>
        </pc:spChg>
        <pc:spChg chg="mod">
          <ac:chgData name="Aizhan Kassymova" userId="116eda05-19b7-4ab1-b111-75ad639c04ed" providerId="ADAL" clId="{A4A10853-3298-8943-B9D8-07AA388C5B61}" dt="2022-08-02T13:57:11.506" v="2417"/>
          <ac:spMkLst>
            <pc:docMk/>
            <pc:sldMk cId="2866256558" sldId="1090"/>
            <ac:spMk id="114" creationId="{1464CB5C-96D6-3645-94B5-DB9FA70972D2}"/>
          </ac:spMkLst>
        </pc:spChg>
        <pc:spChg chg="mod">
          <ac:chgData name="Aizhan Kassymova" userId="116eda05-19b7-4ab1-b111-75ad639c04ed" providerId="ADAL" clId="{A4A10853-3298-8943-B9D8-07AA388C5B61}" dt="2022-08-02T16:50:24.263" v="2455" actId="1076"/>
          <ac:spMkLst>
            <pc:docMk/>
            <pc:sldMk cId="2866256558" sldId="1090"/>
            <ac:spMk id="127" creationId="{5F6FF1BE-CC44-0642-B5BA-79CC246557BD}"/>
          </ac:spMkLst>
        </pc:spChg>
        <pc:spChg chg="add mod">
          <ac:chgData name="Aizhan Kassymova" userId="116eda05-19b7-4ab1-b111-75ad639c04ed" providerId="ADAL" clId="{A4A10853-3298-8943-B9D8-07AA388C5B61}" dt="2022-08-02T13:24:13.167" v="839"/>
          <ac:spMkLst>
            <pc:docMk/>
            <pc:sldMk cId="2866256558" sldId="1090"/>
            <ac:spMk id="173" creationId="{155306A7-2A17-B1A6-C855-BB5FF2C06B52}"/>
          </ac:spMkLst>
        </pc:spChg>
      </pc:sldChg>
      <pc:sldChg chg="addSp delSp modSp mod modNotesTx">
        <pc:chgData name="Aizhan Kassymova" userId="116eda05-19b7-4ab1-b111-75ad639c04ed" providerId="ADAL" clId="{A4A10853-3298-8943-B9D8-07AA388C5B61}" dt="2022-08-02T17:03:30.402" v="3253" actId="20577"/>
        <pc:sldMkLst>
          <pc:docMk/>
          <pc:sldMk cId="3140933683" sldId="1091"/>
        </pc:sldMkLst>
        <pc:spChg chg="mod">
          <ac:chgData name="Aizhan Kassymova" userId="116eda05-19b7-4ab1-b111-75ad639c04ed" providerId="ADAL" clId="{A4A10853-3298-8943-B9D8-07AA388C5B61}" dt="2022-08-02T13:56:24.285" v="2367" actId="1076"/>
          <ac:spMkLst>
            <pc:docMk/>
            <pc:sldMk cId="3140933683" sldId="1091"/>
            <ac:spMk id="2" creationId="{6B2BB341-9BE1-8640-8E8B-7EC80706964E}"/>
          </ac:spMkLst>
        </pc:spChg>
        <pc:spChg chg="mod">
          <ac:chgData name="Aizhan Kassymova" userId="116eda05-19b7-4ab1-b111-75ad639c04ed" providerId="ADAL" clId="{A4A10853-3298-8943-B9D8-07AA388C5B61}" dt="2022-08-02T13:56:27.120" v="2368" actId="1076"/>
          <ac:spMkLst>
            <pc:docMk/>
            <pc:sldMk cId="3140933683" sldId="1091"/>
            <ac:spMk id="91" creationId="{44FC0E6A-CBE5-AC4B-BF65-426B6D4CBC72}"/>
          </ac:spMkLst>
        </pc:spChg>
        <pc:spChg chg="mod">
          <ac:chgData name="Aizhan Kassymova" userId="116eda05-19b7-4ab1-b111-75ad639c04ed" providerId="ADAL" clId="{A4A10853-3298-8943-B9D8-07AA388C5B61}" dt="2022-08-02T13:56:32.939" v="2369" actId="1076"/>
          <ac:spMkLst>
            <pc:docMk/>
            <pc:sldMk cId="3140933683" sldId="1091"/>
            <ac:spMk id="94" creationId="{D9421943-E484-5046-BEAC-6D59475EF6C3}"/>
          </ac:spMkLst>
        </pc:spChg>
        <pc:spChg chg="mod">
          <ac:chgData name="Aizhan Kassymova" userId="116eda05-19b7-4ab1-b111-75ad639c04ed" providerId="ADAL" clId="{A4A10853-3298-8943-B9D8-07AA388C5B61}" dt="2022-08-02T13:56:47.468" v="2392" actId="20577"/>
          <ac:spMkLst>
            <pc:docMk/>
            <pc:sldMk cId="3140933683" sldId="1091"/>
            <ac:spMk id="95" creationId="{BFD6C411-175C-8D4E-9A66-3E03AAA9F0F9}"/>
          </ac:spMkLst>
        </pc:spChg>
        <pc:spChg chg="mod">
          <ac:chgData name="Aizhan Kassymova" userId="116eda05-19b7-4ab1-b111-75ad639c04ed" providerId="ADAL" clId="{A4A10853-3298-8943-B9D8-07AA388C5B61}" dt="2022-08-02T13:56:59.958" v="2416" actId="20577"/>
          <ac:spMkLst>
            <pc:docMk/>
            <pc:sldMk cId="3140933683" sldId="1091"/>
            <ac:spMk id="97" creationId="{A88394C2-8FDA-8F48-B59B-B744ABBDA541}"/>
          </ac:spMkLst>
        </pc:spChg>
        <pc:spChg chg="mod">
          <ac:chgData name="Aizhan Kassymova" userId="116eda05-19b7-4ab1-b111-75ad639c04ed" providerId="ADAL" clId="{A4A10853-3298-8943-B9D8-07AA388C5B61}" dt="2022-08-02T13:54:40.806" v="2334"/>
          <ac:spMkLst>
            <pc:docMk/>
            <pc:sldMk cId="3140933683" sldId="1091"/>
            <ac:spMk id="114" creationId="{1464CB5C-96D6-3645-94B5-DB9FA70972D2}"/>
          </ac:spMkLst>
        </pc:spChg>
        <pc:spChg chg="del">
          <ac:chgData name="Aizhan Kassymova" userId="116eda05-19b7-4ab1-b111-75ad639c04ed" providerId="ADAL" clId="{A4A10853-3298-8943-B9D8-07AA388C5B61}" dt="2022-08-02T13:24:08.473" v="836" actId="478"/>
          <ac:spMkLst>
            <pc:docMk/>
            <pc:sldMk cId="3140933683" sldId="1091"/>
            <ac:spMk id="129" creationId="{D1B0B0FD-EB4E-1D48-A59A-E323764428E9}"/>
          </ac:spMkLst>
        </pc:spChg>
        <pc:spChg chg="add mod">
          <ac:chgData name="Aizhan Kassymova" userId="116eda05-19b7-4ab1-b111-75ad639c04ed" providerId="ADAL" clId="{A4A10853-3298-8943-B9D8-07AA388C5B61}" dt="2022-08-02T13:24:08.829" v="837"/>
          <ac:spMkLst>
            <pc:docMk/>
            <pc:sldMk cId="3140933683" sldId="1091"/>
            <ac:spMk id="177" creationId="{35CE984F-E85C-F32D-77B0-B2330EFE554D}"/>
          </ac:spMkLst>
        </pc:spChg>
      </pc:sldChg>
      <pc:sldChg chg="addSp delSp modSp mod modNotesTx">
        <pc:chgData name="Aizhan Kassymova" userId="116eda05-19b7-4ab1-b111-75ad639c04ed" providerId="ADAL" clId="{A4A10853-3298-8943-B9D8-07AA388C5B61}" dt="2022-08-02T17:00:01.758" v="2970" actId="20577"/>
        <pc:sldMkLst>
          <pc:docMk/>
          <pc:sldMk cId="66877705" sldId="1092"/>
        </pc:sldMkLst>
        <pc:spChg chg="mod">
          <ac:chgData name="Aizhan Kassymova" userId="116eda05-19b7-4ab1-b111-75ad639c04ed" providerId="ADAL" clId="{A4A10853-3298-8943-B9D8-07AA388C5B61}" dt="2022-08-02T13:53:45.791" v="2237" actId="20577"/>
          <ac:spMkLst>
            <pc:docMk/>
            <pc:sldMk cId="66877705" sldId="1092"/>
            <ac:spMk id="8" creationId="{95E1F04B-A3B3-534D-A252-A4AC29C657DE}"/>
          </ac:spMkLst>
        </pc:spChg>
        <pc:spChg chg="mod">
          <ac:chgData name="Aizhan Kassymova" userId="116eda05-19b7-4ab1-b111-75ad639c04ed" providerId="ADAL" clId="{A4A10853-3298-8943-B9D8-07AA388C5B61}" dt="2022-08-02T13:54:10.893" v="2295" actId="20577"/>
          <ac:spMkLst>
            <pc:docMk/>
            <pc:sldMk cId="66877705" sldId="1092"/>
            <ac:spMk id="74" creationId="{D8A757BB-1762-8B47-A046-060F718CBC6B}"/>
          </ac:spMkLst>
        </pc:spChg>
        <pc:spChg chg="del">
          <ac:chgData name="Aizhan Kassymova" userId="116eda05-19b7-4ab1-b111-75ad639c04ed" providerId="ADAL" clId="{A4A10853-3298-8943-B9D8-07AA388C5B61}" dt="2022-08-02T13:24:03.714" v="834" actId="478"/>
          <ac:spMkLst>
            <pc:docMk/>
            <pc:sldMk cId="66877705" sldId="1092"/>
            <ac:spMk id="90" creationId="{1B520EE5-2EFC-4746-B182-97170136E2D8}"/>
          </ac:spMkLst>
        </pc:spChg>
        <pc:spChg chg="add mod">
          <ac:chgData name="Aizhan Kassymova" userId="116eda05-19b7-4ab1-b111-75ad639c04ed" providerId="ADAL" clId="{A4A10853-3298-8943-B9D8-07AA388C5B61}" dt="2022-08-02T13:24:04.104" v="835"/>
          <ac:spMkLst>
            <pc:docMk/>
            <pc:sldMk cId="66877705" sldId="1092"/>
            <ac:spMk id="91" creationId="{D0A3E363-0EE5-56AB-37AE-B57B58636C49}"/>
          </ac:spMkLst>
        </pc:spChg>
        <pc:spChg chg="mod">
          <ac:chgData name="Aizhan Kassymova" userId="116eda05-19b7-4ab1-b111-75ad639c04ed" providerId="ADAL" clId="{A4A10853-3298-8943-B9D8-07AA388C5B61}" dt="2022-08-02T13:53:35.113" v="2224" actId="20577"/>
          <ac:spMkLst>
            <pc:docMk/>
            <pc:sldMk cId="66877705" sldId="1092"/>
            <ac:spMk id="114" creationId="{1464CB5C-96D6-3645-94B5-DB9FA70972D2}"/>
          </ac:spMkLst>
        </pc:spChg>
        <pc:spChg chg="mod">
          <ac:chgData name="Aizhan Kassymova" userId="116eda05-19b7-4ab1-b111-75ad639c04ed" providerId="ADAL" clId="{A4A10853-3298-8943-B9D8-07AA388C5B61}" dt="2022-08-02T13:54:17.326" v="2307" actId="20577"/>
          <ac:spMkLst>
            <pc:docMk/>
            <pc:sldMk cId="66877705" sldId="1092"/>
            <ac:spMk id="148" creationId="{BE3B5056-5F96-5946-AEC3-17140DB163F4}"/>
          </ac:spMkLst>
        </pc:spChg>
        <pc:spChg chg="mod">
          <ac:chgData name="Aizhan Kassymova" userId="116eda05-19b7-4ab1-b111-75ad639c04ed" providerId="ADAL" clId="{A4A10853-3298-8943-B9D8-07AA388C5B61}" dt="2022-08-02T13:54:27.623" v="2333" actId="20577"/>
          <ac:spMkLst>
            <pc:docMk/>
            <pc:sldMk cId="66877705" sldId="1092"/>
            <ac:spMk id="151" creationId="{50D62C6A-4C80-854F-A4B8-723E99A5A7F0}"/>
          </ac:spMkLst>
        </pc:spChg>
        <pc:spChg chg="mod">
          <ac:chgData name="Aizhan Kassymova" userId="116eda05-19b7-4ab1-b111-75ad639c04ed" providerId="ADAL" clId="{A4A10853-3298-8943-B9D8-07AA388C5B61}" dt="2022-08-02T13:54:24.194" v="2323" actId="20577"/>
          <ac:spMkLst>
            <pc:docMk/>
            <pc:sldMk cId="66877705" sldId="1092"/>
            <ac:spMk id="152" creationId="{A79D3A45-C33B-7046-9088-A02FAACCA14B}"/>
          </ac:spMkLst>
        </pc:spChg>
        <pc:spChg chg="mod">
          <ac:chgData name="Aizhan Kassymova" userId="116eda05-19b7-4ab1-b111-75ad639c04ed" providerId="ADAL" clId="{A4A10853-3298-8943-B9D8-07AA388C5B61}" dt="2022-08-02T13:54:21.134" v="2314" actId="20577"/>
          <ac:spMkLst>
            <pc:docMk/>
            <pc:sldMk cId="66877705" sldId="1092"/>
            <ac:spMk id="153" creationId="{F3520259-D4C5-3340-8000-3B8C746A7797}"/>
          </ac:spMkLst>
        </pc:spChg>
        <pc:spChg chg="mod">
          <ac:chgData name="Aizhan Kassymova" userId="116eda05-19b7-4ab1-b111-75ad639c04ed" providerId="ADAL" clId="{A4A10853-3298-8943-B9D8-07AA388C5B61}" dt="2022-08-02T13:53:57.928" v="2259" actId="20577"/>
          <ac:spMkLst>
            <pc:docMk/>
            <pc:sldMk cId="66877705" sldId="1092"/>
            <ac:spMk id="168" creationId="{38AC5752-2E10-AE4C-AE2E-F2F12589ABF6}"/>
          </ac:spMkLst>
        </pc:spChg>
        <pc:spChg chg="mod">
          <ac:chgData name="Aizhan Kassymova" userId="116eda05-19b7-4ab1-b111-75ad639c04ed" providerId="ADAL" clId="{A4A10853-3298-8943-B9D8-07AA388C5B61}" dt="2022-08-02T13:54:07.501" v="2285" actId="20577"/>
          <ac:spMkLst>
            <pc:docMk/>
            <pc:sldMk cId="66877705" sldId="1092"/>
            <ac:spMk id="170" creationId="{2BD45E5F-4032-7A44-91A7-D2ED37DE30B7}"/>
          </ac:spMkLst>
        </pc:spChg>
        <pc:spChg chg="mod">
          <ac:chgData name="Aizhan Kassymova" userId="116eda05-19b7-4ab1-b111-75ad639c04ed" providerId="ADAL" clId="{A4A10853-3298-8943-B9D8-07AA388C5B61}" dt="2022-08-02T13:54:04.082" v="2275" actId="20577"/>
          <ac:spMkLst>
            <pc:docMk/>
            <pc:sldMk cId="66877705" sldId="1092"/>
            <ac:spMk id="171" creationId="{067129BD-4E72-804E-9941-0CFB2ABB0A6B}"/>
          </ac:spMkLst>
        </pc:spChg>
        <pc:spChg chg="mod">
          <ac:chgData name="Aizhan Kassymova" userId="116eda05-19b7-4ab1-b111-75ad639c04ed" providerId="ADAL" clId="{A4A10853-3298-8943-B9D8-07AA388C5B61}" dt="2022-08-02T13:54:01.106" v="2266" actId="20577"/>
          <ac:spMkLst>
            <pc:docMk/>
            <pc:sldMk cId="66877705" sldId="1092"/>
            <ac:spMk id="172" creationId="{586097BE-C9CD-2B44-A610-13D1A1572A56}"/>
          </ac:spMkLst>
        </pc:spChg>
        <pc:spChg chg="mod">
          <ac:chgData name="Aizhan Kassymova" userId="116eda05-19b7-4ab1-b111-75ad639c04ed" providerId="ADAL" clId="{A4A10853-3298-8943-B9D8-07AA388C5B61}" dt="2022-08-02T13:53:49.921" v="2247" actId="20577"/>
          <ac:spMkLst>
            <pc:docMk/>
            <pc:sldMk cId="66877705" sldId="1092"/>
            <ac:spMk id="175" creationId="{3C035217-7FD4-6C48-AB72-7561321B3669}"/>
          </ac:spMkLst>
        </pc:spChg>
        <pc:spChg chg="mod">
          <ac:chgData name="Aizhan Kassymova" userId="116eda05-19b7-4ab1-b111-75ad639c04ed" providerId="ADAL" clId="{A4A10853-3298-8943-B9D8-07AA388C5B61}" dt="2022-08-02T13:53:42.734" v="2231" actId="1076"/>
          <ac:spMkLst>
            <pc:docMk/>
            <pc:sldMk cId="66877705" sldId="1092"/>
            <ac:spMk id="263" creationId="{DC4B02DA-C340-9945-87C2-952E1901FB43}"/>
          </ac:spMkLst>
        </pc:spChg>
      </pc:sldChg>
      <pc:sldChg chg="addSp delSp modSp mod">
        <pc:chgData name="Aizhan Kassymova" userId="116eda05-19b7-4ab1-b111-75ad639c04ed" providerId="ADAL" clId="{A4A10853-3298-8943-B9D8-07AA388C5B61}" dt="2022-08-02T13:43:08.276" v="1732" actId="255"/>
        <pc:sldMkLst>
          <pc:docMk/>
          <pc:sldMk cId="3213475922" sldId="1093"/>
        </pc:sldMkLst>
        <pc:spChg chg="mod">
          <ac:chgData name="Aizhan Kassymova" userId="116eda05-19b7-4ab1-b111-75ad639c04ed" providerId="ADAL" clId="{A4A10853-3298-8943-B9D8-07AA388C5B61}" dt="2022-08-02T13:43:08.276" v="1732" actId="255"/>
          <ac:spMkLst>
            <pc:docMk/>
            <pc:sldMk cId="3213475922" sldId="1093"/>
            <ac:spMk id="2" creationId="{3B8CD900-19EC-824C-BF74-AADFBF5A172E}"/>
          </ac:spMkLst>
        </pc:spChg>
        <pc:spChg chg="del">
          <ac:chgData name="Aizhan Kassymova" userId="116eda05-19b7-4ab1-b111-75ad639c04ed" providerId="ADAL" clId="{A4A10853-3298-8943-B9D8-07AA388C5B61}" dt="2022-08-02T13:23:51.318" v="828" actId="478"/>
          <ac:spMkLst>
            <pc:docMk/>
            <pc:sldMk cId="3213475922" sldId="1093"/>
            <ac:spMk id="4" creationId="{D2BA1565-8605-154A-895B-C65D5D0B1EA5}"/>
          </ac:spMkLst>
        </pc:spChg>
        <pc:spChg chg="add mod">
          <ac:chgData name="Aizhan Kassymova" userId="116eda05-19b7-4ab1-b111-75ad639c04ed" providerId="ADAL" clId="{A4A10853-3298-8943-B9D8-07AA388C5B61}" dt="2022-08-02T13:23:51.916" v="829"/>
          <ac:spMkLst>
            <pc:docMk/>
            <pc:sldMk cId="3213475922" sldId="1093"/>
            <ac:spMk id="6" creationId="{1C7B8BA3-AD83-0230-F600-066D1676897D}"/>
          </ac:spMkLst>
        </pc:spChg>
      </pc:sldChg>
      <pc:sldChg chg="addSp delSp modSp mod">
        <pc:chgData name="Aizhan Kassymova" userId="116eda05-19b7-4ab1-b111-75ad639c04ed" providerId="ADAL" clId="{A4A10853-3298-8943-B9D8-07AA388C5B61}" dt="2022-08-02T13:53:05.898" v="2221"/>
        <pc:sldMkLst>
          <pc:docMk/>
          <pc:sldMk cId="3158040249" sldId="1094"/>
        </pc:sldMkLst>
        <pc:spChg chg="mod">
          <ac:chgData name="Aizhan Kassymova" userId="116eda05-19b7-4ab1-b111-75ad639c04ed" providerId="ADAL" clId="{A4A10853-3298-8943-B9D8-07AA388C5B61}" dt="2022-08-02T13:51:20.556" v="2120"/>
          <ac:spMkLst>
            <pc:docMk/>
            <pc:sldMk cId="3158040249" sldId="1094"/>
            <ac:spMk id="2" creationId="{3B8CD900-19EC-824C-BF74-AADFBF5A172E}"/>
          </ac:spMkLst>
        </pc:spChg>
        <pc:spChg chg="del">
          <ac:chgData name="Aizhan Kassymova" userId="116eda05-19b7-4ab1-b111-75ad639c04ed" providerId="ADAL" clId="{A4A10853-3298-8943-B9D8-07AA388C5B61}" dt="2022-08-02T13:24:00.465" v="832" actId="478"/>
          <ac:spMkLst>
            <pc:docMk/>
            <pc:sldMk cId="3158040249" sldId="1094"/>
            <ac:spMk id="4" creationId="{B160F1B7-DEB2-9342-B89A-69E5B6639506}"/>
          </ac:spMkLst>
        </pc:spChg>
        <pc:spChg chg="add mod">
          <ac:chgData name="Aizhan Kassymova" userId="116eda05-19b7-4ab1-b111-75ad639c04ed" providerId="ADAL" clId="{A4A10853-3298-8943-B9D8-07AA388C5B61}" dt="2022-08-02T13:24:00.811" v="833"/>
          <ac:spMkLst>
            <pc:docMk/>
            <pc:sldMk cId="3158040249" sldId="1094"/>
            <ac:spMk id="5" creationId="{04FFC980-9D6B-2F9E-C922-E7E5C2CB691F}"/>
          </ac:spMkLst>
        </pc:spChg>
        <pc:spChg chg="mod">
          <ac:chgData name="Aizhan Kassymova" userId="116eda05-19b7-4ab1-b111-75ad639c04ed" providerId="ADAL" clId="{A4A10853-3298-8943-B9D8-07AA388C5B61}" dt="2022-08-02T13:53:05.898" v="2221"/>
          <ac:spMkLst>
            <pc:docMk/>
            <pc:sldMk cId="3158040249" sldId="1094"/>
            <ac:spMk id="7" creationId="{0EFE9DD4-40BF-D54C-B457-743C8EAA5EAF}"/>
          </ac:spMkLst>
        </pc:spChg>
      </pc:sldChg>
      <pc:sldChg chg="addSp delSp modSp mod modAnim">
        <pc:chgData name="Aizhan Kassymova" userId="116eda05-19b7-4ab1-b111-75ad639c04ed" providerId="ADAL" clId="{A4A10853-3298-8943-B9D8-07AA388C5B61}" dt="2022-08-02T13:51:12.174" v="2119" actId="20577"/>
        <pc:sldMkLst>
          <pc:docMk/>
          <pc:sldMk cId="736399728" sldId="1095"/>
        </pc:sldMkLst>
        <pc:spChg chg="mod">
          <ac:chgData name="Aizhan Kassymova" userId="116eda05-19b7-4ab1-b111-75ad639c04ed" providerId="ADAL" clId="{A4A10853-3298-8943-B9D8-07AA388C5B61}" dt="2022-08-02T13:51:12.174" v="2119" actId="20577"/>
          <ac:spMkLst>
            <pc:docMk/>
            <pc:sldMk cId="736399728" sldId="1095"/>
            <ac:spMk id="2" creationId="{3B8CD900-19EC-824C-BF74-AADFBF5A172E}"/>
          </ac:spMkLst>
        </pc:spChg>
        <pc:spChg chg="mod">
          <ac:chgData name="Aizhan Kassymova" userId="116eda05-19b7-4ab1-b111-75ad639c04ed" providerId="ADAL" clId="{A4A10853-3298-8943-B9D8-07AA388C5B61}" dt="2022-08-02T13:50:56.546" v="2113" actId="255"/>
          <ac:spMkLst>
            <pc:docMk/>
            <pc:sldMk cId="736399728" sldId="1095"/>
            <ac:spMk id="6" creationId="{C770DED9-87F6-FB46-A967-6223B68A3E96}"/>
          </ac:spMkLst>
        </pc:spChg>
        <pc:spChg chg="mod">
          <ac:chgData name="Aizhan Kassymova" userId="116eda05-19b7-4ab1-b111-75ad639c04ed" providerId="ADAL" clId="{A4A10853-3298-8943-B9D8-07AA388C5B61}" dt="2022-08-02T13:50:24.795" v="2109"/>
          <ac:spMkLst>
            <pc:docMk/>
            <pc:sldMk cId="736399728" sldId="1095"/>
            <ac:spMk id="9" creationId="{F9D9BC33-5F55-F54A-B992-1DDB07422224}"/>
          </ac:spMkLst>
        </pc:spChg>
        <pc:spChg chg="mod">
          <ac:chgData name="Aizhan Kassymova" userId="116eda05-19b7-4ab1-b111-75ad639c04ed" providerId="ADAL" clId="{A4A10853-3298-8943-B9D8-07AA388C5B61}" dt="2022-08-02T13:48:20.345" v="2043" actId="255"/>
          <ac:spMkLst>
            <pc:docMk/>
            <pc:sldMk cId="736399728" sldId="1095"/>
            <ac:spMk id="11" creationId="{3BFEAB49-E79F-FF40-AAAE-C9820F50289A}"/>
          </ac:spMkLst>
        </pc:spChg>
        <pc:spChg chg="mod">
          <ac:chgData name="Aizhan Kassymova" userId="116eda05-19b7-4ab1-b111-75ad639c04ed" providerId="ADAL" clId="{A4A10853-3298-8943-B9D8-07AA388C5B61}" dt="2022-08-02T13:50:46.769" v="2112" actId="255"/>
          <ac:spMkLst>
            <pc:docMk/>
            <pc:sldMk cId="736399728" sldId="1095"/>
            <ac:spMk id="12" creationId="{B958CE44-F1A4-924D-8CEA-640B52DBA4DF}"/>
          </ac:spMkLst>
        </pc:spChg>
        <pc:spChg chg="del">
          <ac:chgData name="Aizhan Kassymova" userId="116eda05-19b7-4ab1-b111-75ad639c04ed" providerId="ADAL" clId="{A4A10853-3298-8943-B9D8-07AA388C5B61}" dt="2022-08-02T13:23:56.031" v="830" actId="478"/>
          <ac:spMkLst>
            <pc:docMk/>
            <pc:sldMk cId="736399728" sldId="1095"/>
            <ac:spMk id="13" creationId="{469890C8-B9BA-F74B-84CA-6B1BAB0F6B31}"/>
          </ac:spMkLst>
        </pc:spChg>
        <pc:spChg chg="add mod">
          <ac:chgData name="Aizhan Kassymova" userId="116eda05-19b7-4ab1-b111-75ad639c04ed" providerId="ADAL" clId="{A4A10853-3298-8943-B9D8-07AA388C5B61}" dt="2022-08-02T13:23:56.348" v="831"/>
          <ac:spMkLst>
            <pc:docMk/>
            <pc:sldMk cId="736399728" sldId="1095"/>
            <ac:spMk id="14" creationId="{A8AB1501-159F-6FB5-6929-25A37B5B9116}"/>
          </ac:spMkLst>
        </pc:spChg>
      </pc:sldChg>
      <pc:sldChg chg="addSp delSp modSp mod modAnim">
        <pc:chgData name="Aizhan Kassymova" userId="116eda05-19b7-4ab1-b111-75ad639c04ed" providerId="ADAL" clId="{A4A10853-3298-8943-B9D8-07AA388C5B61}" dt="2022-08-02T13:42:06.438" v="1690" actId="255"/>
        <pc:sldMkLst>
          <pc:docMk/>
          <pc:sldMk cId="3933713623" sldId="1097"/>
        </pc:sldMkLst>
        <pc:spChg chg="mod">
          <ac:chgData name="Aizhan Kassymova" userId="116eda05-19b7-4ab1-b111-75ad639c04ed" providerId="ADAL" clId="{A4A10853-3298-8943-B9D8-07AA388C5B61}" dt="2022-08-02T13:35:28.859" v="1683" actId="20577"/>
          <ac:spMkLst>
            <pc:docMk/>
            <pc:sldMk cId="3933713623" sldId="1097"/>
            <ac:spMk id="2" creationId="{3B8CD900-19EC-824C-BF74-AADFBF5A172E}"/>
          </ac:spMkLst>
        </pc:spChg>
        <pc:spChg chg="del">
          <ac:chgData name="Aizhan Kassymova" userId="116eda05-19b7-4ab1-b111-75ad639c04ed" providerId="ADAL" clId="{A4A10853-3298-8943-B9D8-07AA388C5B61}" dt="2022-08-02T13:23:47.308" v="826" actId="478"/>
          <ac:spMkLst>
            <pc:docMk/>
            <pc:sldMk cId="3933713623" sldId="1097"/>
            <ac:spMk id="4" creationId="{81F71E3E-46C8-564B-892B-6C69AC246E56}"/>
          </ac:spMkLst>
        </pc:spChg>
        <pc:spChg chg="add mod">
          <ac:chgData name="Aizhan Kassymova" userId="116eda05-19b7-4ab1-b111-75ad639c04ed" providerId="ADAL" clId="{A4A10853-3298-8943-B9D8-07AA388C5B61}" dt="2022-08-02T13:23:47.709" v="827"/>
          <ac:spMkLst>
            <pc:docMk/>
            <pc:sldMk cId="3933713623" sldId="1097"/>
            <ac:spMk id="5" creationId="{E42B97F0-3373-49BC-F743-8B3BB5F52859}"/>
          </ac:spMkLst>
        </pc:spChg>
        <pc:spChg chg="mod">
          <ac:chgData name="Aizhan Kassymova" userId="116eda05-19b7-4ab1-b111-75ad639c04ed" providerId="ADAL" clId="{A4A10853-3298-8943-B9D8-07AA388C5B61}" dt="2022-08-02T13:42:06.438" v="1690" actId="255"/>
          <ac:spMkLst>
            <pc:docMk/>
            <pc:sldMk cId="3933713623" sldId="1097"/>
            <ac:spMk id="128" creationId="{2C2F9B28-FDD9-B047-936F-1DE26AECFD6E}"/>
          </ac:spMkLst>
        </pc:spChg>
      </pc:sldChg>
      <pc:sldChg chg="addSp delSp modSp mod">
        <pc:chgData name="Aizhan Kassymova" userId="116eda05-19b7-4ab1-b111-75ad639c04ed" providerId="ADAL" clId="{A4A10853-3298-8943-B9D8-07AA388C5B61}" dt="2022-08-02T13:34:46.739" v="1677" actId="20577"/>
        <pc:sldMkLst>
          <pc:docMk/>
          <pc:sldMk cId="277404032" sldId="1102"/>
        </pc:sldMkLst>
        <pc:spChg chg="mod">
          <ac:chgData name="Aizhan Kassymova" userId="116eda05-19b7-4ab1-b111-75ad639c04ed" providerId="ADAL" clId="{A4A10853-3298-8943-B9D8-07AA388C5B61}" dt="2022-08-02T13:29:46.686" v="1176" actId="20577"/>
          <ac:spMkLst>
            <pc:docMk/>
            <pc:sldMk cId="277404032" sldId="1102"/>
            <ac:spMk id="2" creationId="{3B8CD900-19EC-824C-BF74-AADFBF5A172E}"/>
          </ac:spMkLst>
        </pc:spChg>
        <pc:spChg chg="del">
          <ac:chgData name="Aizhan Kassymova" userId="116eda05-19b7-4ab1-b111-75ad639c04ed" providerId="ADAL" clId="{A4A10853-3298-8943-B9D8-07AA388C5B61}" dt="2022-08-02T13:23:41.571" v="824" actId="478"/>
          <ac:spMkLst>
            <pc:docMk/>
            <pc:sldMk cId="277404032" sldId="1102"/>
            <ac:spMk id="20" creationId="{CB301DF9-007E-7F42-9982-6FB05291D925}"/>
          </ac:spMkLst>
        </pc:spChg>
        <pc:spChg chg="add mod">
          <ac:chgData name="Aizhan Kassymova" userId="116eda05-19b7-4ab1-b111-75ad639c04ed" providerId="ADAL" clId="{A4A10853-3298-8943-B9D8-07AA388C5B61}" dt="2022-08-02T13:23:41.963" v="825"/>
          <ac:spMkLst>
            <pc:docMk/>
            <pc:sldMk cId="277404032" sldId="1102"/>
            <ac:spMk id="21" creationId="{45DFA105-3666-F3C8-7E19-B1A8B13B492E}"/>
          </ac:spMkLst>
        </pc:spChg>
        <pc:spChg chg="mod">
          <ac:chgData name="Aizhan Kassymova" userId="116eda05-19b7-4ab1-b111-75ad639c04ed" providerId="ADAL" clId="{A4A10853-3298-8943-B9D8-07AA388C5B61}" dt="2022-08-02T13:32:51.559" v="1533" actId="20577"/>
          <ac:spMkLst>
            <pc:docMk/>
            <pc:sldMk cId="277404032" sldId="1102"/>
            <ac:spMk id="277" creationId="{0F916DA5-15D2-0A42-8C9B-01DCE4B192B4}"/>
          </ac:spMkLst>
        </pc:spChg>
        <pc:spChg chg="mod">
          <ac:chgData name="Aizhan Kassymova" userId="116eda05-19b7-4ab1-b111-75ad639c04ed" providerId="ADAL" clId="{A4A10853-3298-8943-B9D8-07AA388C5B61}" dt="2022-08-02T13:33:57.189" v="1588" actId="1076"/>
          <ac:spMkLst>
            <pc:docMk/>
            <pc:sldMk cId="277404032" sldId="1102"/>
            <ac:spMk id="278" creationId="{0308811F-F83C-684C-9A70-7056E7030121}"/>
          </ac:spMkLst>
        </pc:spChg>
        <pc:spChg chg="mod">
          <ac:chgData name="Aizhan Kassymova" userId="116eda05-19b7-4ab1-b111-75ad639c04ed" providerId="ADAL" clId="{A4A10853-3298-8943-B9D8-07AA388C5B61}" dt="2022-08-02T13:34:01.551" v="1589" actId="255"/>
          <ac:spMkLst>
            <pc:docMk/>
            <pc:sldMk cId="277404032" sldId="1102"/>
            <ac:spMk id="279" creationId="{DFDB1254-258A-D74F-9312-2F08048EE0A6}"/>
          </ac:spMkLst>
        </pc:spChg>
        <pc:spChg chg="mod">
          <ac:chgData name="Aizhan Kassymova" userId="116eda05-19b7-4ab1-b111-75ad639c04ed" providerId="ADAL" clId="{A4A10853-3298-8943-B9D8-07AA388C5B61}" dt="2022-08-02T13:32:59.427" v="1541" actId="20577"/>
          <ac:spMkLst>
            <pc:docMk/>
            <pc:sldMk cId="277404032" sldId="1102"/>
            <ac:spMk id="283" creationId="{B3C9350B-DCA6-5E4A-91AA-5C2AD14EC263}"/>
          </ac:spMkLst>
        </pc:spChg>
        <pc:spChg chg="mod">
          <ac:chgData name="Aizhan Kassymova" userId="116eda05-19b7-4ab1-b111-75ad639c04ed" providerId="ADAL" clId="{A4A10853-3298-8943-B9D8-07AA388C5B61}" dt="2022-08-02T13:34:32.397" v="1653" actId="20577"/>
          <ac:spMkLst>
            <pc:docMk/>
            <pc:sldMk cId="277404032" sldId="1102"/>
            <ac:spMk id="286" creationId="{8F7D97AE-E89E-684A-9571-5959DA8E3347}"/>
          </ac:spMkLst>
        </pc:spChg>
        <pc:spChg chg="mod">
          <ac:chgData name="Aizhan Kassymova" userId="116eda05-19b7-4ab1-b111-75ad639c04ed" providerId="ADAL" clId="{A4A10853-3298-8943-B9D8-07AA388C5B61}" dt="2022-08-02T13:34:16.066" v="1611" actId="20577"/>
          <ac:spMkLst>
            <pc:docMk/>
            <pc:sldMk cId="277404032" sldId="1102"/>
            <ac:spMk id="287" creationId="{A5362E3E-8643-6A43-A4FE-BD56FF4F0BD3}"/>
          </ac:spMkLst>
        </pc:spChg>
        <pc:spChg chg="mod">
          <ac:chgData name="Aizhan Kassymova" userId="116eda05-19b7-4ab1-b111-75ad639c04ed" providerId="ADAL" clId="{A4A10853-3298-8943-B9D8-07AA388C5B61}" dt="2022-08-02T13:34:46.739" v="1677" actId="20577"/>
          <ac:spMkLst>
            <pc:docMk/>
            <pc:sldMk cId="277404032" sldId="1102"/>
            <ac:spMk id="288" creationId="{2FE71CF3-191A-C44F-839C-1CF4D7DFFAA5}"/>
          </ac:spMkLst>
        </pc:spChg>
      </pc:sldChg>
      <pc:sldChg chg="addSp delSp modSp mod">
        <pc:chgData name="Aizhan Kassymova" userId="116eda05-19b7-4ab1-b111-75ad639c04ed" providerId="ADAL" clId="{A4A10853-3298-8943-B9D8-07AA388C5B61}" dt="2022-08-02T13:29:24.888" v="1139" actId="1076"/>
        <pc:sldMkLst>
          <pc:docMk/>
          <pc:sldMk cId="2173901457" sldId="1103"/>
        </pc:sldMkLst>
        <pc:spChg chg="mod">
          <ac:chgData name="Aizhan Kassymova" userId="116eda05-19b7-4ab1-b111-75ad639c04ed" providerId="ADAL" clId="{A4A10853-3298-8943-B9D8-07AA388C5B61}" dt="2022-08-02T13:24:50.612" v="886" actId="20577"/>
          <ac:spMkLst>
            <pc:docMk/>
            <pc:sldMk cId="2173901457" sldId="1103"/>
            <ac:spMk id="2" creationId="{3B8CD900-19EC-824C-BF74-AADFBF5A172E}"/>
          </ac:spMkLst>
        </pc:spChg>
        <pc:spChg chg="mod">
          <ac:chgData name="Aizhan Kassymova" userId="116eda05-19b7-4ab1-b111-75ad639c04ed" providerId="ADAL" clId="{A4A10853-3298-8943-B9D8-07AA388C5B61}" dt="2022-08-02T13:29:21.948" v="1138" actId="1076"/>
          <ac:spMkLst>
            <pc:docMk/>
            <pc:sldMk cId="2173901457" sldId="1103"/>
            <ac:spMk id="133" creationId="{4EEECEF7-BD4D-FD41-9A84-F2FC20AA2A09}"/>
          </ac:spMkLst>
        </pc:spChg>
        <pc:spChg chg="mod">
          <ac:chgData name="Aizhan Kassymova" userId="116eda05-19b7-4ab1-b111-75ad639c04ed" providerId="ADAL" clId="{A4A10853-3298-8943-B9D8-07AA388C5B61}" dt="2022-08-02T13:29:24.888" v="1139" actId="1076"/>
          <ac:spMkLst>
            <pc:docMk/>
            <pc:sldMk cId="2173901457" sldId="1103"/>
            <ac:spMk id="134" creationId="{FC061EBE-026B-F943-BBD5-748F965BF879}"/>
          </ac:spMkLst>
        </pc:spChg>
        <pc:spChg chg="mod">
          <ac:chgData name="Aizhan Kassymova" userId="116eda05-19b7-4ab1-b111-75ad639c04ed" providerId="ADAL" clId="{A4A10853-3298-8943-B9D8-07AA388C5B61}" dt="2022-08-02T13:27:26.889" v="974" actId="20577"/>
          <ac:spMkLst>
            <pc:docMk/>
            <pc:sldMk cId="2173901457" sldId="1103"/>
            <ac:spMk id="136" creationId="{1C592E58-CF36-1C40-A0FA-08F6B84985C4}"/>
          </ac:spMkLst>
        </pc:spChg>
        <pc:spChg chg="mod">
          <ac:chgData name="Aizhan Kassymova" userId="116eda05-19b7-4ab1-b111-75ad639c04ed" providerId="ADAL" clId="{A4A10853-3298-8943-B9D8-07AA388C5B61}" dt="2022-08-02T13:27:11.503" v="972" actId="255"/>
          <ac:spMkLst>
            <pc:docMk/>
            <pc:sldMk cId="2173901457" sldId="1103"/>
            <ac:spMk id="139" creationId="{88457A8D-2DB2-C848-9B52-93F5252D0E1B}"/>
          </ac:spMkLst>
        </pc:spChg>
        <pc:spChg chg="mod">
          <ac:chgData name="Aizhan Kassymova" userId="116eda05-19b7-4ab1-b111-75ad639c04ed" providerId="ADAL" clId="{A4A10853-3298-8943-B9D8-07AA388C5B61}" dt="2022-08-02T13:28:40.976" v="1072" actId="20577"/>
          <ac:spMkLst>
            <pc:docMk/>
            <pc:sldMk cId="2173901457" sldId="1103"/>
            <ac:spMk id="148" creationId="{BE3B5056-5F96-5946-AEC3-17140DB163F4}"/>
          </ac:spMkLst>
        </pc:spChg>
        <pc:spChg chg="mod">
          <ac:chgData name="Aizhan Kassymova" userId="116eda05-19b7-4ab1-b111-75ad639c04ed" providerId="ADAL" clId="{A4A10853-3298-8943-B9D8-07AA388C5B61}" dt="2022-08-02T13:28:12.986" v="1033" actId="20577"/>
          <ac:spMkLst>
            <pc:docMk/>
            <pc:sldMk cId="2173901457" sldId="1103"/>
            <ac:spMk id="150" creationId="{975D136A-FEFB-9E40-BA33-B33E91228F15}"/>
          </ac:spMkLst>
        </pc:spChg>
        <pc:spChg chg="mod">
          <ac:chgData name="Aizhan Kassymova" userId="116eda05-19b7-4ab1-b111-75ad639c04ed" providerId="ADAL" clId="{A4A10853-3298-8943-B9D8-07AA388C5B61}" dt="2022-08-02T13:28:30.555" v="1060" actId="20577"/>
          <ac:spMkLst>
            <pc:docMk/>
            <pc:sldMk cId="2173901457" sldId="1103"/>
            <ac:spMk id="151" creationId="{50D62C6A-4C80-854F-A4B8-723E99A5A7F0}"/>
          </ac:spMkLst>
        </pc:spChg>
        <pc:spChg chg="mod">
          <ac:chgData name="Aizhan Kassymova" userId="116eda05-19b7-4ab1-b111-75ad639c04ed" providerId="ADAL" clId="{A4A10853-3298-8943-B9D8-07AA388C5B61}" dt="2022-08-02T13:28:21.207" v="1049" actId="20577"/>
          <ac:spMkLst>
            <pc:docMk/>
            <pc:sldMk cId="2173901457" sldId="1103"/>
            <ac:spMk id="152" creationId="{A79D3A45-C33B-7046-9088-A02FAACCA14B}"/>
          </ac:spMkLst>
        </pc:spChg>
        <pc:spChg chg="mod">
          <ac:chgData name="Aizhan Kassymova" userId="116eda05-19b7-4ab1-b111-75ad639c04ed" providerId="ADAL" clId="{A4A10853-3298-8943-B9D8-07AA388C5B61}" dt="2022-08-02T13:28:17.160" v="1040" actId="20577"/>
          <ac:spMkLst>
            <pc:docMk/>
            <pc:sldMk cId="2173901457" sldId="1103"/>
            <ac:spMk id="153" creationId="{F3520259-D4C5-3340-8000-3B8C746A7797}"/>
          </ac:spMkLst>
        </pc:spChg>
        <pc:spChg chg="mod">
          <ac:chgData name="Aizhan Kassymova" userId="116eda05-19b7-4ab1-b111-75ad639c04ed" providerId="ADAL" clId="{A4A10853-3298-8943-B9D8-07AA388C5B61}" dt="2022-08-02T13:28:54.774" v="1094" actId="20577"/>
          <ac:spMkLst>
            <pc:docMk/>
            <pc:sldMk cId="2173901457" sldId="1103"/>
            <ac:spMk id="173" creationId="{1058B2AB-1EA8-1A46-9E03-D8FFDD9E541B}"/>
          </ac:spMkLst>
        </pc:spChg>
        <pc:spChg chg="mod">
          <ac:chgData name="Aizhan Kassymova" userId="116eda05-19b7-4ab1-b111-75ad639c04ed" providerId="ADAL" clId="{A4A10853-3298-8943-B9D8-07AA388C5B61}" dt="2022-08-02T13:28:48.261" v="1082" actId="20577"/>
          <ac:spMkLst>
            <pc:docMk/>
            <pc:sldMk cId="2173901457" sldId="1103"/>
            <ac:spMk id="177" creationId="{DC53D19A-63B2-7141-9008-9BC3F678052E}"/>
          </ac:spMkLst>
        </pc:spChg>
        <pc:spChg chg="mod">
          <ac:chgData name="Aizhan Kassymova" userId="116eda05-19b7-4ab1-b111-75ad639c04ed" providerId="ADAL" clId="{A4A10853-3298-8943-B9D8-07AA388C5B61}" dt="2022-08-02T13:29:10.284" v="1125" actId="20577"/>
          <ac:spMkLst>
            <pc:docMk/>
            <pc:sldMk cId="2173901457" sldId="1103"/>
            <ac:spMk id="178" creationId="{668FFB30-2FA6-AE41-99EF-4D74E37F3EF5}"/>
          </ac:spMkLst>
        </pc:spChg>
        <pc:spChg chg="mod">
          <ac:chgData name="Aizhan Kassymova" userId="116eda05-19b7-4ab1-b111-75ad639c04ed" providerId="ADAL" clId="{A4A10853-3298-8943-B9D8-07AA388C5B61}" dt="2022-08-02T13:29:03.500" v="1114" actId="20577"/>
          <ac:spMkLst>
            <pc:docMk/>
            <pc:sldMk cId="2173901457" sldId="1103"/>
            <ac:spMk id="179" creationId="{9646084A-4EA0-5345-8A3E-91D3475359E6}"/>
          </ac:spMkLst>
        </pc:spChg>
        <pc:spChg chg="mod">
          <ac:chgData name="Aizhan Kassymova" userId="116eda05-19b7-4ab1-b111-75ad639c04ed" providerId="ADAL" clId="{A4A10853-3298-8943-B9D8-07AA388C5B61}" dt="2022-08-02T13:29:00.004" v="1105" actId="20577"/>
          <ac:spMkLst>
            <pc:docMk/>
            <pc:sldMk cId="2173901457" sldId="1103"/>
            <ac:spMk id="180" creationId="{9FDE009F-BD4C-6B4C-A66D-690533C0F57F}"/>
          </ac:spMkLst>
        </pc:spChg>
        <pc:spChg chg="mod">
          <ac:chgData name="Aizhan Kassymova" userId="116eda05-19b7-4ab1-b111-75ad639c04ed" providerId="ADAL" clId="{A4A10853-3298-8943-B9D8-07AA388C5B61}" dt="2022-08-02T13:27:53.575" v="996" actId="20577"/>
          <ac:spMkLst>
            <pc:docMk/>
            <pc:sldMk cId="2173901457" sldId="1103"/>
            <ac:spMk id="187" creationId="{20A57016-2D36-9945-9BC2-7F8B323410D1}"/>
          </ac:spMkLst>
        </pc:spChg>
        <pc:spChg chg="mod">
          <ac:chgData name="Aizhan Kassymova" userId="116eda05-19b7-4ab1-b111-75ad639c04ed" providerId="ADAL" clId="{A4A10853-3298-8943-B9D8-07AA388C5B61}" dt="2022-08-02T13:27:45.034" v="984" actId="20577"/>
          <ac:spMkLst>
            <pc:docMk/>
            <pc:sldMk cId="2173901457" sldId="1103"/>
            <ac:spMk id="191" creationId="{A1B9282E-64F8-1442-8F95-7A9813CE8F60}"/>
          </ac:spMkLst>
        </pc:spChg>
        <pc:spChg chg="mod">
          <ac:chgData name="Aizhan Kassymova" userId="116eda05-19b7-4ab1-b111-75ad639c04ed" providerId="ADAL" clId="{A4A10853-3298-8943-B9D8-07AA388C5B61}" dt="2022-08-02T13:28:08.903" v="1023" actId="20577"/>
          <ac:spMkLst>
            <pc:docMk/>
            <pc:sldMk cId="2173901457" sldId="1103"/>
            <ac:spMk id="192" creationId="{83782313-46E0-BE46-BEED-BDC4F6A04AD7}"/>
          </ac:spMkLst>
        </pc:spChg>
        <pc:spChg chg="mod">
          <ac:chgData name="Aizhan Kassymova" userId="116eda05-19b7-4ab1-b111-75ad639c04ed" providerId="ADAL" clId="{A4A10853-3298-8943-B9D8-07AA388C5B61}" dt="2022-08-02T13:28:01.572" v="1012" actId="20577"/>
          <ac:spMkLst>
            <pc:docMk/>
            <pc:sldMk cId="2173901457" sldId="1103"/>
            <ac:spMk id="193" creationId="{E3A71501-A89A-D249-84FB-20D98047A254}"/>
          </ac:spMkLst>
        </pc:spChg>
        <pc:spChg chg="mod">
          <ac:chgData name="Aizhan Kassymova" userId="116eda05-19b7-4ab1-b111-75ad639c04ed" providerId="ADAL" clId="{A4A10853-3298-8943-B9D8-07AA388C5B61}" dt="2022-08-02T13:27:57.750" v="1003" actId="20577"/>
          <ac:spMkLst>
            <pc:docMk/>
            <pc:sldMk cId="2173901457" sldId="1103"/>
            <ac:spMk id="194" creationId="{6C7F0039-C145-9D4F-92E4-1AF9B0406DA4}"/>
          </ac:spMkLst>
        </pc:spChg>
        <pc:spChg chg="del">
          <ac:chgData name="Aizhan Kassymova" userId="116eda05-19b7-4ab1-b111-75ad639c04ed" providerId="ADAL" clId="{A4A10853-3298-8943-B9D8-07AA388C5B61}" dt="2022-08-02T13:23:37.167" v="822" actId="478"/>
          <ac:spMkLst>
            <pc:docMk/>
            <pc:sldMk cId="2173901457" sldId="1103"/>
            <ac:spMk id="209" creationId="{1BB112E7-9179-7C48-99F0-38E45F5BCFEB}"/>
          </ac:spMkLst>
        </pc:spChg>
        <pc:spChg chg="mod">
          <ac:chgData name="Aizhan Kassymova" userId="116eda05-19b7-4ab1-b111-75ad639c04ed" providerId="ADAL" clId="{A4A10853-3298-8943-B9D8-07AA388C5B61}" dt="2022-08-02T13:26:48.974" v="937" actId="1076"/>
          <ac:spMkLst>
            <pc:docMk/>
            <pc:sldMk cId="2173901457" sldId="1103"/>
            <ac:spMk id="256" creationId="{08227C49-D6DA-834A-88D1-4F61E7C3A2C1}"/>
          </ac:spMkLst>
        </pc:spChg>
        <pc:spChg chg="mod">
          <ac:chgData name="Aizhan Kassymova" userId="116eda05-19b7-4ab1-b111-75ad639c04ed" providerId="ADAL" clId="{A4A10853-3298-8943-B9D8-07AA388C5B61}" dt="2022-08-02T13:26:35.647" v="935"/>
          <ac:spMkLst>
            <pc:docMk/>
            <pc:sldMk cId="2173901457" sldId="1103"/>
            <ac:spMk id="257" creationId="{3B2C1C25-63A3-9D42-A34A-56DE5B3AC226}"/>
          </ac:spMkLst>
        </pc:spChg>
        <pc:spChg chg="mod">
          <ac:chgData name="Aizhan Kassymova" userId="116eda05-19b7-4ab1-b111-75ad639c04ed" providerId="ADAL" clId="{A4A10853-3298-8943-B9D8-07AA388C5B61}" dt="2022-08-02T13:26:35.647" v="935"/>
          <ac:spMkLst>
            <pc:docMk/>
            <pc:sldMk cId="2173901457" sldId="1103"/>
            <ac:spMk id="259" creationId="{9B8AF1CA-3C6F-F243-9464-0DF4CA71C4FF}"/>
          </ac:spMkLst>
        </pc:spChg>
        <pc:spChg chg="mod">
          <ac:chgData name="Aizhan Kassymova" userId="116eda05-19b7-4ab1-b111-75ad639c04ed" providerId="ADAL" clId="{A4A10853-3298-8943-B9D8-07AA388C5B61}" dt="2022-08-02T13:26:35.647" v="935"/>
          <ac:spMkLst>
            <pc:docMk/>
            <pc:sldMk cId="2173901457" sldId="1103"/>
            <ac:spMk id="260" creationId="{70A5AF43-DDA0-2A40-9B92-B39F358268CD}"/>
          </ac:spMkLst>
        </pc:spChg>
        <pc:spChg chg="add mod">
          <ac:chgData name="Aizhan Kassymova" userId="116eda05-19b7-4ab1-b111-75ad639c04ed" providerId="ADAL" clId="{A4A10853-3298-8943-B9D8-07AA388C5B61}" dt="2022-08-02T13:23:37.520" v="823"/>
          <ac:spMkLst>
            <pc:docMk/>
            <pc:sldMk cId="2173901457" sldId="1103"/>
            <ac:spMk id="262" creationId="{D19858C7-D676-1AF0-6031-732A0CD3EEC2}"/>
          </ac:spMkLst>
        </pc:spChg>
        <pc:grpChg chg="mod">
          <ac:chgData name="Aizhan Kassymova" userId="116eda05-19b7-4ab1-b111-75ad639c04ed" providerId="ADAL" clId="{A4A10853-3298-8943-B9D8-07AA388C5B61}" dt="2022-08-02T13:26:35.647" v="935"/>
          <ac:grpSpMkLst>
            <pc:docMk/>
            <pc:sldMk cId="2173901457" sldId="1103"/>
            <ac:grpSpMk id="255" creationId="{A688A9DA-2CE4-9245-B0CF-12C3AB6DA03D}"/>
          </ac:grpSpMkLst>
        </pc:grpChg>
        <pc:grpChg chg="mod">
          <ac:chgData name="Aizhan Kassymova" userId="116eda05-19b7-4ab1-b111-75ad639c04ed" providerId="ADAL" clId="{A4A10853-3298-8943-B9D8-07AA388C5B61}" dt="2022-08-02T13:26:35.647" v="935"/>
          <ac:grpSpMkLst>
            <pc:docMk/>
            <pc:sldMk cId="2173901457" sldId="1103"/>
            <ac:grpSpMk id="258" creationId="{9141C6D7-5B52-C14E-B286-0BE1FAEACCB8}"/>
          </ac:grpSpMkLst>
        </pc:grpChg>
      </pc:sldChg>
      <pc:sldChg chg="addSp delSp modSp mod">
        <pc:chgData name="Aizhan Kassymova" userId="116eda05-19b7-4ab1-b111-75ad639c04ed" providerId="ADAL" clId="{A4A10853-3298-8943-B9D8-07AA388C5B61}" dt="2022-08-02T13:23:33.209" v="821"/>
        <pc:sldMkLst>
          <pc:docMk/>
          <pc:sldMk cId="1873688477" sldId="1108"/>
        </pc:sldMkLst>
        <pc:spChg chg="mod">
          <ac:chgData name="Aizhan Kassymova" userId="116eda05-19b7-4ab1-b111-75ad639c04ed" providerId="ADAL" clId="{A4A10853-3298-8943-B9D8-07AA388C5B61}" dt="2022-08-02T13:21:58.952" v="680" actId="20577"/>
          <ac:spMkLst>
            <pc:docMk/>
            <pc:sldMk cId="1873688477" sldId="1108"/>
            <ac:spMk id="8" creationId="{95E1F04B-A3B3-534D-A252-A4AC29C657DE}"/>
          </ac:spMkLst>
        </pc:spChg>
        <pc:spChg chg="mod">
          <ac:chgData name="Aizhan Kassymova" userId="116eda05-19b7-4ab1-b111-75ad639c04ed" providerId="ADAL" clId="{A4A10853-3298-8943-B9D8-07AA388C5B61}" dt="2022-08-02T13:23:22.698" v="819" actId="1076"/>
          <ac:spMkLst>
            <pc:docMk/>
            <pc:sldMk cId="1873688477" sldId="1108"/>
            <ac:spMk id="11" creationId="{CC19030B-5BD3-114F-B249-57401BFC96FB}"/>
          </ac:spMkLst>
        </pc:spChg>
        <pc:spChg chg="del">
          <ac:chgData name="Aizhan Kassymova" userId="116eda05-19b7-4ab1-b111-75ad639c04ed" providerId="ADAL" clId="{A4A10853-3298-8943-B9D8-07AA388C5B61}" dt="2022-08-02T13:23:32.820" v="820" actId="478"/>
          <ac:spMkLst>
            <pc:docMk/>
            <pc:sldMk cId="1873688477" sldId="1108"/>
            <ac:spMk id="91" creationId="{065CB0E2-E88A-814E-8D57-5A55C91AE05E}"/>
          </ac:spMkLst>
        </pc:spChg>
        <pc:spChg chg="add mod">
          <ac:chgData name="Aizhan Kassymova" userId="116eda05-19b7-4ab1-b111-75ad639c04ed" providerId="ADAL" clId="{A4A10853-3298-8943-B9D8-07AA388C5B61}" dt="2022-08-02T13:23:33.209" v="821"/>
          <ac:spMkLst>
            <pc:docMk/>
            <pc:sldMk cId="1873688477" sldId="1108"/>
            <ac:spMk id="92" creationId="{5948BA8B-CE33-DD82-8715-1E58C9F8BAE5}"/>
          </ac:spMkLst>
        </pc:spChg>
        <pc:spChg chg="mod">
          <ac:chgData name="Aizhan Kassymova" userId="116eda05-19b7-4ab1-b111-75ad639c04ed" providerId="ADAL" clId="{A4A10853-3298-8943-B9D8-07AA388C5B61}" dt="2022-08-02T13:23:05.429" v="791" actId="20577"/>
          <ac:spMkLst>
            <pc:docMk/>
            <pc:sldMk cId="1873688477" sldId="1108"/>
            <ac:spMk id="148" creationId="{BE3B5056-5F96-5946-AEC3-17140DB163F4}"/>
          </ac:spMkLst>
        </pc:spChg>
        <pc:spChg chg="mod">
          <ac:chgData name="Aizhan Kassymova" userId="116eda05-19b7-4ab1-b111-75ad639c04ed" providerId="ADAL" clId="{A4A10853-3298-8943-B9D8-07AA388C5B61}" dt="2022-08-02T13:23:16.470" v="818" actId="20577"/>
          <ac:spMkLst>
            <pc:docMk/>
            <pc:sldMk cId="1873688477" sldId="1108"/>
            <ac:spMk id="151" creationId="{50D62C6A-4C80-854F-A4B8-723E99A5A7F0}"/>
          </ac:spMkLst>
        </pc:spChg>
        <pc:spChg chg="mod">
          <ac:chgData name="Aizhan Kassymova" userId="116eda05-19b7-4ab1-b111-75ad639c04ed" providerId="ADAL" clId="{A4A10853-3298-8943-B9D8-07AA388C5B61}" dt="2022-08-02T13:23:11.207" v="807" actId="20577"/>
          <ac:spMkLst>
            <pc:docMk/>
            <pc:sldMk cId="1873688477" sldId="1108"/>
            <ac:spMk id="152" creationId="{A79D3A45-C33B-7046-9088-A02FAACCA14B}"/>
          </ac:spMkLst>
        </pc:spChg>
        <pc:spChg chg="mod">
          <ac:chgData name="Aizhan Kassymova" userId="116eda05-19b7-4ab1-b111-75ad639c04ed" providerId="ADAL" clId="{A4A10853-3298-8943-B9D8-07AA388C5B61}" dt="2022-08-02T13:23:08.219" v="798" actId="20577"/>
          <ac:spMkLst>
            <pc:docMk/>
            <pc:sldMk cId="1873688477" sldId="1108"/>
            <ac:spMk id="153" creationId="{F3520259-D4C5-3340-8000-3B8C746A7797}"/>
          </ac:spMkLst>
        </pc:spChg>
        <pc:spChg chg="mod">
          <ac:chgData name="Aizhan Kassymova" userId="116eda05-19b7-4ab1-b111-75ad639c04ed" providerId="ADAL" clId="{A4A10853-3298-8943-B9D8-07AA388C5B61}" dt="2022-08-02T13:22:37.208" v="751" actId="20577"/>
          <ac:spMkLst>
            <pc:docMk/>
            <pc:sldMk cId="1873688477" sldId="1108"/>
            <ac:spMk id="173" creationId="{1058B2AB-1EA8-1A46-9E03-D8FFDD9E541B}"/>
          </ac:spMkLst>
        </pc:spChg>
        <pc:spChg chg="mod">
          <ac:chgData name="Aizhan Kassymova" userId="116eda05-19b7-4ab1-b111-75ad639c04ed" providerId="ADAL" clId="{A4A10853-3298-8943-B9D8-07AA388C5B61}" dt="2022-08-02T13:22:30.364" v="739" actId="20577"/>
          <ac:spMkLst>
            <pc:docMk/>
            <pc:sldMk cId="1873688477" sldId="1108"/>
            <ac:spMk id="177" creationId="{DC53D19A-63B2-7141-9008-9BC3F678052E}"/>
          </ac:spMkLst>
        </pc:spChg>
        <pc:spChg chg="mod">
          <ac:chgData name="Aizhan Kassymova" userId="116eda05-19b7-4ab1-b111-75ad639c04ed" providerId="ADAL" clId="{A4A10853-3298-8943-B9D8-07AA388C5B61}" dt="2022-08-02T13:22:50.013" v="778" actId="20577"/>
          <ac:spMkLst>
            <pc:docMk/>
            <pc:sldMk cId="1873688477" sldId="1108"/>
            <ac:spMk id="178" creationId="{668FFB30-2FA6-AE41-99EF-4D74E37F3EF5}"/>
          </ac:spMkLst>
        </pc:spChg>
        <pc:spChg chg="mod">
          <ac:chgData name="Aizhan Kassymova" userId="116eda05-19b7-4ab1-b111-75ad639c04ed" providerId="ADAL" clId="{A4A10853-3298-8943-B9D8-07AA388C5B61}" dt="2022-08-02T13:22:44.131" v="767" actId="20577"/>
          <ac:spMkLst>
            <pc:docMk/>
            <pc:sldMk cId="1873688477" sldId="1108"/>
            <ac:spMk id="179" creationId="{9646084A-4EA0-5345-8A3E-91D3475359E6}"/>
          </ac:spMkLst>
        </pc:spChg>
        <pc:spChg chg="mod">
          <ac:chgData name="Aizhan Kassymova" userId="116eda05-19b7-4ab1-b111-75ad639c04ed" providerId="ADAL" clId="{A4A10853-3298-8943-B9D8-07AA388C5B61}" dt="2022-08-02T13:22:40.486" v="758" actId="20577"/>
          <ac:spMkLst>
            <pc:docMk/>
            <pc:sldMk cId="1873688477" sldId="1108"/>
            <ac:spMk id="180" creationId="{9FDE009F-BD4C-6B4C-A66D-690533C0F57F}"/>
          </ac:spMkLst>
        </pc:spChg>
        <pc:spChg chg="mod">
          <ac:chgData name="Aizhan Kassymova" userId="116eda05-19b7-4ab1-b111-75ad639c04ed" providerId="ADAL" clId="{A4A10853-3298-8943-B9D8-07AA388C5B61}" dt="2022-08-02T13:22:13.057" v="702" actId="20577"/>
          <ac:spMkLst>
            <pc:docMk/>
            <pc:sldMk cId="1873688477" sldId="1108"/>
            <ac:spMk id="187" creationId="{20A57016-2D36-9945-9BC2-7F8B323410D1}"/>
          </ac:spMkLst>
        </pc:spChg>
        <pc:spChg chg="mod">
          <ac:chgData name="Aizhan Kassymova" userId="116eda05-19b7-4ab1-b111-75ad639c04ed" providerId="ADAL" clId="{A4A10853-3298-8943-B9D8-07AA388C5B61}" dt="2022-08-02T13:22:05.328" v="690" actId="20577"/>
          <ac:spMkLst>
            <pc:docMk/>
            <pc:sldMk cId="1873688477" sldId="1108"/>
            <ac:spMk id="191" creationId="{A1B9282E-64F8-1442-8F95-7A9813CE8F60}"/>
          </ac:spMkLst>
        </pc:spChg>
        <pc:spChg chg="mod">
          <ac:chgData name="Aizhan Kassymova" userId="116eda05-19b7-4ab1-b111-75ad639c04ed" providerId="ADAL" clId="{A4A10853-3298-8943-B9D8-07AA388C5B61}" dt="2022-08-02T13:22:26.449" v="729" actId="20577"/>
          <ac:spMkLst>
            <pc:docMk/>
            <pc:sldMk cId="1873688477" sldId="1108"/>
            <ac:spMk id="192" creationId="{83782313-46E0-BE46-BEED-BDC4F6A04AD7}"/>
          </ac:spMkLst>
        </pc:spChg>
        <pc:spChg chg="mod">
          <ac:chgData name="Aizhan Kassymova" userId="116eda05-19b7-4ab1-b111-75ad639c04ed" providerId="ADAL" clId="{A4A10853-3298-8943-B9D8-07AA388C5B61}" dt="2022-08-02T13:22:20.342" v="718" actId="20577"/>
          <ac:spMkLst>
            <pc:docMk/>
            <pc:sldMk cId="1873688477" sldId="1108"/>
            <ac:spMk id="193" creationId="{E3A71501-A89A-D249-84FB-20D98047A254}"/>
          </ac:spMkLst>
        </pc:spChg>
        <pc:spChg chg="mod">
          <ac:chgData name="Aizhan Kassymova" userId="116eda05-19b7-4ab1-b111-75ad639c04ed" providerId="ADAL" clId="{A4A10853-3298-8943-B9D8-07AA388C5B61}" dt="2022-08-02T13:22:16.536" v="709" actId="20577"/>
          <ac:spMkLst>
            <pc:docMk/>
            <pc:sldMk cId="1873688477" sldId="1108"/>
            <ac:spMk id="194" creationId="{6C7F0039-C145-9D4F-92E4-1AF9B0406DA4}"/>
          </ac:spMkLst>
        </pc:spChg>
        <pc:spChg chg="mod">
          <ac:chgData name="Aizhan Kassymova" userId="116eda05-19b7-4ab1-b111-75ad639c04ed" providerId="ADAL" clId="{A4A10853-3298-8943-B9D8-07AA388C5B61}" dt="2022-08-02T13:21:55.919" v="674" actId="20577"/>
          <ac:spMkLst>
            <pc:docMk/>
            <pc:sldMk cId="1873688477" sldId="1108"/>
            <ac:spMk id="263" creationId="{DC4B02DA-C340-9945-87C2-952E1901FB43}"/>
          </ac:spMkLst>
        </pc:spChg>
      </pc:sldChg>
      <pc:sldChg chg="modSp mod modAnim">
        <pc:chgData name="Aizhan Kassymova" userId="116eda05-19b7-4ab1-b111-75ad639c04ed" providerId="ADAL" clId="{A4A10853-3298-8943-B9D8-07AA388C5B61}" dt="2022-08-02T13:21:39.204" v="668" actId="20577"/>
        <pc:sldMkLst>
          <pc:docMk/>
          <pc:sldMk cId="1313520129" sldId="1110"/>
        </pc:sldMkLst>
        <pc:spChg chg="mod">
          <ac:chgData name="Aizhan Kassymova" userId="116eda05-19b7-4ab1-b111-75ad639c04ed" providerId="ADAL" clId="{A4A10853-3298-8943-B9D8-07AA388C5B61}" dt="2022-08-02T13:21:39.204" v="668" actId="20577"/>
          <ac:spMkLst>
            <pc:docMk/>
            <pc:sldMk cId="1313520129" sldId="1110"/>
            <ac:spMk id="517" creationId="{6893AA1C-B5CC-D446-9A4F-4636B0A87E22}"/>
          </ac:spMkLst>
        </pc:spChg>
      </pc:sldChg>
      <pc:sldChg chg="modNotesTx">
        <pc:chgData name="Aizhan Kassymova" userId="116eda05-19b7-4ab1-b111-75ad639c04ed" providerId="ADAL" clId="{A4A10853-3298-8943-B9D8-07AA388C5B61}" dt="2022-07-27T17:09:07.755" v="607" actId="20577"/>
        <pc:sldMkLst>
          <pc:docMk/>
          <pc:sldMk cId="3648085974" sldId="1114"/>
        </pc:sldMkLst>
      </pc:sldChg>
      <pc:sldChg chg="delSp modSp mod modNotesTx">
        <pc:chgData name="Aizhan Kassymova" userId="116eda05-19b7-4ab1-b111-75ad639c04ed" providerId="ADAL" clId="{A4A10853-3298-8943-B9D8-07AA388C5B61}" dt="2022-07-27T17:04:01.274" v="491" actId="20577"/>
        <pc:sldMkLst>
          <pc:docMk/>
          <pc:sldMk cId="2835833805" sldId="1115"/>
        </pc:sldMkLst>
        <pc:spChg chg="mod">
          <ac:chgData name="Aizhan Kassymova" userId="116eda05-19b7-4ab1-b111-75ad639c04ed" providerId="ADAL" clId="{A4A10853-3298-8943-B9D8-07AA388C5B61}" dt="2022-07-27T16:54:40.386" v="281" actId="20577"/>
          <ac:spMkLst>
            <pc:docMk/>
            <pc:sldMk cId="2835833805" sldId="1115"/>
            <ac:spMk id="2" creationId="{3B8CD900-19EC-824C-BF74-AADFBF5A172E}"/>
          </ac:spMkLst>
        </pc:spChg>
        <pc:spChg chg="mod">
          <ac:chgData name="Aizhan Kassymova" userId="116eda05-19b7-4ab1-b111-75ad639c04ed" providerId="ADAL" clId="{A4A10853-3298-8943-B9D8-07AA388C5B61}" dt="2022-07-27T16:55:21.378" v="294" actId="255"/>
          <ac:spMkLst>
            <pc:docMk/>
            <pc:sldMk cId="2835833805" sldId="1115"/>
            <ac:spMk id="6" creationId="{B81DCC24-3FE7-E745-BC17-3886FB241095}"/>
          </ac:spMkLst>
        </pc:spChg>
        <pc:spChg chg="del mod">
          <ac:chgData name="Aizhan Kassymova" userId="116eda05-19b7-4ab1-b111-75ad639c04ed" providerId="ADAL" clId="{A4A10853-3298-8943-B9D8-07AA388C5B61}" dt="2022-07-27T16:49:25.164" v="2" actId="478"/>
          <ac:spMkLst>
            <pc:docMk/>
            <pc:sldMk cId="2835833805" sldId="1115"/>
            <ac:spMk id="448" creationId="{541DB1DA-FD54-0D21-A8EE-9DE259F544A0}"/>
          </ac:spMkLst>
        </pc:spChg>
        <pc:spChg chg="del">
          <ac:chgData name="Aizhan Kassymova" userId="116eda05-19b7-4ab1-b111-75ad639c04ed" providerId="ADAL" clId="{A4A10853-3298-8943-B9D8-07AA388C5B61}" dt="2022-07-27T16:49:27.833" v="3" actId="478"/>
          <ac:spMkLst>
            <pc:docMk/>
            <pc:sldMk cId="2835833805" sldId="1115"/>
            <ac:spMk id="456" creationId="{A91970E0-58FD-1901-FE0D-34FCA157C68E}"/>
          </ac:spMkLst>
        </pc:spChg>
        <pc:spChg chg="mod">
          <ac:chgData name="Aizhan Kassymova" userId="116eda05-19b7-4ab1-b111-75ad639c04ed" providerId="ADAL" clId="{A4A10853-3298-8943-B9D8-07AA388C5B61}" dt="2022-07-27T16:57:01.985" v="426" actId="20577"/>
          <ac:spMkLst>
            <pc:docMk/>
            <pc:sldMk cId="2835833805" sldId="1115"/>
            <ac:spMk id="517" creationId="{5DD1F129-FF75-B647-8A9A-42B6C0C7E416}"/>
          </ac:spMkLst>
        </pc:spChg>
      </pc:sldChg>
      <pc:sldChg chg="del">
        <pc:chgData name="Aizhan Kassymova" userId="116eda05-19b7-4ab1-b111-75ad639c04ed" providerId="ADAL" clId="{A4A10853-3298-8943-B9D8-07AA388C5B61}" dt="2022-07-27T16:52:54.600" v="107" actId="2696"/>
        <pc:sldMkLst>
          <pc:docMk/>
          <pc:sldMk cId="247591069" sldId="1116"/>
        </pc:sldMkLst>
      </pc:sldChg>
      <pc:sldChg chg="delSp modSp mod modNotesTx">
        <pc:chgData name="Aizhan Kassymova" userId="116eda05-19b7-4ab1-b111-75ad639c04ed" providerId="ADAL" clId="{A4A10853-3298-8943-B9D8-07AA388C5B61}" dt="2022-07-27T17:00:47.580" v="461" actId="20577"/>
        <pc:sldMkLst>
          <pc:docMk/>
          <pc:sldMk cId="3436660107" sldId="1117"/>
        </pc:sldMkLst>
        <pc:spChg chg="mod">
          <ac:chgData name="Aizhan Kassymova" userId="116eda05-19b7-4ab1-b111-75ad639c04ed" providerId="ADAL" clId="{A4A10853-3298-8943-B9D8-07AA388C5B61}" dt="2022-07-27T16:49:52.172" v="35" actId="20577"/>
          <ac:spMkLst>
            <pc:docMk/>
            <pc:sldMk cId="3436660107" sldId="1117"/>
            <ac:spMk id="2" creationId="{3B8CD900-19EC-824C-BF74-AADFBF5A172E}"/>
          </ac:spMkLst>
        </pc:spChg>
        <pc:spChg chg="del">
          <ac:chgData name="Aizhan Kassymova" userId="116eda05-19b7-4ab1-b111-75ad639c04ed" providerId="ADAL" clId="{A4A10853-3298-8943-B9D8-07AA388C5B61}" dt="2022-07-27T16:52:36.404" v="104" actId="478"/>
          <ac:spMkLst>
            <pc:docMk/>
            <pc:sldMk cId="3436660107" sldId="1117"/>
            <ac:spMk id="3" creationId="{11084F46-D79C-3048-9B21-CEBC66650819}"/>
          </ac:spMkLst>
        </pc:spChg>
        <pc:spChg chg="mod">
          <ac:chgData name="Aizhan Kassymova" userId="116eda05-19b7-4ab1-b111-75ad639c04ed" providerId="ADAL" clId="{A4A10853-3298-8943-B9D8-07AA388C5B61}" dt="2022-07-27T16:51:23.972" v="84" actId="14100"/>
          <ac:spMkLst>
            <pc:docMk/>
            <pc:sldMk cId="3436660107" sldId="1117"/>
            <ac:spMk id="4" creationId="{F6E2ACD2-5E28-0840-A1E8-F9AB901FE8BC}"/>
          </ac:spMkLst>
        </pc:spChg>
        <pc:spChg chg="mod">
          <ac:chgData name="Aizhan Kassymova" userId="116eda05-19b7-4ab1-b111-75ad639c04ed" providerId="ADAL" clId="{A4A10853-3298-8943-B9D8-07AA388C5B61}" dt="2022-07-27T16:52:31.990" v="103"/>
          <ac:spMkLst>
            <pc:docMk/>
            <pc:sldMk cId="3436660107" sldId="1117"/>
            <ac:spMk id="9" creationId="{55AB9D8D-7F05-094B-8DA6-3095A7A7A096}"/>
          </ac:spMkLst>
        </pc:spChg>
      </pc:sldChg>
    </pc:docChg>
  </pc:docChgLst>
  <pc:docChgLst>
    <pc:chgData name="Aizhan Kassymova" userId="S::a.kassymova@satbayev.university::116eda05-19b7-4ab1-b111-75ad639c04ed" providerId="AD" clId="Web-{C07E459D-C0C4-7D1B-17A3-F67B289F98CC}"/>
    <pc:docChg chg="addSld delSld modSld sldOrd">
      <pc:chgData name="Aizhan Kassymova" userId="S::a.kassymova@satbayev.university::116eda05-19b7-4ab1-b111-75ad639c04ed" providerId="AD" clId="Web-{C07E459D-C0C4-7D1B-17A3-F67B289F98CC}" dt="2022-07-15T12:20:56.909" v="1340"/>
      <pc:docMkLst>
        <pc:docMk/>
      </pc:docMkLst>
      <pc:sldChg chg="modSp">
        <pc:chgData name="Aizhan Kassymova" userId="S::a.kassymova@satbayev.university::116eda05-19b7-4ab1-b111-75ad639c04ed" providerId="AD" clId="Web-{C07E459D-C0C4-7D1B-17A3-F67B289F98CC}" dt="2022-07-15T12:17:40.833" v="1324" actId="20577"/>
        <pc:sldMkLst>
          <pc:docMk/>
          <pc:sldMk cId="618695574" sldId="256"/>
        </pc:sldMkLst>
        <pc:spChg chg="mod">
          <ac:chgData name="Aizhan Kassymova" userId="S::a.kassymova@satbayev.university::116eda05-19b7-4ab1-b111-75ad639c04ed" providerId="AD" clId="Web-{C07E459D-C0C4-7D1B-17A3-F67B289F98CC}" dt="2022-07-15T12:17:40.833" v="1324" actId="20577"/>
          <ac:spMkLst>
            <pc:docMk/>
            <pc:sldMk cId="618695574" sldId="256"/>
            <ac:spMk id="2" creationId="{DE9F32F8-75B0-5A0E-5B02-750E4F25B5F1}"/>
          </ac:spMkLst>
        </pc:spChg>
      </pc:sldChg>
      <pc:sldChg chg="del">
        <pc:chgData name="Aizhan Kassymova" userId="S::a.kassymova@satbayev.university::116eda05-19b7-4ab1-b111-75ad639c04ed" providerId="AD" clId="Web-{C07E459D-C0C4-7D1B-17A3-F67B289F98CC}" dt="2022-07-15T12:16:25.187" v="1297"/>
        <pc:sldMkLst>
          <pc:docMk/>
          <pc:sldMk cId="3991590088" sldId="965"/>
        </pc:sldMkLst>
      </pc:sldChg>
      <pc:sldChg chg="del">
        <pc:chgData name="Aizhan Kassymova" userId="S::a.kassymova@satbayev.university::116eda05-19b7-4ab1-b111-75ad639c04ed" providerId="AD" clId="Web-{C07E459D-C0C4-7D1B-17A3-F67B289F98CC}" dt="2022-07-15T12:16:26.140" v="1298"/>
        <pc:sldMkLst>
          <pc:docMk/>
          <pc:sldMk cId="974050777" sldId="966"/>
        </pc:sldMkLst>
      </pc:sldChg>
      <pc:sldChg chg="del">
        <pc:chgData name="Aizhan Kassymova" userId="S::a.kassymova@satbayev.university::116eda05-19b7-4ab1-b111-75ad639c04ed" providerId="AD" clId="Web-{C07E459D-C0C4-7D1B-17A3-F67B289F98CC}" dt="2022-07-15T12:16:28.124" v="1301"/>
        <pc:sldMkLst>
          <pc:docMk/>
          <pc:sldMk cId="3035734876" sldId="970"/>
        </pc:sldMkLst>
      </pc:sldChg>
      <pc:sldChg chg="del">
        <pc:chgData name="Aizhan Kassymova" userId="S::a.kassymova@satbayev.university::116eda05-19b7-4ab1-b111-75ad639c04ed" providerId="AD" clId="Web-{C07E459D-C0C4-7D1B-17A3-F67B289F98CC}" dt="2022-07-15T12:16:27.890" v="1300"/>
        <pc:sldMkLst>
          <pc:docMk/>
          <pc:sldMk cId="4220618177" sldId="971"/>
        </pc:sldMkLst>
      </pc:sldChg>
      <pc:sldChg chg="del">
        <pc:chgData name="Aizhan Kassymova" userId="S::a.kassymova@satbayev.university::116eda05-19b7-4ab1-b111-75ad639c04ed" providerId="AD" clId="Web-{C07E459D-C0C4-7D1B-17A3-F67B289F98CC}" dt="2022-07-15T12:16:27.327" v="1299"/>
        <pc:sldMkLst>
          <pc:docMk/>
          <pc:sldMk cId="1884211587" sldId="972"/>
        </pc:sldMkLst>
      </pc:sldChg>
      <pc:sldChg chg="modSp modNotes">
        <pc:chgData name="Aizhan Kassymova" userId="S::a.kassymova@satbayev.university::116eda05-19b7-4ab1-b111-75ad639c04ed" providerId="AD" clId="Web-{C07E459D-C0C4-7D1B-17A3-F67B289F98CC}" dt="2022-07-15T12:18:01.959" v="1325" actId="20577"/>
        <pc:sldMkLst>
          <pc:docMk/>
          <pc:sldMk cId="3896205319" sldId="973"/>
        </pc:sldMkLst>
        <pc:spChg chg="mod">
          <ac:chgData name="Aizhan Kassymova" userId="S::a.kassymova@satbayev.university::116eda05-19b7-4ab1-b111-75ad639c04ed" providerId="AD" clId="Web-{C07E459D-C0C4-7D1B-17A3-F67B289F98CC}" dt="2022-07-15T12:18:01.959" v="1325" actId="20577"/>
          <ac:spMkLst>
            <pc:docMk/>
            <pc:sldMk cId="3896205319" sldId="973"/>
            <ac:spMk id="3" creationId="{3442F0EB-D236-E592-A42B-8E35B6662FAD}"/>
          </ac:spMkLst>
        </pc:spChg>
      </pc:sldChg>
      <pc:sldChg chg="del">
        <pc:chgData name="Aizhan Kassymova" userId="S::a.kassymova@satbayev.university::116eda05-19b7-4ab1-b111-75ad639c04ed" providerId="AD" clId="Web-{C07E459D-C0C4-7D1B-17A3-F67B289F98CC}" dt="2022-07-15T12:16:31.797" v="1305"/>
        <pc:sldMkLst>
          <pc:docMk/>
          <pc:sldMk cId="3040384433" sldId="974"/>
        </pc:sldMkLst>
      </pc:sldChg>
      <pc:sldChg chg="del">
        <pc:chgData name="Aizhan Kassymova" userId="S::a.kassymova@satbayev.university::116eda05-19b7-4ab1-b111-75ad639c04ed" providerId="AD" clId="Web-{C07E459D-C0C4-7D1B-17A3-F67B289F98CC}" dt="2022-07-15T12:16:29.265" v="1302"/>
        <pc:sldMkLst>
          <pc:docMk/>
          <pc:sldMk cId="4017229420" sldId="975"/>
        </pc:sldMkLst>
      </pc:sldChg>
      <pc:sldChg chg="del">
        <pc:chgData name="Aizhan Kassymova" userId="S::a.kassymova@satbayev.university::116eda05-19b7-4ab1-b111-75ad639c04ed" providerId="AD" clId="Web-{C07E459D-C0C4-7D1B-17A3-F67B289F98CC}" dt="2022-07-15T12:16:30.546" v="1304"/>
        <pc:sldMkLst>
          <pc:docMk/>
          <pc:sldMk cId="701523990" sldId="977"/>
        </pc:sldMkLst>
      </pc:sldChg>
      <pc:sldChg chg="del">
        <pc:chgData name="Aizhan Kassymova" userId="S::a.kassymova@satbayev.university::116eda05-19b7-4ab1-b111-75ad639c04ed" providerId="AD" clId="Web-{C07E459D-C0C4-7D1B-17A3-F67B289F98CC}" dt="2022-07-15T12:16:30.328" v="1303"/>
        <pc:sldMkLst>
          <pc:docMk/>
          <pc:sldMk cId="3849016194" sldId="978"/>
        </pc:sldMkLst>
      </pc:sldChg>
      <pc:sldChg chg="del">
        <pc:chgData name="Aizhan Kassymova" userId="S::a.kassymova@satbayev.university::116eda05-19b7-4ab1-b111-75ad639c04ed" providerId="AD" clId="Web-{C07E459D-C0C4-7D1B-17A3-F67B289F98CC}" dt="2022-07-15T12:16:34.265" v="1309"/>
        <pc:sldMkLst>
          <pc:docMk/>
          <pc:sldMk cId="2568781362" sldId="979"/>
        </pc:sldMkLst>
      </pc:sldChg>
      <pc:sldChg chg="del">
        <pc:chgData name="Aizhan Kassymova" userId="S::a.kassymova@satbayev.university::116eda05-19b7-4ab1-b111-75ad639c04ed" providerId="AD" clId="Web-{C07E459D-C0C4-7D1B-17A3-F67B289F98CC}" dt="2022-07-15T12:16:33.343" v="1308"/>
        <pc:sldMkLst>
          <pc:docMk/>
          <pc:sldMk cId="3181265755" sldId="980"/>
        </pc:sldMkLst>
      </pc:sldChg>
      <pc:sldChg chg="del">
        <pc:chgData name="Aizhan Kassymova" userId="S::a.kassymova@satbayev.university::116eda05-19b7-4ab1-b111-75ad639c04ed" providerId="AD" clId="Web-{C07E459D-C0C4-7D1B-17A3-F67B289F98CC}" dt="2022-07-15T12:16:32.968" v="1307"/>
        <pc:sldMkLst>
          <pc:docMk/>
          <pc:sldMk cId="2364544183" sldId="981"/>
        </pc:sldMkLst>
      </pc:sldChg>
      <pc:sldChg chg="del">
        <pc:chgData name="Aizhan Kassymova" userId="S::a.kassymova@satbayev.university::116eda05-19b7-4ab1-b111-75ad639c04ed" providerId="AD" clId="Web-{C07E459D-C0C4-7D1B-17A3-F67B289F98CC}" dt="2022-07-15T12:16:32.875" v="1306"/>
        <pc:sldMkLst>
          <pc:docMk/>
          <pc:sldMk cId="1887142851" sldId="982"/>
        </pc:sldMkLst>
      </pc:sldChg>
      <pc:sldChg chg="del">
        <pc:chgData name="Aizhan Kassymova" userId="S::a.kassymova@satbayev.university::116eda05-19b7-4ab1-b111-75ad639c04ed" providerId="AD" clId="Web-{C07E459D-C0C4-7D1B-17A3-F67B289F98CC}" dt="2022-07-15T12:16:41.407" v="1318"/>
        <pc:sldMkLst>
          <pc:docMk/>
          <pc:sldMk cId="1433602419" sldId="983"/>
        </pc:sldMkLst>
      </pc:sldChg>
      <pc:sldChg chg="del">
        <pc:chgData name="Aizhan Kassymova" userId="S::a.kassymova@satbayev.university::116eda05-19b7-4ab1-b111-75ad639c04ed" providerId="AD" clId="Web-{C07E459D-C0C4-7D1B-17A3-F67B289F98CC}" dt="2022-07-15T12:16:38.969" v="1317"/>
        <pc:sldMkLst>
          <pc:docMk/>
          <pc:sldMk cId="3313835661" sldId="984"/>
        </pc:sldMkLst>
      </pc:sldChg>
      <pc:sldChg chg="del">
        <pc:chgData name="Aizhan Kassymova" userId="S::a.kassymova@satbayev.university::116eda05-19b7-4ab1-b111-75ad639c04ed" providerId="AD" clId="Web-{C07E459D-C0C4-7D1B-17A3-F67B289F98CC}" dt="2022-07-15T12:16:38.516" v="1316"/>
        <pc:sldMkLst>
          <pc:docMk/>
          <pc:sldMk cId="1971631348" sldId="985"/>
        </pc:sldMkLst>
      </pc:sldChg>
      <pc:sldChg chg="del">
        <pc:chgData name="Aizhan Kassymova" userId="S::a.kassymova@satbayev.university::116eda05-19b7-4ab1-b111-75ad639c04ed" providerId="AD" clId="Web-{C07E459D-C0C4-7D1B-17A3-F67B289F98CC}" dt="2022-07-15T12:16:38.438" v="1315"/>
        <pc:sldMkLst>
          <pc:docMk/>
          <pc:sldMk cId="4090509329" sldId="986"/>
        </pc:sldMkLst>
      </pc:sldChg>
      <pc:sldChg chg="del">
        <pc:chgData name="Aizhan Kassymova" userId="S::a.kassymova@satbayev.university::116eda05-19b7-4ab1-b111-75ad639c04ed" providerId="AD" clId="Web-{C07E459D-C0C4-7D1B-17A3-F67B289F98CC}" dt="2022-07-15T12:16:38.281" v="1314"/>
        <pc:sldMkLst>
          <pc:docMk/>
          <pc:sldMk cId="3110794418" sldId="987"/>
        </pc:sldMkLst>
      </pc:sldChg>
      <pc:sldChg chg="del">
        <pc:chgData name="Aizhan Kassymova" userId="S::a.kassymova@satbayev.university::116eda05-19b7-4ab1-b111-75ad639c04ed" providerId="AD" clId="Web-{C07E459D-C0C4-7D1B-17A3-F67B289F98CC}" dt="2022-07-15T12:16:37.156" v="1313"/>
        <pc:sldMkLst>
          <pc:docMk/>
          <pc:sldMk cId="2209116651" sldId="988"/>
        </pc:sldMkLst>
      </pc:sldChg>
      <pc:sldChg chg="del">
        <pc:chgData name="Aizhan Kassymova" userId="S::a.kassymova@satbayev.university::116eda05-19b7-4ab1-b111-75ad639c04ed" providerId="AD" clId="Web-{C07E459D-C0C4-7D1B-17A3-F67B289F98CC}" dt="2022-07-15T12:16:36.094" v="1312"/>
        <pc:sldMkLst>
          <pc:docMk/>
          <pc:sldMk cId="2203902979" sldId="989"/>
        </pc:sldMkLst>
      </pc:sldChg>
      <pc:sldChg chg="del">
        <pc:chgData name="Aizhan Kassymova" userId="S::a.kassymova@satbayev.university::116eda05-19b7-4ab1-b111-75ad639c04ed" providerId="AD" clId="Web-{C07E459D-C0C4-7D1B-17A3-F67B289F98CC}" dt="2022-07-15T12:16:35.409" v="1311"/>
        <pc:sldMkLst>
          <pc:docMk/>
          <pc:sldMk cId="3405062112" sldId="990"/>
        </pc:sldMkLst>
      </pc:sldChg>
      <pc:sldChg chg="del">
        <pc:chgData name="Aizhan Kassymova" userId="S::a.kassymova@satbayev.university::116eda05-19b7-4ab1-b111-75ad639c04ed" providerId="AD" clId="Web-{C07E459D-C0C4-7D1B-17A3-F67B289F98CC}" dt="2022-07-15T12:16:34.625" v="1310"/>
        <pc:sldMkLst>
          <pc:docMk/>
          <pc:sldMk cId="3444745692" sldId="992"/>
        </pc:sldMkLst>
      </pc:sldChg>
      <pc:sldChg chg="new del">
        <pc:chgData name="Aizhan Kassymova" userId="S::a.kassymova@satbayev.university::116eda05-19b7-4ab1-b111-75ad639c04ed" providerId="AD" clId="Web-{C07E459D-C0C4-7D1B-17A3-F67B289F98CC}" dt="2022-07-15T09:43:27.444" v="8"/>
        <pc:sldMkLst>
          <pc:docMk/>
          <pc:sldMk cId="791830446" sldId="993"/>
        </pc:sldMkLst>
      </pc:sldChg>
      <pc:sldChg chg="addSp delSp modSp add delAnim modNotes">
        <pc:chgData name="Aizhan Kassymova" userId="S::a.kassymova@satbayev.university::116eda05-19b7-4ab1-b111-75ad639c04ed" providerId="AD" clId="Web-{C07E459D-C0C4-7D1B-17A3-F67B289F98CC}" dt="2022-07-15T12:16:20.249" v="1296"/>
        <pc:sldMkLst>
          <pc:docMk/>
          <pc:sldMk cId="3559371383" sldId="993"/>
        </pc:sldMkLst>
        <pc:spChg chg="mod">
          <ac:chgData name="Aizhan Kassymova" userId="S::a.kassymova@satbayev.university::116eda05-19b7-4ab1-b111-75ad639c04ed" providerId="AD" clId="Web-{C07E459D-C0C4-7D1B-17A3-F67B289F98CC}" dt="2022-07-15T12:05:14.404" v="1191" actId="20577"/>
          <ac:spMkLst>
            <pc:docMk/>
            <pc:sldMk cId="3559371383" sldId="993"/>
            <ac:spMk id="2" creationId="{3B8CD900-19EC-824C-BF74-AADFBF5A172E}"/>
          </ac:spMkLst>
        </pc:spChg>
        <pc:spChg chg="add">
          <ac:chgData name="Aizhan Kassymova" userId="S::a.kassymova@satbayev.university::116eda05-19b7-4ab1-b111-75ad639c04ed" providerId="AD" clId="Web-{C07E459D-C0C4-7D1B-17A3-F67B289F98CC}" dt="2022-07-15T12:06:53.192" v="1223"/>
          <ac:spMkLst>
            <pc:docMk/>
            <pc:sldMk cId="3559371383" sldId="993"/>
            <ac:spMk id="6" creationId="{1528A634-2013-2F6A-D996-D6C72EF81302}"/>
          </ac:spMkLst>
        </pc:spChg>
        <pc:spChg chg="add mod">
          <ac:chgData name="Aizhan Kassymova" userId="S::a.kassymova@satbayev.university::116eda05-19b7-4ab1-b111-75ad639c04ed" providerId="AD" clId="Web-{C07E459D-C0C4-7D1B-17A3-F67B289F98CC}" dt="2022-07-15T12:09:35.017" v="1245" actId="20577"/>
          <ac:spMkLst>
            <pc:docMk/>
            <pc:sldMk cId="3559371383" sldId="993"/>
            <ac:spMk id="7" creationId="{D8F6CBDE-2F3A-E5A2-0B3A-489431D43C54}"/>
          </ac:spMkLst>
        </pc:spChg>
        <pc:spChg chg="add mod">
          <ac:chgData name="Aizhan Kassymova" userId="S::a.kassymova@satbayev.university::116eda05-19b7-4ab1-b111-75ad639c04ed" providerId="AD" clId="Web-{C07E459D-C0C4-7D1B-17A3-F67B289F98CC}" dt="2022-07-15T12:09:54.518" v="1256" actId="1076"/>
          <ac:spMkLst>
            <pc:docMk/>
            <pc:sldMk cId="3559371383" sldId="993"/>
            <ac:spMk id="8" creationId="{64F2D0EB-0D49-8622-7AF1-DB5FAB3CE4C0}"/>
          </ac:spMkLst>
        </pc:spChg>
        <pc:spChg chg="add mod">
          <ac:chgData name="Aizhan Kassymova" userId="S::a.kassymova@satbayev.university::116eda05-19b7-4ab1-b111-75ad639c04ed" providerId="AD" clId="Web-{C07E459D-C0C4-7D1B-17A3-F67B289F98CC}" dt="2022-07-15T12:10:34.583" v="1266" actId="14100"/>
          <ac:spMkLst>
            <pc:docMk/>
            <pc:sldMk cId="3559371383" sldId="993"/>
            <ac:spMk id="9" creationId="{3BFDA193-055F-C66D-7D8D-E0B237DC4464}"/>
          </ac:spMkLst>
        </pc:spChg>
        <pc:spChg chg="add del">
          <ac:chgData name="Aizhan Kassymova" userId="S::a.kassymova@satbayev.university::116eda05-19b7-4ab1-b111-75ad639c04ed" providerId="AD" clId="Web-{C07E459D-C0C4-7D1B-17A3-F67B289F98CC}" dt="2022-07-15T12:10:27.739" v="1265"/>
          <ac:spMkLst>
            <pc:docMk/>
            <pc:sldMk cId="3559371383" sldId="993"/>
            <ac:spMk id="10" creationId="{419AA08E-C048-6711-9A2F-190AB56BE292}"/>
          </ac:spMkLst>
        </pc:spChg>
        <pc:spChg chg="add mod">
          <ac:chgData name="Aizhan Kassymova" userId="S::a.kassymova@satbayev.university::116eda05-19b7-4ab1-b111-75ad639c04ed" providerId="AD" clId="Web-{C07E459D-C0C4-7D1B-17A3-F67B289F98CC}" dt="2022-07-15T12:10:40.428" v="1268" actId="1076"/>
          <ac:spMkLst>
            <pc:docMk/>
            <pc:sldMk cId="3559371383" sldId="993"/>
            <ac:spMk id="11" creationId="{183FA481-995B-A196-4983-3578A360EBD3}"/>
          </ac:spMkLst>
        </pc:spChg>
        <pc:spChg chg="del">
          <ac:chgData name="Aizhan Kassymova" userId="S::a.kassymova@satbayev.university::116eda05-19b7-4ab1-b111-75ad639c04ed" providerId="AD" clId="Web-{C07E459D-C0C4-7D1B-17A3-F67B289F98CC}" dt="2022-07-15T12:06:52.521" v="1222"/>
          <ac:spMkLst>
            <pc:docMk/>
            <pc:sldMk cId="3559371383" sldId="993"/>
            <ac:spMk id="161" creationId="{B3D70443-F3EE-CE47-AEBC-12DE161B9412}"/>
          </ac:spMkLst>
        </pc:spChg>
        <pc:spChg chg="mod ord">
          <ac:chgData name="Aizhan Kassymova" userId="S::a.kassymova@satbayev.university::116eda05-19b7-4ab1-b111-75ad639c04ed" providerId="AD" clId="Web-{C07E459D-C0C4-7D1B-17A3-F67B289F98CC}" dt="2022-07-15T12:12:40.436" v="1286" actId="1076"/>
          <ac:spMkLst>
            <pc:docMk/>
            <pc:sldMk cId="3559371383" sldId="993"/>
            <ac:spMk id="602" creationId="{42F82D1E-8ED4-4F44-9C3C-BDFDC81291EA}"/>
          </ac:spMkLst>
        </pc:spChg>
        <pc:spChg chg="mod topLvl">
          <ac:chgData name="Aizhan Kassymova" userId="S::a.kassymova@satbayev.university::116eda05-19b7-4ab1-b111-75ad639c04ed" providerId="AD" clId="Web-{C07E459D-C0C4-7D1B-17A3-F67B289F98CC}" dt="2022-07-15T12:06:11.939" v="1217" actId="20577"/>
          <ac:spMkLst>
            <pc:docMk/>
            <pc:sldMk cId="3559371383" sldId="993"/>
            <ac:spMk id="648" creationId="{17573379-BEF3-6842-92C8-C7C11E0F12A1}"/>
          </ac:spMkLst>
        </pc:spChg>
        <pc:spChg chg="del topLvl">
          <ac:chgData name="Aizhan Kassymova" userId="S::a.kassymova@satbayev.university::116eda05-19b7-4ab1-b111-75ad639c04ed" providerId="AD" clId="Web-{C07E459D-C0C4-7D1B-17A3-F67B289F98CC}" dt="2022-07-15T12:05:37.921" v="1195"/>
          <ac:spMkLst>
            <pc:docMk/>
            <pc:sldMk cId="3559371383" sldId="993"/>
            <ac:spMk id="757" creationId="{DA9B1A1A-980B-A04A-99EA-7721056B3929}"/>
          </ac:spMkLst>
        </pc:spChg>
        <pc:grpChg chg="del">
          <ac:chgData name="Aizhan Kassymova" userId="S::a.kassymova@satbayev.university::116eda05-19b7-4ab1-b111-75ad639c04ed" providerId="AD" clId="Web-{C07E459D-C0C4-7D1B-17A3-F67B289F98CC}" dt="2022-07-15T12:05:37.921" v="1195"/>
          <ac:grpSpMkLst>
            <pc:docMk/>
            <pc:sldMk cId="3559371383" sldId="993"/>
            <ac:grpSpMk id="4" creationId="{3E66D11C-2FA6-994B-8F41-1BCDD73182B5}"/>
          </ac:grpSpMkLst>
        </pc:grpChg>
      </pc:sldChg>
      <pc:sldChg chg="addSp delSp modSp add modNotes">
        <pc:chgData name="Aizhan Kassymova" userId="S::a.kassymova@satbayev.university::116eda05-19b7-4ab1-b111-75ad639c04ed" providerId="AD" clId="Web-{C07E459D-C0C4-7D1B-17A3-F67B289F98CC}" dt="2022-07-15T12:05:05.857" v="1189"/>
        <pc:sldMkLst>
          <pc:docMk/>
          <pc:sldMk cId="3215806968" sldId="994"/>
        </pc:sldMkLst>
        <pc:spChg chg="add">
          <ac:chgData name="Aizhan Kassymova" userId="S::a.kassymova@satbayev.university::116eda05-19b7-4ab1-b111-75ad639c04ed" providerId="AD" clId="Web-{C07E459D-C0C4-7D1B-17A3-F67B289F98CC}" dt="2022-07-15T12:04:32.526" v="1187"/>
          <ac:spMkLst>
            <pc:docMk/>
            <pc:sldMk cId="3215806968" sldId="994"/>
            <ac:spMk id="4" creationId="{C57DAD70-9B48-BA83-1114-914FBA4BD025}"/>
          </ac:spMkLst>
        </pc:spChg>
        <pc:spChg chg="del">
          <ac:chgData name="Aizhan Kassymova" userId="S::a.kassymova@satbayev.university::116eda05-19b7-4ab1-b111-75ad639c04ed" providerId="AD" clId="Web-{C07E459D-C0C4-7D1B-17A3-F67B289F98CC}" dt="2022-07-15T12:04:31.807" v="1186"/>
          <ac:spMkLst>
            <pc:docMk/>
            <pc:sldMk cId="3215806968" sldId="994"/>
            <ac:spMk id="146" creationId="{FB6AE8FF-6EB2-C544-80BC-6FF3FA7A6285}"/>
          </ac:spMkLst>
        </pc:spChg>
        <pc:spChg chg="mod">
          <ac:chgData name="Aizhan Kassymova" userId="S::a.kassymova@satbayev.university::116eda05-19b7-4ab1-b111-75ad639c04ed" providerId="AD" clId="Web-{C07E459D-C0C4-7D1B-17A3-F67B289F98CC}" dt="2022-07-15T12:01:20.809" v="1123" actId="14100"/>
          <ac:spMkLst>
            <pc:docMk/>
            <pc:sldMk cId="3215806968" sldId="994"/>
            <ac:spMk id="482" creationId="{885A2C98-F0C5-4F48-973F-FB58C4816800}"/>
          </ac:spMkLst>
        </pc:spChg>
        <pc:spChg chg="mod">
          <ac:chgData name="Aizhan Kassymova" userId="S::a.kassymova@satbayev.university::116eda05-19b7-4ab1-b111-75ad639c04ed" providerId="AD" clId="Web-{C07E459D-C0C4-7D1B-17A3-F67B289F98CC}" dt="2022-07-15T12:01:54.718" v="1138" actId="20577"/>
          <ac:spMkLst>
            <pc:docMk/>
            <pc:sldMk cId="3215806968" sldId="994"/>
            <ac:spMk id="488" creationId="{957E7C76-675E-574B-8ACD-614388DAE938}"/>
          </ac:spMkLst>
        </pc:spChg>
        <pc:spChg chg="mod">
          <ac:chgData name="Aizhan Kassymova" userId="S::a.kassymova@satbayev.university::116eda05-19b7-4ab1-b111-75ad639c04ed" providerId="AD" clId="Web-{C07E459D-C0C4-7D1B-17A3-F67B289F98CC}" dt="2022-07-15T12:02:05.281" v="1146" actId="20577"/>
          <ac:spMkLst>
            <pc:docMk/>
            <pc:sldMk cId="3215806968" sldId="994"/>
            <ac:spMk id="493" creationId="{48FDD660-FDC1-BC4D-AF14-61D75C0EB803}"/>
          </ac:spMkLst>
        </pc:spChg>
        <pc:spChg chg="mod">
          <ac:chgData name="Aizhan Kassymova" userId="S::a.kassymova@satbayev.university::116eda05-19b7-4ab1-b111-75ad639c04ed" providerId="AD" clId="Web-{C07E459D-C0C4-7D1B-17A3-F67B289F98CC}" dt="2022-07-15T12:01:36.513" v="1126" actId="14100"/>
          <ac:spMkLst>
            <pc:docMk/>
            <pc:sldMk cId="3215806968" sldId="994"/>
            <ac:spMk id="498" creationId="{A7FBBFF4-7CCE-3745-9DBF-448559E76BA0}"/>
          </ac:spMkLst>
        </pc:spChg>
        <pc:spChg chg="mod">
          <ac:chgData name="Aizhan Kassymova" userId="S::a.kassymova@satbayev.university::116eda05-19b7-4ab1-b111-75ad639c04ed" providerId="AD" clId="Web-{C07E459D-C0C4-7D1B-17A3-F67B289F98CC}" dt="2022-07-15T12:04:22.353" v="1185" actId="1076"/>
          <ac:spMkLst>
            <pc:docMk/>
            <pc:sldMk cId="3215806968" sldId="994"/>
            <ac:spMk id="501" creationId="{EC6D6C58-6370-D841-9FF4-E86B32210237}"/>
          </ac:spMkLst>
        </pc:spChg>
        <pc:spChg chg="mod">
          <ac:chgData name="Aizhan Kassymova" userId="S::a.kassymova@satbayev.university::116eda05-19b7-4ab1-b111-75ad639c04ed" providerId="AD" clId="Web-{C07E459D-C0C4-7D1B-17A3-F67B289F98CC}" dt="2022-07-15T12:03:48.929" v="1175" actId="1076"/>
          <ac:spMkLst>
            <pc:docMk/>
            <pc:sldMk cId="3215806968" sldId="994"/>
            <ac:spMk id="502" creationId="{999DDB29-B5E4-4144-8D94-861082F6DF98}"/>
          </ac:spMkLst>
        </pc:spChg>
        <pc:spChg chg="mod">
          <ac:chgData name="Aizhan Kassymova" userId="S::a.kassymova@satbayev.university::116eda05-19b7-4ab1-b111-75ad639c04ed" providerId="AD" clId="Web-{C07E459D-C0C4-7D1B-17A3-F67B289F98CC}" dt="2022-07-15T12:02:17.376" v="1153" actId="20577"/>
          <ac:spMkLst>
            <pc:docMk/>
            <pc:sldMk cId="3215806968" sldId="994"/>
            <ac:spMk id="514" creationId="{1BBEC08D-B4E9-1244-8AFE-C137F04A0DFB}"/>
          </ac:spMkLst>
        </pc:spChg>
        <pc:spChg chg="mod">
          <ac:chgData name="Aizhan Kassymova" userId="S::a.kassymova@satbayev.university::116eda05-19b7-4ab1-b111-75ad639c04ed" providerId="AD" clId="Web-{C07E459D-C0C4-7D1B-17A3-F67B289F98CC}" dt="2022-07-15T12:02:35.346" v="1161" actId="20577"/>
          <ac:spMkLst>
            <pc:docMk/>
            <pc:sldMk cId="3215806968" sldId="994"/>
            <ac:spMk id="516" creationId="{2215F4CA-83FF-2F43-A883-32EAB81F1207}"/>
          </ac:spMkLst>
        </pc:spChg>
      </pc:sldChg>
      <pc:sldChg chg="addSp delSp modSp add modNotes">
        <pc:chgData name="Aizhan Kassymova" userId="S::a.kassymova@satbayev.university::116eda05-19b7-4ab1-b111-75ad639c04ed" providerId="AD" clId="Web-{C07E459D-C0C4-7D1B-17A3-F67B289F98CC}" dt="2022-07-15T11:55:57.427" v="1096"/>
        <pc:sldMkLst>
          <pc:docMk/>
          <pc:sldMk cId="519445649" sldId="995"/>
        </pc:sldMkLst>
        <pc:spChg chg="mod">
          <ac:chgData name="Aizhan Kassymova" userId="S::a.kassymova@satbayev.university::116eda05-19b7-4ab1-b111-75ad639c04ed" providerId="AD" clId="Web-{C07E459D-C0C4-7D1B-17A3-F67B289F98CC}" dt="2022-07-15T11:46:50.278" v="1029" actId="20577"/>
          <ac:spMkLst>
            <pc:docMk/>
            <pc:sldMk cId="519445649" sldId="995"/>
            <ac:spMk id="2" creationId="{3B8CD900-19EC-824C-BF74-AADFBF5A172E}"/>
          </ac:spMkLst>
        </pc:spChg>
        <pc:spChg chg="add">
          <ac:chgData name="Aizhan Kassymova" userId="S::a.kassymova@satbayev.university::116eda05-19b7-4ab1-b111-75ad639c04ed" providerId="AD" clId="Web-{C07E459D-C0C4-7D1B-17A3-F67B289F98CC}" dt="2022-07-15T11:44:00.984" v="1024"/>
          <ac:spMkLst>
            <pc:docMk/>
            <pc:sldMk cId="519445649" sldId="995"/>
            <ac:spMk id="5" creationId="{8ECCA882-E5CA-47E8-2EEE-339BE2D5A021}"/>
          </ac:spMkLst>
        </pc:spChg>
        <pc:spChg chg="mod">
          <ac:chgData name="Aizhan Kassymova" userId="S::a.kassymova@satbayev.university::116eda05-19b7-4ab1-b111-75ad639c04ed" providerId="AD" clId="Web-{C07E459D-C0C4-7D1B-17A3-F67B289F98CC}" dt="2022-07-15T11:50:23.996" v="1044" actId="20577"/>
          <ac:spMkLst>
            <pc:docMk/>
            <pc:sldMk cId="519445649" sldId="995"/>
            <ac:spMk id="43" creationId="{494751C5-3228-E445-BD01-72428A7EAB59}"/>
          </ac:spMkLst>
        </pc:spChg>
        <pc:spChg chg="del">
          <ac:chgData name="Aizhan Kassymova" userId="S::a.kassymova@satbayev.university::116eda05-19b7-4ab1-b111-75ad639c04ed" providerId="AD" clId="Web-{C07E459D-C0C4-7D1B-17A3-F67B289F98CC}" dt="2022-07-15T11:44:00.594" v="1023"/>
          <ac:spMkLst>
            <pc:docMk/>
            <pc:sldMk cId="519445649" sldId="995"/>
            <ac:spMk id="74" creationId="{4DCC6A02-3817-1E4F-92DD-D0AA6AC8445A}"/>
          </ac:spMkLst>
        </pc:spChg>
        <pc:spChg chg="mod">
          <ac:chgData name="Aizhan Kassymova" userId="S::a.kassymova@satbayev.university::116eda05-19b7-4ab1-b111-75ad639c04ed" providerId="AD" clId="Web-{C07E459D-C0C4-7D1B-17A3-F67B289F98CC}" dt="2022-07-15T11:51:05.546" v="1049" actId="1076"/>
          <ac:spMkLst>
            <pc:docMk/>
            <pc:sldMk cId="519445649" sldId="995"/>
            <ac:spMk id="302" creationId="{07E7AB23-0BD9-F14F-9990-6EF08491E442}"/>
          </ac:spMkLst>
        </pc:spChg>
        <pc:spChg chg="mod">
          <ac:chgData name="Aizhan Kassymova" userId="S::a.kassymova@satbayev.university::116eda05-19b7-4ab1-b111-75ad639c04ed" providerId="AD" clId="Web-{C07E459D-C0C4-7D1B-17A3-F67B289F98CC}" dt="2022-07-15T11:52:51.460" v="1081" actId="1076"/>
          <ac:spMkLst>
            <pc:docMk/>
            <pc:sldMk cId="519445649" sldId="995"/>
            <ac:spMk id="303" creationId="{22B4F102-0AE6-894B-9FDB-169832FE1D37}"/>
          </ac:spMkLst>
        </pc:spChg>
        <pc:spChg chg="mod">
          <ac:chgData name="Aizhan Kassymova" userId="S::a.kassymova@satbayev.university::116eda05-19b7-4ab1-b111-75ad639c04ed" providerId="AD" clId="Web-{C07E459D-C0C4-7D1B-17A3-F67B289F98CC}" dt="2022-07-15T11:52:59.367" v="1084" actId="20577"/>
          <ac:spMkLst>
            <pc:docMk/>
            <pc:sldMk cId="519445649" sldId="995"/>
            <ac:spMk id="304" creationId="{99C94E9C-7B58-B945-A1E2-8510D3FF88DA}"/>
          </ac:spMkLst>
        </pc:spChg>
        <pc:grpChg chg="mod">
          <ac:chgData name="Aizhan Kassymova" userId="S::a.kassymova@satbayev.university::116eda05-19b7-4ab1-b111-75ad639c04ed" providerId="AD" clId="Web-{C07E459D-C0C4-7D1B-17A3-F67B289F98CC}" dt="2022-07-15T11:44:08.954" v="1026" actId="1076"/>
          <ac:grpSpMkLst>
            <pc:docMk/>
            <pc:sldMk cId="519445649" sldId="995"/>
            <ac:grpSpMk id="8" creationId="{2A92D340-73A9-4F49-8534-B5C904B778B4}"/>
          </ac:grpSpMkLst>
        </pc:grpChg>
      </pc:sldChg>
      <pc:sldChg chg="addSp delSp modSp add ord delAnim modNotes">
        <pc:chgData name="Aizhan Kassymova" userId="S::a.kassymova@satbayev.university::116eda05-19b7-4ab1-b111-75ad639c04ed" providerId="AD" clId="Web-{C07E459D-C0C4-7D1B-17A3-F67B289F98CC}" dt="2022-07-15T11:32:06.588" v="959"/>
        <pc:sldMkLst>
          <pc:docMk/>
          <pc:sldMk cId="1724717735" sldId="996"/>
        </pc:sldMkLst>
        <pc:spChg chg="mod">
          <ac:chgData name="Aizhan Kassymova" userId="S::a.kassymova@satbayev.university::116eda05-19b7-4ab1-b111-75ad639c04ed" providerId="AD" clId="Web-{C07E459D-C0C4-7D1B-17A3-F67B289F98CC}" dt="2022-07-15T11:23:52.927" v="864" actId="20577"/>
          <ac:spMkLst>
            <pc:docMk/>
            <pc:sldMk cId="1724717735" sldId="996"/>
            <ac:spMk id="2" creationId="{3B8CD900-19EC-824C-BF74-AADFBF5A172E}"/>
          </ac:spMkLst>
        </pc:spChg>
        <pc:spChg chg="add">
          <ac:chgData name="Aizhan Kassymova" userId="S::a.kassymova@satbayev.university::116eda05-19b7-4ab1-b111-75ad639c04ed" providerId="AD" clId="Web-{C07E459D-C0C4-7D1B-17A3-F67B289F98CC}" dt="2022-07-15T11:23:14.096" v="854"/>
          <ac:spMkLst>
            <pc:docMk/>
            <pc:sldMk cId="1724717735" sldId="996"/>
            <ac:spMk id="6" creationId="{47BBFFB5-5A4E-EE55-6904-311E388969C5}"/>
          </ac:spMkLst>
        </pc:spChg>
        <pc:spChg chg="mod">
          <ac:chgData name="Aizhan Kassymova" userId="S::a.kassymova@satbayev.university::116eda05-19b7-4ab1-b111-75ad639c04ed" providerId="AD" clId="Web-{C07E459D-C0C4-7D1B-17A3-F67B289F98CC}" dt="2022-07-15T11:26:01.593" v="892" actId="14100"/>
          <ac:spMkLst>
            <pc:docMk/>
            <pc:sldMk cId="1724717735" sldId="996"/>
            <ac:spMk id="17" creationId="{266CA32C-7D96-1F42-88EE-0CD26A415F37}"/>
          </ac:spMkLst>
        </pc:spChg>
        <pc:spChg chg="del mod topLvl">
          <ac:chgData name="Aizhan Kassymova" userId="S::a.kassymova@satbayev.university::116eda05-19b7-4ab1-b111-75ad639c04ed" providerId="AD" clId="Web-{C07E459D-C0C4-7D1B-17A3-F67B289F98CC}" dt="2022-07-15T11:25:30.434" v="884"/>
          <ac:spMkLst>
            <pc:docMk/>
            <pc:sldMk cId="1724717735" sldId="996"/>
            <ac:spMk id="43" creationId="{54211E9D-8A8E-BF41-BDEC-889453887B75}"/>
          </ac:spMkLst>
        </pc:spChg>
        <pc:spChg chg="del">
          <ac:chgData name="Aizhan Kassymova" userId="S::a.kassymova@satbayev.university::116eda05-19b7-4ab1-b111-75ad639c04ed" providerId="AD" clId="Web-{C07E459D-C0C4-7D1B-17A3-F67B289F98CC}" dt="2022-07-15T11:23:14.050" v="853"/>
          <ac:spMkLst>
            <pc:docMk/>
            <pc:sldMk cId="1724717735" sldId="996"/>
            <ac:spMk id="45" creationId="{589565F1-CC81-D148-8C2B-5587C47130D9}"/>
          </ac:spMkLst>
        </pc:spChg>
        <pc:spChg chg="mod">
          <ac:chgData name="Aizhan Kassymova" userId="S::a.kassymova@satbayev.university::116eda05-19b7-4ab1-b111-75ad639c04ed" providerId="AD" clId="Web-{C07E459D-C0C4-7D1B-17A3-F67B289F98CC}" dt="2022-07-15T11:27:01.425" v="914" actId="20577"/>
          <ac:spMkLst>
            <pc:docMk/>
            <pc:sldMk cId="1724717735" sldId="996"/>
            <ac:spMk id="90" creationId="{57B3723E-06BE-9E4B-B5FD-DB428178AC75}"/>
          </ac:spMkLst>
        </pc:spChg>
        <pc:spChg chg="mod">
          <ac:chgData name="Aizhan Kassymova" userId="S::a.kassymova@satbayev.university::116eda05-19b7-4ab1-b111-75ad639c04ed" providerId="AD" clId="Web-{C07E459D-C0C4-7D1B-17A3-F67B289F98CC}" dt="2022-07-15T11:27:37.834" v="926" actId="20577"/>
          <ac:spMkLst>
            <pc:docMk/>
            <pc:sldMk cId="1724717735" sldId="996"/>
            <ac:spMk id="99" creationId="{F2BB1DAE-AB56-8246-A3D6-8E5A69B8FF8C}"/>
          </ac:spMkLst>
        </pc:spChg>
        <pc:spChg chg="mod">
          <ac:chgData name="Aizhan Kassymova" userId="S::a.kassymova@satbayev.university::116eda05-19b7-4ab1-b111-75ad639c04ed" providerId="AD" clId="Web-{C07E459D-C0C4-7D1B-17A3-F67B289F98CC}" dt="2022-07-15T11:26:39.971" v="907" actId="1076"/>
          <ac:spMkLst>
            <pc:docMk/>
            <pc:sldMk cId="1724717735" sldId="996"/>
            <ac:spMk id="100" creationId="{2FE5E5BD-F2D9-044C-AF8E-8A3AB1A666A5}"/>
          </ac:spMkLst>
        </pc:spChg>
        <pc:spChg chg="del">
          <ac:chgData name="Aizhan Kassymova" userId="S::a.kassymova@satbayev.university::116eda05-19b7-4ab1-b111-75ad639c04ed" providerId="AD" clId="Web-{C07E459D-C0C4-7D1B-17A3-F67B289F98CC}" dt="2022-07-15T11:27:47.491" v="927"/>
          <ac:spMkLst>
            <pc:docMk/>
            <pc:sldMk cId="1724717735" sldId="996"/>
            <ac:spMk id="108" creationId="{23257655-BFAB-7E4B-9721-E40633712A2D}"/>
          </ac:spMkLst>
        </pc:spChg>
        <pc:grpChg chg="topLvl">
          <ac:chgData name="Aizhan Kassymova" userId="S::a.kassymova@satbayev.university::116eda05-19b7-4ab1-b111-75ad639c04ed" providerId="AD" clId="Web-{C07E459D-C0C4-7D1B-17A3-F67B289F98CC}" dt="2022-07-15T11:25:30.434" v="884"/>
          <ac:grpSpMkLst>
            <pc:docMk/>
            <pc:sldMk cId="1724717735" sldId="996"/>
            <ac:grpSpMk id="3" creationId="{37FB3ADB-070D-EA41-8E10-638DD4679B17}"/>
          </ac:grpSpMkLst>
        </pc:grpChg>
        <pc:grpChg chg="del">
          <ac:chgData name="Aizhan Kassymova" userId="S::a.kassymova@satbayev.university::116eda05-19b7-4ab1-b111-75ad639c04ed" providerId="AD" clId="Web-{C07E459D-C0C4-7D1B-17A3-F67B289F98CC}" dt="2022-07-15T11:25:30.434" v="884"/>
          <ac:grpSpMkLst>
            <pc:docMk/>
            <pc:sldMk cId="1724717735" sldId="996"/>
            <ac:grpSpMk id="4" creationId="{C493C1C6-6FFC-4542-8569-381842BD5BB2}"/>
          </ac:grpSpMkLst>
        </pc:grpChg>
      </pc:sldChg>
      <pc:sldChg chg="add del">
        <pc:chgData name="Aizhan Kassymova" userId="S::a.kassymova@satbayev.university::116eda05-19b7-4ab1-b111-75ad639c04ed" providerId="AD" clId="Web-{C07E459D-C0C4-7D1B-17A3-F67B289F98CC}" dt="2022-07-15T11:43:49.687" v="1022"/>
        <pc:sldMkLst>
          <pc:docMk/>
          <pc:sldMk cId="1288990589" sldId="997"/>
        </pc:sldMkLst>
      </pc:sldChg>
      <pc:sldChg chg="addSp delSp modSp add modNotes">
        <pc:chgData name="Aizhan Kassymova" userId="S::a.kassymova@satbayev.university::116eda05-19b7-4ab1-b111-75ad639c04ed" providerId="AD" clId="Web-{C07E459D-C0C4-7D1B-17A3-F67B289F98CC}" dt="2022-07-15T11:49:27.508" v="1037"/>
        <pc:sldMkLst>
          <pc:docMk/>
          <pc:sldMk cId="396709274" sldId="998"/>
        </pc:sldMkLst>
        <pc:spChg chg="mod">
          <ac:chgData name="Aizhan Kassymova" userId="S::a.kassymova@satbayev.university::116eda05-19b7-4ab1-b111-75ad639c04ed" providerId="AD" clId="Web-{C07E459D-C0C4-7D1B-17A3-F67B289F98CC}" dt="2022-07-15T11:32:55.841" v="965" actId="20577"/>
          <ac:spMkLst>
            <pc:docMk/>
            <pc:sldMk cId="396709274" sldId="998"/>
            <ac:spMk id="2" creationId="{3B8CD900-19EC-824C-BF74-AADFBF5A172E}"/>
          </ac:spMkLst>
        </pc:spChg>
        <pc:spChg chg="add">
          <ac:chgData name="Aizhan Kassymova" userId="S::a.kassymova@satbayev.university::116eda05-19b7-4ab1-b111-75ad639c04ed" providerId="AD" clId="Web-{C07E459D-C0C4-7D1B-17A3-F67B289F98CC}" dt="2022-07-15T11:32:22.511" v="963"/>
          <ac:spMkLst>
            <pc:docMk/>
            <pc:sldMk cId="396709274" sldId="998"/>
            <ac:spMk id="4" creationId="{ED51173D-1DC8-26E3-67B8-FB6B064333F3}"/>
          </ac:spMkLst>
        </pc:spChg>
        <pc:spChg chg="mod">
          <ac:chgData name="Aizhan Kassymova" userId="S::a.kassymova@satbayev.university::116eda05-19b7-4ab1-b111-75ad639c04ed" providerId="AD" clId="Web-{C07E459D-C0C4-7D1B-17A3-F67B289F98CC}" dt="2022-07-15T11:34:44.333" v="986" actId="1076"/>
          <ac:spMkLst>
            <pc:docMk/>
            <pc:sldMk cId="396709274" sldId="998"/>
            <ac:spMk id="17" creationId="{921D3CC3-7FC4-4346-86E8-F841A7674F2D}"/>
          </ac:spMkLst>
        </pc:spChg>
        <pc:spChg chg="mod">
          <ac:chgData name="Aizhan Kassymova" userId="S::a.kassymova@satbayev.university::116eda05-19b7-4ab1-b111-75ad639c04ed" providerId="AD" clId="Web-{C07E459D-C0C4-7D1B-17A3-F67B289F98CC}" dt="2022-07-15T11:36:19.918" v="1013" actId="1076"/>
          <ac:spMkLst>
            <pc:docMk/>
            <pc:sldMk cId="396709274" sldId="998"/>
            <ac:spMk id="29" creationId="{A650D718-81E6-C34A-AA06-669C83840015}"/>
          </ac:spMkLst>
        </pc:spChg>
        <pc:spChg chg="mod">
          <ac:chgData name="Aizhan Kassymova" userId="S::a.kassymova@satbayev.university::116eda05-19b7-4ab1-b111-75ad639c04ed" providerId="AD" clId="Web-{C07E459D-C0C4-7D1B-17A3-F67B289F98CC}" dt="2022-07-15T11:35:46.557" v="1000" actId="20577"/>
          <ac:spMkLst>
            <pc:docMk/>
            <pc:sldMk cId="396709274" sldId="998"/>
            <ac:spMk id="30" creationId="{8C2F6269-CD63-DC47-AA5A-D6F6AD85E9F6}"/>
          </ac:spMkLst>
        </pc:spChg>
        <pc:spChg chg="mod">
          <ac:chgData name="Aizhan Kassymova" userId="S::a.kassymova@satbayev.university::116eda05-19b7-4ab1-b111-75ad639c04ed" providerId="AD" clId="Web-{C07E459D-C0C4-7D1B-17A3-F67B289F98CC}" dt="2022-07-15T11:35:39.478" v="993" actId="20577"/>
          <ac:spMkLst>
            <pc:docMk/>
            <pc:sldMk cId="396709274" sldId="998"/>
            <ac:spMk id="31" creationId="{43A2AD3C-9D79-9140-BB67-1BE3BD4261D1}"/>
          </ac:spMkLst>
        </pc:spChg>
        <pc:spChg chg="mod">
          <ac:chgData name="Aizhan Kassymova" userId="S::a.kassymova@satbayev.university::116eda05-19b7-4ab1-b111-75ad639c04ed" providerId="AD" clId="Web-{C07E459D-C0C4-7D1B-17A3-F67B289F98CC}" dt="2022-07-15T11:34:53.772" v="988" actId="20577"/>
          <ac:spMkLst>
            <pc:docMk/>
            <pc:sldMk cId="396709274" sldId="998"/>
            <ac:spMk id="60" creationId="{C45704CB-2C2D-E04A-BF4B-17BB274AE2EB}"/>
          </ac:spMkLst>
        </pc:spChg>
        <pc:spChg chg="del">
          <ac:chgData name="Aizhan Kassymova" userId="S::a.kassymova@satbayev.university::116eda05-19b7-4ab1-b111-75ad639c04ed" providerId="AD" clId="Web-{C07E459D-C0C4-7D1B-17A3-F67B289F98CC}" dt="2022-07-15T11:32:21.995" v="962"/>
          <ac:spMkLst>
            <pc:docMk/>
            <pc:sldMk cId="396709274" sldId="998"/>
            <ac:spMk id="61" creationId="{B25BBF9C-F6B7-D74C-8D2F-80041D2036F7}"/>
          </ac:spMkLst>
        </pc:spChg>
      </pc:sldChg>
      <pc:sldChg chg="addSp delSp modSp add del">
        <pc:chgData name="Aizhan Kassymova" userId="S::a.kassymova@satbayev.university::116eda05-19b7-4ab1-b111-75ad639c04ed" providerId="AD" clId="Web-{C07E459D-C0C4-7D1B-17A3-F67B289F98CC}" dt="2022-07-15T11:10:23.962" v="815"/>
        <pc:sldMkLst>
          <pc:docMk/>
          <pc:sldMk cId="2111853387" sldId="999"/>
        </pc:sldMkLst>
        <pc:spChg chg="add mod">
          <ac:chgData name="Aizhan Kassymova" userId="S::a.kassymova@satbayev.university::116eda05-19b7-4ab1-b111-75ad639c04ed" providerId="AD" clId="Web-{C07E459D-C0C4-7D1B-17A3-F67B289F98CC}" dt="2022-07-15T11:06:44.649" v="814" actId="1076"/>
          <ac:spMkLst>
            <pc:docMk/>
            <pc:sldMk cId="2111853387" sldId="999"/>
            <ac:spMk id="6" creationId="{5B1F89F8-95A2-9382-BAE3-02300FE2F231}"/>
          </ac:spMkLst>
        </pc:spChg>
        <pc:spChg chg="del">
          <ac:chgData name="Aizhan Kassymova" userId="S::a.kassymova@satbayev.university::116eda05-19b7-4ab1-b111-75ad639c04ed" providerId="AD" clId="Web-{C07E459D-C0C4-7D1B-17A3-F67B289F98CC}" dt="2022-07-15T11:06:41.774" v="812"/>
          <ac:spMkLst>
            <pc:docMk/>
            <pc:sldMk cId="2111853387" sldId="999"/>
            <ac:spMk id="32" creationId="{0FDC591A-D31D-2A45-AA1E-B568041AA95C}"/>
          </ac:spMkLst>
        </pc:spChg>
      </pc:sldChg>
      <pc:sldChg chg="add del">
        <pc:chgData name="Aizhan Kassymova" userId="S::a.kassymova@satbayev.university::116eda05-19b7-4ab1-b111-75ad639c04ed" providerId="AD" clId="Web-{C07E459D-C0C4-7D1B-17A3-F67B289F98CC}" dt="2022-07-15T11:05:55.912" v="810"/>
        <pc:sldMkLst>
          <pc:docMk/>
          <pc:sldMk cId="4008258214" sldId="1000"/>
        </pc:sldMkLst>
      </pc:sldChg>
      <pc:sldChg chg="add del">
        <pc:chgData name="Aizhan Kassymova" userId="S::a.kassymova@satbayev.university::116eda05-19b7-4ab1-b111-75ad639c04ed" providerId="AD" clId="Web-{C07E459D-C0C4-7D1B-17A3-F67B289F98CC}" dt="2022-07-15T11:05:59.693" v="811"/>
        <pc:sldMkLst>
          <pc:docMk/>
          <pc:sldMk cId="18867529" sldId="1001"/>
        </pc:sldMkLst>
      </pc:sldChg>
      <pc:sldChg chg="addSp delSp modSp add modNotes">
        <pc:chgData name="Aizhan Kassymova" userId="S::a.kassymova@satbayev.university::116eda05-19b7-4ab1-b111-75ad639c04ed" providerId="AD" clId="Web-{C07E459D-C0C4-7D1B-17A3-F67B289F98CC}" dt="2022-07-15T11:05:47.645" v="809"/>
        <pc:sldMkLst>
          <pc:docMk/>
          <pc:sldMk cId="2473510013" sldId="1002"/>
        </pc:sldMkLst>
        <pc:spChg chg="mod">
          <ac:chgData name="Aizhan Kassymova" userId="S::a.kassymova@satbayev.university::116eda05-19b7-4ab1-b111-75ad639c04ed" providerId="AD" clId="Web-{C07E459D-C0C4-7D1B-17A3-F67B289F98CC}" dt="2022-07-15T10:53:56.454" v="783" actId="20577"/>
          <ac:spMkLst>
            <pc:docMk/>
            <pc:sldMk cId="2473510013" sldId="1002"/>
            <ac:spMk id="2" creationId="{3B8CD900-19EC-824C-BF74-AADFBF5A172E}"/>
          </ac:spMkLst>
        </pc:spChg>
        <pc:spChg chg="add mod">
          <ac:chgData name="Aizhan Kassymova" userId="S::a.kassymova@satbayev.university::116eda05-19b7-4ab1-b111-75ad639c04ed" providerId="AD" clId="Web-{C07E459D-C0C4-7D1B-17A3-F67B289F98CC}" dt="2022-07-15T10:40:05.502" v="442" actId="1076"/>
          <ac:spMkLst>
            <pc:docMk/>
            <pc:sldMk cId="2473510013" sldId="1002"/>
            <ac:spMk id="6" creationId="{D1F89AD2-0A73-958F-63A6-0EE7CB7DA24C}"/>
          </ac:spMkLst>
        </pc:spChg>
        <pc:spChg chg="add">
          <ac:chgData name="Aizhan Kassymova" userId="S::a.kassymova@satbayev.university::116eda05-19b7-4ab1-b111-75ad639c04ed" providerId="AD" clId="Web-{C07E459D-C0C4-7D1B-17A3-F67B289F98CC}" dt="2022-07-15T10:40:15.253" v="443"/>
          <ac:spMkLst>
            <pc:docMk/>
            <pc:sldMk cId="2473510013" sldId="1002"/>
            <ac:spMk id="10" creationId="{D9EB8EE0-E097-3673-CCA5-7A22B85FF45A}"/>
          </ac:spMkLst>
        </pc:spChg>
        <pc:spChg chg="add mod">
          <ac:chgData name="Aizhan Kassymova" userId="S::a.kassymova@satbayev.university::116eda05-19b7-4ab1-b111-75ad639c04ed" providerId="AD" clId="Web-{C07E459D-C0C4-7D1B-17A3-F67B289F98CC}" dt="2022-07-15T10:53:41.484" v="780" actId="20577"/>
          <ac:spMkLst>
            <pc:docMk/>
            <pc:sldMk cId="2473510013" sldId="1002"/>
            <ac:spMk id="12" creationId="{920CA18F-14B3-950A-12AA-DCF92408B76F}"/>
          </ac:spMkLst>
        </pc:spChg>
        <pc:spChg chg="add mod">
          <ac:chgData name="Aizhan Kassymova" userId="S::a.kassymova@satbayev.university::116eda05-19b7-4ab1-b111-75ad639c04ed" providerId="AD" clId="Web-{C07E459D-C0C4-7D1B-17A3-F67B289F98CC}" dt="2022-07-15T10:53:31.483" v="779" actId="1076"/>
          <ac:spMkLst>
            <pc:docMk/>
            <pc:sldMk cId="2473510013" sldId="1002"/>
            <ac:spMk id="14" creationId="{ADB1A9A5-20C4-40DF-249B-B2AECC553FC1}"/>
          </ac:spMkLst>
        </pc:spChg>
        <pc:spChg chg="mod">
          <ac:chgData name="Aizhan Kassymova" userId="S::a.kassymova@satbayev.university::116eda05-19b7-4ab1-b111-75ad639c04ed" providerId="AD" clId="Web-{C07E459D-C0C4-7D1B-17A3-F67B289F98CC}" dt="2022-07-15T10:47:33.411" v="707" actId="20577"/>
          <ac:spMkLst>
            <pc:docMk/>
            <pc:sldMk cId="2473510013" sldId="1002"/>
            <ac:spMk id="52" creationId="{A295C9C7-DA39-ED42-847F-83EE93D04F56}"/>
          </ac:spMkLst>
        </pc:spChg>
        <pc:spChg chg="mod">
          <ac:chgData name="Aizhan Kassymova" userId="S::a.kassymova@satbayev.university::116eda05-19b7-4ab1-b111-75ad639c04ed" providerId="AD" clId="Web-{C07E459D-C0C4-7D1B-17A3-F67B289F98CC}" dt="2022-07-15T10:52:34.682" v="750" actId="20577"/>
          <ac:spMkLst>
            <pc:docMk/>
            <pc:sldMk cId="2473510013" sldId="1002"/>
            <ac:spMk id="53" creationId="{4367B5FB-6961-314F-9C99-C943E30E405F}"/>
          </ac:spMkLst>
        </pc:spChg>
        <pc:spChg chg="mod">
          <ac:chgData name="Aizhan Kassymova" userId="S::a.kassymova@satbayev.university::116eda05-19b7-4ab1-b111-75ad639c04ed" providerId="AD" clId="Web-{C07E459D-C0C4-7D1B-17A3-F67B289F98CC}" dt="2022-07-15T10:53:17.498" v="776" actId="20577"/>
          <ac:spMkLst>
            <pc:docMk/>
            <pc:sldMk cId="2473510013" sldId="1002"/>
            <ac:spMk id="55" creationId="{D2984E3F-88C6-FF46-A32F-B96D5A684CE9}"/>
          </ac:spMkLst>
        </pc:spChg>
        <pc:spChg chg="del">
          <ac:chgData name="Aizhan Kassymova" userId="S::a.kassymova@satbayev.university::116eda05-19b7-4ab1-b111-75ad639c04ed" providerId="AD" clId="Web-{C07E459D-C0C4-7D1B-17A3-F67B289F98CC}" dt="2022-07-15T10:42:40.842" v="560"/>
          <ac:spMkLst>
            <pc:docMk/>
            <pc:sldMk cId="2473510013" sldId="1002"/>
            <ac:spMk id="57" creationId="{520C29B2-BF21-FD46-BEE5-C6688F240217}"/>
          </ac:spMkLst>
        </pc:spChg>
        <pc:spChg chg="mod">
          <ac:chgData name="Aizhan Kassymova" userId="S::a.kassymova@satbayev.university::116eda05-19b7-4ab1-b111-75ad639c04ed" providerId="AD" clId="Web-{C07E459D-C0C4-7D1B-17A3-F67B289F98CC}" dt="2022-07-15T10:58:41.474" v="800" actId="14100"/>
          <ac:spMkLst>
            <pc:docMk/>
            <pc:sldMk cId="2473510013" sldId="1002"/>
            <ac:spMk id="63" creationId="{10899A13-D659-FD40-BB86-F6944FFF8700}"/>
          </ac:spMkLst>
        </pc:spChg>
        <pc:spChg chg="mod">
          <ac:chgData name="Aizhan Kassymova" userId="S::a.kassymova@satbayev.university::116eda05-19b7-4ab1-b111-75ad639c04ed" providerId="AD" clId="Web-{C07E459D-C0C4-7D1B-17A3-F67B289F98CC}" dt="2022-07-15T10:40:44.708" v="487" actId="1076"/>
          <ac:spMkLst>
            <pc:docMk/>
            <pc:sldMk cId="2473510013" sldId="1002"/>
            <ac:spMk id="85" creationId="{4FBD0AA4-42C3-2B49-BDB1-0979DED2C5D6}"/>
          </ac:spMkLst>
        </pc:spChg>
        <pc:spChg chg="mod">
          <ac:chgData name="Aizhan Kassymova" userId="S::a.kassymova@satbayev.university::116eda05-19b7-4ab1-b111-75ad639c04ed" providerId="AD" clId="Web-{C07E459D-C0C4-7D1B-17A3-F67B289F98CC}" dt="2022-07-15T10:41:43.947" v="538" actId="20577"/>
          <ac:spMkLst>
            <pc:docMk/>
            <pc:sldMk cId="2473510013" sldId="1002"/>
            <ac:spMk id="87" creationId="{867387BA-39EC-9E4E-8BB0-480BC4423626}"/>
          </ac:spMkLst>
        </pc:spChg>
        <pc:spChg chg="mod">
          <ac:chgData name="Aizhan Kassymova" userId="S::a.kassymova@satbayev.university::116eda05-19b7-4ab1-b111-75ad639c04ed" providerId="AD" clId="Web-{C07E459D-C0C4-7D1B-17A3-F67B289F98CC}" dt="2022-07-15T10:41:59.292" v="548" actId="20577"/>
          <ac:spMkLst>
            <pc:docMk/>
            <pc:sldMk cId="2473510013" sldId="1002"/>
            <ac:spMk id="90" creationId="{EED5545D-BA61-2046-A423-41F4F0BCD65B}"/>
          </ac:spMkLst>
        </pc:spChg>
        <pc:spChg chg="del">
          <ac:chgData name="Aizhan Kassymova" userId="S::a.kassymova@satbayev.university::116eda05-19b7-4ab1-b111-75ad639c04ed" providerId="AD" clId="Web-{C07E459D-C0C4-7D1B-17A3-F67B289F98CC}" dt="2022-07-15T10:43:05.015" v="565"/>
          <ac:spMkLst>
            <pc:docMk/>
            <pc:sldMk cId="2473510013" sldId="1002"/>
            <ac:spMk id="92" creationId="{2521317A-C1CF-B84E-8D60-CC1E8C06357E}"/>
          </ac:spMkLst>
        </pc:spChg>
        <pc:spChg chg="mod">
          <ac:chgData name="Aizhan Kassymova" userId="S::a.kassymova@satbayev.university::116eda05-19b7-4ab1-b111-75ad639c04ed" providerId="AD" clId="Web-{C07E459D-C0C4-7D1B-17A3-F67B289F98CC}" dt="2022-07-15T10:41:04.710" v="500" actId="1076"/>
          <ac:spMkLst>
            <pc:docMk/>
            <pc:sldMk cId="2473510013" sldId="1002"/>
            <ac:spMk id="100" creationId="{488CD73E-ECC7-E842-9578-1478C5F11784}"/>
          </ac:spMkLst>
        </pc:spChg>
        <pc:grpChg chg="mod">
          <ac:chgData name="Aizhan Kassymova" userId="S::a.kassymova@satbayev.university::116eda05-19b7-4ab1-b111-75ad639c04ed" providerId="AD" clId="Web-{C07E459D-C0C4-7D1B-17A3-F67B289F98CC}" dt="2022-07-15T10:52:14.274" v="729" actId="1076"/>
          <ac:grpSpMkLst>
            <pc:docMk/>
            <pc:sldMk cId="2473510013" sldId="1002"/>
            <ac:grpSpMk id="9" creationId="{E7DB7FA8-F9A7-FB4D-B8FF-0FBB7086AF05}"/>
          </ac:grpSpMkLst>
        </pc:grpChg>
        <pc:cxnChg chg="mod">
          <ac:chgData name="Aizhan Kassymova" userId="S::a.kassymova@satbayev.university::116eda05-19b7-4ab1-b111-75ad639c04ed" providerId="AD" clId="Web-{C07E459D-C0C4-7D1B-17A3-F67B289F98CC}" dt="2022-07-15T10:58:41.474" v="800" actId="14100"/>
          <ac:cxnSpMkLst>
            <pc:docMk/>
            <pc:sldMk cId="2473510013" sldId="1002"/>
            <ac:cxnSpMk id="7" creationId="{B4BA02AB-689E-8049-956E-12333C1B2FBE}"/>
          </ac:cxnSpMkLst>
        </pc:cxnChg>
      </pc:sldChg>
      <pc:sldChg chg="addSp delSp modSp add modNotes">
        <pc:chgData name="Aizhan Kassymova" userId="S::a.kassymova@satbayev.university::116eda05-19b7-4ab1-b111-75ad639c04ed" providerId="AD" clId="Web-{C07E459D-C0C4-7D1B-17A3-F67B289F98CC}" dt="2022-07-15T11:17:18.695" v="847"/>
        <pc:sldMkLst>
          <pc:docMk/>
          <pc:sldMk cId="1806603704" sldId="1003"/>
        </pc:sldMkLst>
        <pc:spChg chg="mod">
          <ac:chgData name="Aizhan Kassymova" userId="S::a.kassymova@satbayev.university::116eda05-19b7-4ab1-b111-75ad639c04ed" providerId="AD" clId="Web-{C07E459D-C0C4-7D1B-17A3-F67B289F98CC}" dt="2022-07-15T10:20:28.558" v="130" actId="20577"/>
          <ac:spMkLst>
            <pc:docMk/>
            <pc:sldMk cId="1806603704" sldId="1003"/>
            <ac:spMk id="2" creationId="{3B8CD900-19EC-824C-BF74-AADFBF5A172E}"/>
          </ac:spMkLst>
        </pc:spChg>
        <pc:spChg chg="add mod">
          <ac:chgData name="Aizhan Kassymova" userId="S::a.kassymova@satbayev.university::116eda05-19b7-4ab1-b111-75ad639c04ed" providerId="AD" clId="Web-{C07E459D-C0C4-7D1B-17A3-F67B289F98CC}" dt="2022-07-15T10:26:53.742" v="389" actId="20577"/>
          <ac:spMkLst>
            <pc:docMk/>
            <pc:sldMk cId="1806603704" sldId="1003"/>
            <ac:spMk id="4" creationId="{37D353C5-586D-1259-E040-6CF8894084A1}"/>
          </ac:spMkLst>
        </pc:spChg>
        <pc:spChg chg="add mod">
          <ac:chgData name="Aizhan Kassymova" userId="S::a.kassymova@satbayev.university::116eda05-19b7-4ab1-b111-75ad639c04ed" providerId="AD" clId="Web-{C07E459D-C0C4-7D1B-17A3-F67B289F98CC}" dt="2022-07-15T10:36:32.440" v="428" actId="1076"/>
          <ac:spMkLst>
            <pc:docMk/>
            <pc:sldMk cId="1806603704" sldId="1003"/>
            <ac:spMk id="6" creationId="{8D7317D4-144E-0013-975A-E63F63A26BDE}"/>
          </ac:spMkLst>
        </pc:spChg>
        <pc:spChg chg="add mod">
          <ac:chgData name="Aizhan Kassymova" userId="S::a.kassymova@satbayev.university::116eda05-19b7-4ab1-b111-75ad639c04ed" providerId="AD" clId="Web-{C07E459D-C0C4-7D1B-17A3-F67B289F98CC}" dt="2022-07-15T10:36:28.502" v="427" actId="1076"/>
          <ac:spMkLst>
            <pc:docMk/>
            <pc:sldMk cId="1806603704" sldId="1003"/>
            <ac:spMk id="7" creationId="{9250F375-9116-1971-425B-1B13039C1667}"/>
          </ac:spMkLst>
        </pc:spChg>
        <pc:spChg chg="del">
          <ac:chgData name="Aizhan Kassymova" userId="S::a.kassymova@satbayev.university::116eda05-19b7-4ab1-b111-75ad639c04ed" providerId="AD" clId="Web-{C07E459D-C0C4-7D1B-17A3-F67B289F98CC}" dt="2022-07-15T10:26:40.148" v="385"/>
          <ac:spMkLst>
            <pc:docMk/>
            <pc:sldMk cId="1806603704" sldId="1003"/>
            <ac:spMk id="51" creationId="{B70D46B2-DA48-BC41-88EB-9A7ADF18AE56}"/>
          </ac:spMkLst>
        </pc:spChg>
        <pc:spChg chg="mod">
          <ac:chgData name="Aizhan Kassymova" userId="S::a.kassymova@satbayev.university::116eda05-19b7-4ab1-b111-75ad639c04ed" providerId="AD" clId="Web-{C07E459D-C0C4-7D1B-17A3-F67B289F98CC}" dt="2022-07-15T10:27:29.917" v="391" actId="20577"/>
          <ac:spMkLst>
            <pc:docMk/>
            <pc:sldMk cId="1806603704" sldId="1003"/>
            <ac:spMk id="58" creationId="{AC2D03E9-7C61-0A43-A247-276B596B9942}"/>
          </ac:spMkLst>
        </pc:spChg>
        <pc:spChg chg="mod">
          <ac:chgData name="Aizhan Kassymova" userId="S::a.kassymova@satbayev.university::116eda05-19b7-4ab1-b111-75ad639c04ed" providerId="AD" clId="Web-{C07E459D-C0C4-7D1B-17A3-F67B289F98CC}" dt="2022-07-15T10:26:35.007" v="384" actId="20577"/>
          <ac:spMkLst>
            <pc:docMk/>
            <pc:sldMk cId="1806603704" sldId="1003"/>
            <ac:spMk id="75" creationId="{9033E5DB-6EA3-CE4C-B1A8-C9C804BDCB3F}"/>
          </ac:spMkLst>
        </pc:spChg>
        <pc:spChg chg="mod">
          <ac:chgData name="Aizhan Kassymova" userId="S::a.kassymova@satbayev.university::116eda05-19b7-4ab1-b111-75ad639c04ed" providerId="AD" clId="Web-{C07E459D-C0C4-7D1B-17A3-F67B289F98CC}" dt="2022-07-15T10:42:19.871" v="555" actId="1076"/>
          <ac:spMkLst>
            <pc:docMk/>
            <pc:sldMk cId="1806603704" sldId="1003"/>
            <ac:spMk id="85" creationId="{4FBD0AA4-42C3-2B49-BDB1-0979DED2C5D6}"/>
          </ac:spMkLst>
        </pc:spChg>
        <pc:spChg chg="mod">
          <ac:chgData name="Aizhan Kassymova" userId="S::a.kassymova@satbayev.university::116eda05-19b7-4ab1-b111-75ad639c04ed" providerId="AD" clId="Web-{C07E459D-C0C4-7D1B-17A3-F67B289F98CC}" dt="2022-07-15T10:42:27.169" v="557" actId="20577"/>
          <ac:spMkLst>
            <pc:docMk/>
            <pc:sldMk cId="1806603704" sldId="1003"/>
            <ac:spMk id="87" creationId="{867387BA-39EC-9E4E-8BB0-480BC4423626}"/>
          </ac:spMkLst>
        </pc:spChg>
        <pc:spChg chg="mod">
          <ac:chgData name="Aizhan Kassymova" userId="S::a.kassymova@satbayev.university::116eda05-19b7-4ab1-b111-75ad639c04ed" providerId="AD" clId="Web-{C07E459D-C0C4-7D1B-17A3-F67B289F98CC}" dt="2022-07-15T10:42:32.529" v="559" actId="20577"/>
          <ac:spMkLst>
            <pc:docMk/>
            <pc:sldMk cId="1806603704" sldId="1003"/>
            <ac:spMk id="90" creationId="{EED5545D-BA61-2046-A423-41F4F0BCD65B}"/>
          </ac:spMkLst>
        </pc:spChg>
        <pc:spChg chg="mod">
          <ac:chgData name="Aizhan Kassymova" userId="S::a.kassymova@satbayev.university::116eda05-19b7-4ab1-b111-75ad639c04ed" providerId="AD" clId="Web-{C07E459D-C0C4-7D1B-17A3-F67B289F98CC}" dt="2022-07-15T10:24:21.403" v="290" actId="20577"/>
          <ac:spMkLst>
            <pc:docMk/>
            <pc:sldMk cId="1806603704" sldId="1003"/>
            <ac:spMk id="92" creationId="{2521317A-C1CF-B84E-8D60-CC1E8C06357E}"/>
          </ac:spMkLst>
        </pc:spChg>
        <pc:spChg chg="mod">
          <ac:chgData name="Aizhan Kassymova" userId="S::a.kassymova@satbayev.university::116eda05-19b7-4ab1-b111-75ad639c04ed" providerId="AD" clId="Web-{C07E459D-C0C4-7D1B-17A3-F67B289F98CC}" dt="2022-07-15T10:42:10.793" v="552" actId="1076"/>
          <ac:spMkLst>
            <pc:docMk/>
            <pc:sldMk cId="1806603704" sldId="1003"/>
            <ac:spMk id="100" creationId="{488CD73E-ECC7-E842-9578-1478C5F11784}"/>
          </ac:spMkLst>
        </pc:spChg>
        <pc:cxnChg chg="mod">
          <ac:chgData name="Aizhan Kassymova" userId="S::a.kassymova@satbayev.university::116eda05-19b7-4ab1-b111-75ad639c04ed" providerId="AD" clId="Web-{C07E459D-C0C4-7D1B-17A3-F67B289F98CC}" dt="2022-07-15T10:21:19.546" v="172" actId="1076"/>
          <ac:cxnSpMkLst>
            <pc:docMk/>
            <pc:sldMk cId="1806603704" sldId="1003"/>
            <ac:cxnSpMk id="5" creationId="{E0E58503-FA9B-1542-A0D6-E85B92D1E5BA}"/>
          </ac:cxnSpMkLst>
        </pc:cxnChg>
      </pc:sldChg>
      <pc:sldChg chg="addSp delSp modSp add modNotes">
        <pc:chgData name="Aizhan Kassymova" userId="S::a.kassymova@satbayev.university::116eda05-19b7-4ab1-b111-75ad639c04ed" providerId="AD" clId="Web-{C07E459D-C0C4-7D1B-17A3-F67B289F98CC}" dt="2022-07-15T10:19:20.835" v="128"/>
        <pc:sldMkLst>
          <pc:docMk/>
          <pc:sldMk cId="1361521299" sldId="1004"/>
        </pc:sldMkLst>
        <pc:spChg chg="mod">
          <ac:chgData name="Aizhan Kassymova" userId="S::a.kassymova@satbayev.university::116eda05-19b7-4ab1-b111-75ad639c04ed" providerId="AD" clId="Web-{C07E459D-C0C4-7D1B-17A3-F67B289F98CC}" dt="2022-07-15T09:45:54.715" v="26" actId="20577"/>
          <ac:spMkLst>
            <pc:docMk/>
            <pc:sldMk cId="1361521299" sldId="1004"/>
            <ac:spMk id="2" creationId="{3B8CD900-19EC-824C-BF74-AADFBF5A172E}"/>
          </ac:spMkLst>
        </pc:spChg>
        <pc:spChg chg="add mod">
          <ac:chgData name="Aizhan Kassymova" userId="S::a.kassymova@satbayev.university::116eda05-19b7-4ab1-b111-75ad639c04ed" providerId="AD" clId="Web-{C07E459D-C0C4-7D1B-17A3-F67B289F98CC}" dt="2022-07-15T10:14:02.421" v="97" actId="1076"/>
          <ac:spMkLst>
            <pc:docMk/>
            <pc:sldMk cId="1361521299" sldId="1004"/>
            <ac:spMk id="4" creationId="{BBB7447D-601E-849F-062E-68F9EF2C5DF7}"/>
          </ac:spMkLst>
        </pc:spChg>
        <pc:spChg chg="mod">
          <ac:chgData name="Aizhan Kassymova" userId="S::a.kassymova@satbayev.university::116eda05-19b7-4ab1-b111-75ad639c04ed" providerId="AD" clId="Web-{C07E459D-C0C4-7D1B-17A3-F67B289F98CC}" dt="2022-07-15T09:48:53.284" v="36" actId="20577"/>
          <ac:spMkLst>
            <pc:docMk/>
            <pc:sldMk cId="1361521299" sldId="1004"/>
            <ac:spMk id="7" creationId="{84527315-9237-DF4C-A233-1FDCF6AF614A}"/>
          </ac:spMkLst>
        </pc:spChg>
        <pc:spChg chg="mod">
          <ac:chgData name="Aizhan Kassymova" userId="S::a.kassymova@satbayev.university::116eda05-19b7-4ab1-b111-75ad639c04ed" providerId="AD" clId="Web-{C07E459D-C0C4-7D1B-17A3-F67B289F98CC}" dt="2022-07-15T09:49:37.551" v="44" actId="20577"/>
          <ac:spMkLst>
            <pc:docMk/>
            <pc:sldMk cId="1361521299" sldId="1004"/>
            <ac:spMk id="50" creationId="{15E16EFE-9699-4F4E-BFC6-790480667E12}"/>
          </ac:spMkLst>
        </pc:spChg>
        <pc:spChg chg="mod">
          <ac:chgData name="Aizhan Kassymova" userId="S::a.kassymova@satbayev.university::116eda05-19b7-4ab1-b111-75ad639c04ed" providerId="AD" clId="Web-{C07E459D-C0C4-7D1B-17A3-F67B289F98CC}" dt="2022-07-15T09:50:22.365" v="63" actId="20577"/>
          <ac:spMkLst>
            <pc:docMk/>
            <pc:sldMk cId="1361521299" sldId="1004"/>
            <ac:spMk id="53" creationId="{674A1D43-19A1-AA41-9CBF-545C92FF13AA}"/>
          </ac:spMkLst>
        </pc:spChg>
        <pc:spChg chg="mod">
          <ac:chgData name="Aizhan Kassymova" userId="S::a.kassymova@satbayev.university::116eda05-19b7-4ab1-b111-75ad639c04ed" providerId="AD" clId="Web-{C07E459D-C0C4-7D1B-17A3-F67B289F98CC}" dt="2022-07-15T10:13:20.621" v="94" actId="20577"/>
          <ac:spMkLst>
            <pc:docMk/>
            <pc:sldMk cId="1361521299" sldId="1004"/>
            <ac:spMk id="57" creationId="{90578129-76D6-DA4C-AF38-D254E1E2AA25}"/>
          </ac:spMkLst>
        </pc:spChg>
        <pc:spChg chg="del">
          <ac:chgData name="Aizhan Kassymova" userId="S::a.kassymova@satbayev.university::116eda05-19b7-4ab1-b111-75ad639c04ed" providerId="AD" clId="Web-{C07E459D-C0C4-7D1B-17A3-F67B289F98CC}" dt="2022-07-15T10:13:51.702" v="95"/>
          <ac:spMkLst>
            <pc:docMk/>
            <pc:sldMk cId="1361521299" sldId="1004"/>
            <ac:spMk id="58" creationId="{45CC7D59-8063-2F4C-A4F4-9B16811F4310}"/>
          </ac:spMkLst>
        </pc:spChg>
      </pc:sldChg>
      <pc:sldChg chg="add">
        <pc:chgData name="Aizhan Kassymova" userId="S::a.kassymova@satbayev.university::116eda05-19b7-4ab1-b111-75ad639c04ed" providerId="AD" clId="Web-{C07E459D-C0C4-7D1B-17A3-F67B289F98CC}" dt="2022-07-15T12:18:56.182" v="1326"/>
        <pc:sldMkLst>
          <pc:docMk/>
          <pc:sldMk cId="4011593193" sldId="1005"/>
        </pc:sldMkLst>
      </pc:sldChg>
      <pc:sldChg chg="add">
        <pc:chgData name="Aizhan Kassymova" userId="S::a.kassymova@satbayev.university::116eda05-19b7-4ab1-b111-75ad639c04ed" providerId="AD" clId="Web-{C07E459D-C0C4-7D1B-17A3-F67B289F98CC}" dt="2022-07-15T12:18:56.573" v="1327"/>
        <pc:sldMkLst>
          <pc:docMk/>
          <pc:sldMk cId="421856067" sldId="1006"/>
        </pc:sldMkLst>
      </pc:sldChg>
      <pc:sldChg chg="add">
        <pc:chgData name="Aizhan Kassymova" userId="S::a.kassymova@satbayev.university::116eda05-19b7-4ab1-b111-75ad639c04ed" providerId="AD" clId="Web-{C07E459D-C0C4-7D1B-17A3-F67B289F98CC}" dt="2022-07-15T12:18:56.948" v="1328"/>
        <pc:sldMkLst>
          <pc:docMk/>
          <pc:sldMk cId="2199283685" sldId="1007"/>
        </pc:sldMkLst>
      </pc:sldChg>
      <pc:sldChg chg="add">
        <pc:chgData name="Aizhan Kassymova" userId="S::a.kassymova@satbayev.university::116eda05-19b7-4ab1-b111-75ad639c04ed" providerId="AD" clId="Web-{C07E459D-C0C4-7D1B-17A3-F67B289F98CC}" dt="2022-07-15T12:18:57.276" v="1329"/>
        <pc:sldMkLst>
          <pc:docMk/>
          <pc:sldMk cId="2039105488" sldId="1008"/>
        </pc:sldMkLst>
      </pc:sldChg>
      <pc:sldChg chg="add">
        <pc:chgData name="Aizhan Kassymova" userId="S::a.kassymova@satbayev.university::116eda05-19b7-4ab1-b111-75ad639c04ed" providerId="AD" clId="Web-{C07E459D-C0C4-7D1B-17A3-F67B289F98CC}" dt="2022-07-15T12:18:57.557" v="1330"/>
        <pc:sldMkLst>
          <pc:docMk/>
          <pc:sldMk cId="622832814" sldId="1009"/>
        </pc:sldMkLst>
      </pc:sldChg>
      <pc:sldChg chg="add">
        <pc:chgData name="Aizhan Kassymova" userId="S::a.kassymova@satbayev.university::116eda05-19b7-4ab1-b111-75ad639c04ed" providerId="AD" clId="Web-{C07E459D-C0C4-7D1B-17A3-F67B289F98CC}" dt="2022-07-15T12:18:57.666" v="1331"/>
        <pc:sldMkLst>
          <pc:docMk/>
          <pc:sldMk cId="2628641788" sldId="1010"/>
        </pc:sldMkLst>
      </pc:sldChg>
      <pc:sldChg chg="add">
        <pc:chgData name="Aizhan Kassymova" userId="S::a.kassymova@satbayev.university::116eda05-19b7-4ab1-b111-75ad639c04ed" providerId="AD" clId="Web-{C07E459D-C0C4-7D1B-17A3-F67B289F98CC}" dt="2022-07-15T12:18:57.713" v="1332"/>
        <pc:sldMkLst>
          <pc:docMk/>
          <pc:sldMk cId="4140032516" sldId="1011"/>
        </pc:sldMkLst>
      </pc:sldChg>
      <pc:sldChg chg="add">
        <pc:chgData name="Aizhan Kassymova" userId="S::a.kassymova@satbayev.university::116eda05-19b7-4ab1-b111-75ad639c04ed" providerId="AD" clId="Web-{C07E459D-C0C4-7D1B-17A3-F67B289F98CC}" dt="2022-07-15T12:18:57.807" v="1333"/>
        <pc:sldMkLst>
          <pc:docMk/>
          <pc:sldMk cId="3516260518" sldId="1012"/>
        </pc:sldMkLst>
      </pc:sldChg>
      <pc:sldChg chg="add">
        <pc:chgData name="Aizhan Kassymova" userId="S::a.kassymova@satbayev.university::116eda05-19b7-4ab1-b111-75ad639c04ed" providerId="AD" clId="Web-{C07E459D-C0C4-7D1B-17A3-F67B289F98CC}" dt="2022-07-15T12:18:57.885" v="1334"/>
        <pc:sldMkLst>
          <pc:docMk/>
          <pc:sldMk cId="2500415789" sldId="1013"/>
        </pc:sldMkLst>
      </pc:sldChg>
      <pc:sldChg chg="add modNotes">
        <pc:chgData name="Aizhan Kassymova" userId="S::a.kassymova@satbayev.university::116eda05-19b7-4ab1-b111-75ad639c04ed" providerId="AD" clId="Web-{C07E459D-C0C4-7D1B-17A3-F67B289F98CC}" dt="2022-07-15T12:20:56.909" v="1340"/>
        <pc:sldMkLst>
          <pc:docMk/>
          <pc:sldMk cId="3538661402" sldId="1014"/>
        </pc:sldMkLst>
      </pc:sldChg>
      <pc:sldChg chg="add">
        <pc:chgData name="Aizhan Kassymova" userId="S::a.kassymova@satbayev.university::116eda05-19b7-4ab1-b111-75ad639c04ed" providerId="AD" clId="Web-{C07E459D-C0C4-7D1B-17A3-F67B289F98CC}" dt="2022-07-15T12:19:34.950" v="1336"/>
        <pc:sldMkLst>
          <pc:docMk/>
          <pc:sldMk cId="4019658133" sldId="1015"/>
        </pc:sldMkLst>
      </pc:sldChg>
      <pc:sldChg chg="add">
        <pc:chgData name="Aizhan Kassymova" userId="S::a.kassymova@satbayev.university::116eda05-19b7-4ab1-b111-75ad639c04ed" providerId="AD" clId="Web-{C07E459D-C0C4-7D1B-17A3-F67B289F98CC}" dt="2022-07-15T12:19:35.028" v="1337"/>
        <pc:sldMkLst>
          <pc:docMk/>
          <pc:sldMk cId="815488491" sldId="1016"/>
        </pc:sldMkLst>
      </pc:sldChg>
      <pc:sldChg chg="add">
        <pc:chgData name="Aizhan Kassymova" userId="S::a.kassymova@satbayev.university::116eda05-19b7-4ab1-b111-75ad639c04ed" providerId="AD" clId="Web-{C07E459D-C0C4-7D1B-17A3-F67B289F98CC}" dt="2022-07-15T12:19:35.044" v="1338"/>
        <pc:sldMkLst>
          <pc:docMk/>
          <pc:sldMk cId="4032368679" sldId="1017"/>
        </pc:sldMkLst>
      </pc:sldChg>
    </pc:docChg>
  </pc:docChgLst>
  <pc:docChgLst>
    <pc:chgData name="Aizhan Kassymova" userId="S::a.kassymova@satbayev.university::116eda05-19b7-4ab1-b111-75ad639c04ed" providerId="AD" clId="Web-{5A0C0DAB-ADAC-5BBC-0290-1783241FBB26}"/>
    <pc:docChg chg="addSld delSld modSld sldOrd">
      <pc:chgData name="Aizhan Kassymova" userId="S::a.kassymova@satbayev.university::116eda05-19b7-4ab1-b111-75ad639c04ed" providerId="AD" clId="Web-{5A0C0DAB-ADAC-5BBC-0290-1783241FBB26}" dt="2022-07-28T09:58:10.553" v="891" actId="20577"/>
      <pc:docMkLst>
        <pc:docMk/>
      </pc:docMkLst>
      <pc:sldChg chg="delSp modNotes">
        <pc:chgData name="Aizhan Kassymova" userId="S::a.kassymova@satbayev.university::116eda05-19b7-4ab1-b111-75ad639c04ed" providerId="AD" clId="Web-{5A0C0DAB-ADAC-5BBC-0290-1783241FBB26}" dt="2022-07-28T09:35:47.836" v="613"/>
        <pc:sldMkLst>
          <pc:docMk/>
          <pc:sldMk cId="692421666" sldId="962"/>
        </pc:sldMkLst>
        <pc:spChg chg="del">
          <ac:chgData name="Aizhan Kassymova" userId="S::a.kassymova@satbayev.university::116eda05-19b7-4ab1-b111-75ad639c04ed" providerId="AD" clId="Web-{5A0C0DAB-ADAC-5BBC-0290-1783241FBB26}" dt="2022-07-28T09:35:47.836" v="613"/>
          <ac:spMkLst>
            <pc:docMk/>
            <pc:sldMk cId="692421666" sldId="962"/>
            <ac:spMk id="2" creationId="{07B38232-FD7C-094B-4F81-C3CD45DC0EBE}"/>
          </ac:spMkLst>
        </pc:spChg>
        <pc:spChg chg="del">
          <ac:chgData name="Aizhan Kassymova" userId="S::a.kassymova@satbayev.university::116eda05-19b7-4ab1-b111-75ad639c04ed" providerId="AD" clId="Web-{5A0C0DAB-ADAC-5BBC-0290-1783241FBB26}" dt="2022-07-28T09:35:46.632" v="612"/>
          <ac:spMkLst>
            <pc:docMk/>
            <pc:sldMk cId="692421666" sldId="962"/>
            <ac:spMk id="3" creationId="{3A5291AE-C2A8-4D48-FD2F-7F4C0BB9ECF6}"/>
          </ac:spMkLst>
        </pc:spChg>
      </pc:sldChg>
      <pc:sldChg chg="del">
        <pc:chgData name="Aizhan Kassymova" userId="S::a.kassymova@satbayev.university::116eda05-19b7-4ab1-b111-75ad639c04ed" providerId="AD" clId="Web-{5A0C0DAB-ADAC-5BBC-0290-1783241FBB26}" dt="2022-07-28T09:46:06.544" v="614"/>
        <pc:sldMkLst>
          <pc:docMk/>
          <pc:sldMk cId="509684337" sldId="1084"/>
        </pc:sldMkLst>
      </pc:sldChg>
      <pc:sldChg chg="del">
        <pc:chgData name="Aizhan Kassymova" userId="S::a.kassymova@satbayev.university::116eda05-19b7-4ab1-b111-75ad639c04ed" providerId="AD" clId="Web-{5A0C0DAB-ADAC-5BBC-0290-1783241FBB26}" dt="2022-07-28T09:28:19.742" v="358"/>
        <pc:sldMkLst>
          <pc:docMk/>
          <pc:sldMk cId="1061255397" sldId="1085"/>
        </pc:sldMkLst>
      </pc:sldChg>
      <pc:sldChg chg="del modNotes">
        <pc:chgData name="Aizhan Kassymova" userId="S::a.kassymova@satbayev.university::116eda05-19b7-4ab1-b111-75ad639c04ed" providerId="AD" clId="Web-{5A0C0DAB-ADAC-5BBC-0290-1783241FBB26}" dt="2022-07-28T09:28:41.993" v="362"/>
        <pc:sldMkLst>
          <pc:docMk/>
          <pc:sldMk cId="230245485" sldId="1086"/>
        </pc:sldMkLst>
      </pc:sldChg>
      <pc:sldChg chg="modNotes">
        <pc:chgData name="Aizhan Kassymova" userId="S::a.kassymova@satbayev.university::116eda05-19b7-4ab1-b111-75ad639c04ed" providerId="AD" clId="Web-{5A0C0DAB-ADAC-5BBC-0290-1783241FBB26}" dt="2022-07-28T09:31:25.827" v="383"/>
        <pc:sldMkLst>
          <pc:docMk/>
          <pc:sldMk cId="881108358" sldId="1087"/>
        </pc:sldMkLst>
      </pc:sldChg>
      <pc:sldChg chg="modNotes">
        <pc:chgData name="Aizhan Kassymova" userId="S::a.kassymova@satbayev.university::116eda05-19b7-4ab1-b111-75ad639c04ed" providerId="AD" clId="Web-{5A0C0DAB-ADAC-5BBC-0290-1783241FBB26}" dt="2022-07-28T09:29:04.416" v="363"/>
        <pc:sldMkLst>
          <pc:docMk/>
          <pc:sldMk cId="418309044" sldId="1088"/>
        </pc:sldMkLst>
      </pc:sldChg>
      <pc:sldChg chg="modNotes">
        <pc:chgData name="Aizhan Kassymova" userId="S::a.kassymova@satbayev.university::116eda05-19b7-4ab1-b111-75ad639c04ed" providerId="AD" clId="Web-{5A0C0DAB-ADAC-5BBC-0290-1783241FBB26}" dt="2022-07-28T09:24:18.031" v="344"/>
        <pc:sldMkLst>
          <pc:docMk/>
          <pc:sldMk cId="372217256" sldId="1089"/>
        </pc:sldMkLst>
      </pc:sldChg>
      <pc:sldChg chg="modNotes">
        <pc:chgData name="Aizhan Kassymova" userId="S::a.kassymova@satbayev.university::116eda05-19b7-4ab1-b111-75ad639c04ed" providerId="AD" clId="Web-{5A0C0DAB-ADAC-5BBC-0290-1783241FBB26}" dt="2022-07-28T09:18:55.301" v="317"/>
        <pc:sldMkLst>
          <pc:docMk/>
          <pc:sldMk cId="66877705" sldId="1092"/>
        </pc:sldMkLst>
      </pc:sldChg>
      <pc:sldChg chg="ord modNotes">
        <pc:chgData name="Aizhan Kassymova" userId="S::a.kassymova@satbayev.university::116eda05-19b7-4ab1-b111-75ad639c04ed" providerId="AD" clId="Web-{5A0C0DAB-ADAC-5BBC-0290-1783241FBB26}" dt="2022-07-28T09:16:24.655" v="308"/>
        <pc:sldMkLst>
          <pc:docMk/>
          <pc:sldMk cId="3213475922" sldId="1093"/>
        </pc:sldMkLst>
      </pc:sldChg>
      <pc:sldChg chg="modNotes">
        <pc:chgData name="Aizhan Kassymova" userId="S::a.kassymova@satbayev.university::116eda05-19b7-4ab1-b111-75ad639c04ed" providerId="AD" clId="Web-{5A0C0DAB-ADAC-5BBC-0290-1783241FBB26}" dt="2022-07-28T09:19:24.005" v="321"/>
        <pc:sldMkLst>
          <pc:docMk/>
          <pc:sldMk cId="3158040249" sldId="1094"/>
        </pc:sldMkLst>
      </pc:sldChg>
      <pc:sldChg chg="modNotes">
        <pc:chgData name="Aizhan Kassymova" userId="S::a.kassymova@satbayev.university::116eda05-19b7-4ab1-b111-75ad639c04ed" providerId="AD" clId="Web-{5A0C0DAB-ADAC-5BBC-0290-1783241FBB26}" dt="2022-07-28T09:17:03.157" v="315"/>
        <pc:sldMkLst>
          <pc:docMk/>
          <pc:sldMk cId="736399728" sldId="1095"/>
        </pc:sldMkLst>
      </pc:sldChg>
      <pc:sldChg chg="del">
        <pc:chgData name="Aizhan Kassymova" userId="S::a.kassymova@satbayev.university::116eda05-19b7-4ab1-b111-75ad639c04ed" providerId="AD" clId="Web-{5A0C0DAB-ADAC-5BBC-0290-1783241FBB26}" dt="2022-07-28T07:40:35.150" v="168"/>
        <pc:sldMkLst>
          <pc:docMk/>
          <pc:sldMk cId="3629514123" sldId="1096"/>
        </pc:sldMkLst>
      </pc:sldChg>
      <pc:sldChg chg="modNotes">
        <pc:chgData name="Aizhan Kassymova" userId="S::a.kassymova@satbayev.university::116eda05-19b7-4ab1-b111-75ad639c04ed" providerId="AD" clId="Web-{5A0C0DAB-ADAC-5BBC-0290-1783241FBB26}" dt="2022-07-28T07:37:19.318" v="155"/>
        <pc:sldMkLst>
          <pc:docMk/>
          <pc:sldMk cId="3933713623" sldId="1097"/>
        </pc:sldMkLst>
      </pc:sldChg>
      <pc:sldChg chg="add del">
        <pc:chgData name="Aizhan Kassymova" userId="S::a.kassymova@satbayev.university::116eda05-19b7-4ab1-b111-75ad639c04ed" providerId="AD" clId="Web-{5A0C0DAB-ADAC-5BBC-0290-1783241FBB26}" dt="2022-07-28T07:37:31.756" v="156"/>
        <pc:sldMkLst>
          <pc:docMk/>
          <pc:sldMk cId="3923899196" sldId="1098"/>
        </pc:sldMkLst>
      </pc:sldChg>
      <pc:sldChg chg="del">
        <pc:chgData name="Aizhan Kassymova" userId="S::a.kassymova@satbayev.university::116eda05-19b7-4ab1-b111-75ad639c04ed" providerId="AD" clId="Web-{5A0C0DAB-ADAC-5BBC-0290-1783241FBB26}" dt="2022-07-28T07:36:45.520" v="152"/>
        <pc:sldMkLst>
          <pc:docMk/>
          <pc:sldMk cId="3782171525" sldId="1099"/>
        </pc:sldMkLst>
      </pc:sldChg>
      <pc:sldChg chg="del">
        <pc:chgData name="Aizhan Kassymova" userId="S::a.kassymova@satbayev.university::116eda05-19b7-4ab1-b111-75ad639c04ed" providerId="AD" clId="Web-{5A0C0DAB-ADAC-5BBC-0290-1783241FBB26}" dt="2022-07-28T07:36:45.474" v="151"/>
        <pc:sldMkLst>
          <pc:docMk/>
          <pc:sldMk cId="1338500020" sldId="1100"/>
        </pc:sldMkLst>
      </pc:sldChg>
      <pc:sldChg chg="del">
        <pc:chgData name="Aizhan Kassymova" userId="S::a.kassymova@satbayev.university::116eda05-19b7-4ab1-b111-75ad639c04ed" providerId="AD" clId="Web-{5A0C0DAB-ADAC-5BBC-0290-1783241FBB26}" dt="2022-07-28T07:36:43.395" v="150"/>
        <pc:sldMkLst>
          <pc:docMk/>
          <pc:sldMk cId="3998945197" sldId="1101"/>
        </pc:sldMkLst>
      </pc:sldChg>
      <pc:sldChg chg="modNotes">
        <pc:chgData name="Aizhan Kassymova" userId="S::a.kassymova@satbayev.university::116eda05-19b7-4ab1-b111-75ad639c04ed" providerId="AD" clId="Web-{5A0C0DAB-ADAC-5BBC-0290-1783241FBB26}" dt="2022-07-28T07:33:27.985" v="149"/>
        <pc:sldMkLst>
          <pc:docMk/>
          <pc:sldMk cId="277404032" sldId="1102"/>
        </pc:sldMkLst>
      </pc:sldChg>
      <pc:sldChg chg="modNotes">
        <pc:chgData name="Aizhan Kassymova" userId="S::a.kassymova@satbayev.university::116eda05-19b7-4ab1-b111-75ad639c04ed" providerId="AD" clId="Web-{5A0C0DAB-ADAC-5BBC-0290-1783241FBB26}" dt="2022-07-28T07:31:35.217" v="129"/>
        <pc:sldMkLst>
          <pc:docMk/>
          <pc:sldMk cId="2173901457" sldId="1103"/>
        </pc:sldMkLst>
      </pc:sldChg>
      <pc:sldChg chg="del modNotes">
        <pc:chgData name="Aizhan Kassymova" userId="S::a.kassymova@satbayev.university::116eda05-19b7-4ab1-b111-75ad639c04ed" providerId="AD" clId="Web-{5A0C0DAB-ADAC-5BBC-0290-1783241FBB26}" dt="2022-07-28T07:31:44.311" v="133"/>
        <pc:sldMkLst>
          <pc:docMk/>
          <pc:sldMk cId="4034064652" sldId="1104"/>
        </pc:sldMkLst>
      </pc:sldChg>
      <pc:sldChg chg="del modNotes">
        <pc:chgData name="Aizhan Kassymova" userId="S::a.kassymova@satbayev.university::116eda05-19b7-4ab1-b111-75ad639c04ed" providerId="AD" clId="Web-{5A0C0DAB-ADAC-5BBC-0290-1783241FBB26}" dt="2022-07-28T07:31:40.014" v="132"/>
        <pc:sldMkLst>
          <pc:docMk/>
          <pc:sldMk cId="1312220127" sldId="1105"/>
        </pc:sldMkLst>
      </pc:sldChg>
      <pc:sldChg chg="del">
        <pc:chgData name="Aizhan Kassymova" userId="S::a.kassymova@satbayev.university::116eda05-19b7-4ab1-b111-75ad639c04ed" providerId="AD" clId="Web-{5A0C0DAB-ADAC-5BBC-0290-1783241FBB26}" dt="2022-07-28T07:31:38.717" v="131"/>
        <pc:sldMkLst>
          <pc:docMk/>
          <pc:sldMk cId="546357948" sldId="1106"/>
        </pc:sldMkLst>
      </pc:sldChg>
      <pc:sldChg chg="del modNotes">
        <pc:chgData name="Aizhan Kassymova" userId="S::a.kassymova@satbayev.university::116eda05-19b7-4ab1-b111-75ad639c04ed" providerId="AD" clId="Web-{5A0C0DAB-ADAC-5BBC-0290-1783241FBB26}" dt="2022-07-28T07:31:37.670" v="130"/>
        <pc:sldMkLst>
          <pc:docMk/>
          <pc:sldMk cId="2875860226" sldId="1107"/>
        </pc:sldMkLst>
      </pc:sldChg>
      <pc:sldChg chg="modNotes">
        <pc:chgData name="Aizhan Kassymova" userId="S::a.kassymova@satbayev.university::116eda05-19b7-4ab1-b111-75ad639c04ed" providerId="AD" clId="Web-{5A0C0DAB-ADAC-5BBC-0290-1783241FBB26}" dt="2022-07-28T07:25:31.428" v="94"/>
        <pc:sldMkLst>
          <pc:docMk/>
          <pc:sldMk cId="1873688477" sldId="1108"/>
        </pc:sldMkLst>
      </pc:sldChg>
      <pc:sldChg chg="del modNotes">
        <pc:chgData name="Aizhan Kassymova" userId="S::a.kassymova@satbayev.university::116eda05-19b7-4ab1-b111-75ad639c04ed" providerId="AD" clId="Web-{5A0C0DAB-ADAC-5BBC-0290-1783241FBB26}" dt="2022-07-28T04:53:25.107" v="73"/>
        <pc:sldMkLst>
          <pc:docMk/>
          <pc:sldMk cId="2909553252" sldId="1109"/>
        </pc:sldMkLst>
      </pc:sldChg>
      <pc:sldChg chg="modSp modNotes">
        <pc:chgData name="Aizhan Kassymova" userId="S::a.kassymova@satbayev.university::116eda05-19b7-4ab1-b111-75ad639c04ed" providerId="AD" clId="Web-{5A0C0DAB-ADAC-5BBC-0290-1783241FBB26}" dt="2022-07-28T09:58:10.553" v="891" actId="20577"/>
        <pc:sldMkLst>
          <pc:docMk/>
          <pc:sldMk cId="1313520129" sldId="1110"/>
        </pc:sldMkLst>
        <pc:spChg chg="mod">
          <ac:chgData name="Aizhan Kassymova" userId="S::a.kassymova@satbayev.university::116eda05-19b7-4ab1-b111-75ad639c04ed" providerId="AD" clId="Web-{5A0C0DAB-ADAC-5BBC-0290-1783241FBB26}" dt="2022-07-28T09:58:10.553" v="891" actId="20577"/>
          <ac:spMkLst>
            <pc:docMk/>
            <pc:sldMk cId="1313520129" sldId="1110"/>
            <ac:spMk id="2" creationId="{3B8CD900-19EC-824C-BF74-AADFBF5A172E}"/>
          </ac:spMkLst>
        </pc:spChg>
      </pc:sldChg>
      <pc:sldChg chg="del modNotes">
        <pc:chgData name="Aizhan Kassymova" userId="S::a.kassymova@satbayev.university::116eda05-19b7-4ab1-b111-75ad639c04ed" providerId="AD" clId="Web-{5A0C0DAB-ADAC-5BBC-0290-1783241FBB26}" dt="2022-07-28T04:51:42.057" v="51"/>
        <pc:sldMkLst>
          <pc:docMk/>
          <pc:sldMk cId="1674058713" sldId="1111"/>
        </pc:sldMkLst>
      </pc:sldChg>
      <pc:sldChg chg="del modNotes">
        <pc:chgData name="Aizhan Kassymova" userId="S::a.kassymova@satbayev.university::116eda05-19b7-4ab1-b111-75ad639c04ed" providerId="AD" clId="Web-{5A0C0DAB-ADAC-5BBC-0290-1783241FBB26}" dt="2022-07-28T04:51:39.448" v="50"/>
        <pc:sldMkLst>
          <pc:docMk/>
          <pc:sldMk cId="3884015337" sldId="1112"/>
        </pc:sldMkLst>
      </pc:sldChg>
      <pc:sldChg chg="addSp delSp modSp modNotes">
        <pc:chgData name="Aizhan Kassymova" userId="S::a.kassymova@satbayev.university::116eda05-19b7-4ab1-b111-75ad639c04ed" providerId="AD" clId="Web-{5A0C0DAB-ADAC-5BBC-0290-1783241FBB26}" dt="2022-07-28T09:57:22.317" v="887"/>
        <pc:sldMkLst>
          <pc:docMk/>
          <pc:sldMk cId="2965195691" sldId="1113"/>
        </pc:sldMkLst>
        <pc:spChg chg="mod">
          <ac:chgData name="Aizhan Kassymova" userId="S::a.kassymova@satbayev.university::116eda05-19b7-4ab1-b111-75ad639c04ed" providerId="AD" clId="Web-{5A0C0DAB-ADAC-5BBC-0290-1783241FBB26}" dt="2022-07-28T09:55:23.313" v="815" actId="20577"/>
          <ac:spMkLst>
            <pc:docMk/>
            <pc:sldMk cId="2965195691" sldId="1113"/>
            <ac:spMk id="2" creationId="{3B8CD900-19EC-824C-BF74-AADFBF5A172E}"/>
          </ac:spMkLst>
        </pc:spChg>
        <pc:spChg chg="mod">
          <ac:chgData name="Aizhan Kassymova" userId="S::a.kassymova@satbayev.university::116eda05-19b7-4ab1-b111-75ad639c04ed" providerId="AD" clId="Web-{5A0C0DAB-ADAC-5BBC-0290-1783241FBB26}" dt="2022-07-28T09:57:03.551" v="883" actId="20577"/>
          <ac:spMkLst>
            <pc:docMk/>
            <pc:sldMk cId="2965195691" sldId="1113"/>
            <ac:spMk id="517" creationId="{5055A8EA-25BB-5D41-BECF-4117E4AC2670}"/>
          </ac:spMkLst>
        </pc:spChg>
        <pc:grpChg chg="add del">
          <ac:chgData name="Aizhan Kassymova" userId="S::a.kassymova@satbayev.university::116eda05-19b7-4ab1-b111-75ad639c04ed" providerId="AD" clId="Web-{5A0C0DAB-ADAC-5BBC-0290-1783241FBB26}" dt="2022-07-28T09:57:18.286" v="885"/>
          <ac:grpSpMkLst>
            <pc:docMk/>
            <pc:sldMk cId="2965195691" sldId="1113"/>
            <ac:grpSpMk id="8" creationId="{19F1EBFF-8E40-F968-48D1-68B819D9A617}"/>
          </ac:grpSpMkLst>
        </pc:grpChg>
        <pc:grpChg chg="del">
          <ac:chgData name="Aizhan Kassymova" userId="S::a.kassymova@satbayev.university::116eda05-19b7-4ab1-b111-75ad639c04ed" providerId="AD" clId="Web-{5A0C0DAB-ADAC-5BBC-0290-1783241FBB26}" dt="2022-07-28T09:57:21.379" v="886"/>
          <ac:grpSpMkLst>
            <pc:docMk/>
            <pc:sldMk cId="2965195691" sldId="1113"/>
            <ac:grpSpMk id="9" creationId="{D2B3154C-E2F2-B640-9101-FD641275409F}"/>
          </ac:grpSpMkLst>
        </pc:grpChg>
        <pc:grpChg chg="add">
          <ac:chgData name="Aizhan Kassymova" userId="S::a.kassymova@satbayev.university::116eda05-19b7-4ab1-b111-75ad639c04ed" providerId="AD" clId="Web-{5A0C0DAB-ADAC-5BBC-0290-1783241FBB26}" dt="2022-07-28T09:57:22.317" v="887"/>
          <ac:grpSpMkLst>
            <pc:docMk/>
            <pc:sldMk cId="2965195691" sldId="1113"/>
            <ac:grpSpMk id="21" creationId="{48B75F36-1649-9FA9-4BD8-00EF2242DC38}"/>
          </ac:grpSpMkLst>
        </pc:grpChg>
      </pc:sldChg>
      <pc:sldChg chg="delSp modSp modNotes">
        <pc:chgData name="Aizhan Kassymova" userId="S::a.kassymova@satbayev.university::116eda05-19b7-4ab1-b111-75ad639c04ed" providerId="AD" clId="Web-{5A0C0DAB-ADAC-5BBC-0290-1783241FBB26}" dt="2022-07-28T09:52:28.807" v="810" actId="20577"/>
        <pc:sldMkLst>
          <pc:docMk/>
          <pc:sldMk cId="3648085974" sldId="1114"/>
        </pc:sldMkLst>
        <pc:spChg chg="mod">
          <ac:chgData name="Aizhan Kassymova" userId="S::a.kassymova@satbayev.university::116eda05-19b7-4ab1-b111-75ad639c04ed" providerId="AD" clId="Web-{5A0C0DAB-ADAC-5BBC-0290-1783241FBB26}" dt="2022-07-28T09:48:36.502" v="646" actId="20577"/>
          <ac:spMkLst>
            <pc:docMk/>
            <pc:sldMk cId="3648085974" sldId="1114"/>
            <ac:spMk id="2" creationId="{3B8CD900-19EC-824C-BF74-AADFBF5A172E}"/>
          </ac:spMkLst>
        </pc:spChg>
        <pc:spChg chg="del mod">
          <ac:chgData name="Aizhan Kassymova" userId="S::a.kassymova@satbayev.university::116eda05-19b7-4ab1-b111-75ad639c04ed" providerId="AD" clId="Web-{5A0C0DAB-ADAC-5BBC-0290-1783241FBB26}" dt="2022-07-28T09:50:02.740" v="671"/>
          <ac:spMkLst>
            <pc:docMk/>
            <pc:sldMk cId="3648085974" sldId="1114"/>
            <ac:spMk id="6" creationId="{0C49E7E9-FAA1-6B4E-871E-EA23858B60C6}"/>
          </ac:spMkLst>
        </pc:spChg>
        <pc:spChg chg="mod">
          <ac:chgData name="Aizhan Kassymova" userId="S::a.kassymova@satbayev.university::116eda05-19b7-4ab1-b111-75ad639c04ed" providerId="AD" clId="Web-{5A0C0DAB-ADAC-5BBC-0290-1783241FBB26}" dt="2022-07-28T09:49:13.191" v="662" actId="20577"/>
          <ac:spMkLst>
            <pc:docMk/>
            <pc:sldMk cId="3648085974" sldId="1114"/>
            <ac:spMk id="526" creationId="{8933385F-1349-114E-8950-59CB886F3A0E}"/>
          </ac:spMkLst>
        </pc:spChg>
        <pc:spChg chg="mod">
          <ac:chgData name="Aizhan Kassymova" userId="S::a.kassymova@satbayev.university::116eda05-19b7-4ab1-b111-75ad639c04ed" providerId="AD" clId="Web-{5A0C0DAB-ADAC-5BBC-0290-1783241FBB26}" dt="2022-07-28T09:52:28.807" v="810" actId="20577"/>
          <ac:spMkLst>
            <pc:docMk/>
            <pc:sldMk cId="3648085974" sldId="1114"/>
            <ac:spMk id="527" creationId="{D8394745-F660-7141-9DD3-60B497C3EBAB}"/>
          </ac:spMkLst>
        </pc:spChg>
      </pc:sldChg>
      <pc:sldChg chg="modNotes">
        <pc:chgData name="Aizhan Kassymova" userId="S::a.kassymova@satbayev.university::116eda05-19b7-4ab1-b111-75ad639c04ed" providerId="AD" clId="Web-{5A0C0DAB-ADAC-5BBC-0290-1783241FBB26}" dt="2022-07-28T04:35:12.650" v="9"/>
        <pc:sldMkLst>
          <pc:docMk/>
          <pc:sldMk cId="2835833805" sldId="1115"/>
        </pc:sldMkLst>
      </pc:sldChg>
      <pc:sldChg chg="new del">
        <pc:chgData name="Aizhan Kassymova" userId="S::a.kassymova@satbayev.university::116eda05-19b7-4ab1-b111-75ad639c04ed" providerId="AD" clId="Web-{5A0C0DAB-ADAC-5BBC-0290-1783241FBB26}" dt="2022-07-28T04:52:20.949" v="53"/>
        <pc:sldMkLst>
          <pc:docMk/>
          <pc:sldMk cId="194924896" sldId="1118"/>
        </pc:sldMkLst>
      </pc:sldChg>
      <pc:sldChg chg="delSp modSp new modNotes">
        <pc:chgData name="Aizhan Kassymova" userId="S::a.kassymova@satbayev.university::116eda05-19b7-4ab1-b111-75ad639c04ed" providerId="AD" clId="Web-{5A0C0DAB-ADAC-5BBC-0290-1783241FBB26}" dt="2022-07-28T04:54:06.655" v="79"/>
        <pc:sldMkLst>
          <pc:docMk/>
          <pc:sldMk cId="2184474490" sldId="1118"/>
        </pc:sldMkLst>
        <pc:spChg chg="mod">
          <ac:chgData name="Aizhan Kassymova" userId="S::a.kassymova@satbayev.university::116eda05-19b7-4ab1-b111-75ad639c04ed" providerId="AD" clId="Web-{5A0C0DAB-ADAC-5BBC-0290-1783241FBB26}" dt="2022-07-28T04:53:12.372" v="69" actId="20577"/>
          <ac:spMkLst>
            <pc:docMk/>
            <pc:sldMk cId="2184474490" sldId="1118"/>
            <ac:spMk id="2" creationId="{BBA2A401-1FB2-4CA6-C521-DD916D6A2709}"/>
          </ac:spMkLst>
        </pc:spChg>
        <pc:spChg chg="del">
          <ac:chgData name="Aizhan Kassymova" userId="S::a.kassymova@satbayev.university::116eda05-19b7-4ab1-b111-75ad639c04ed" providerId="AD" clId="Web-{5A0C0DAB-ADAC-5BBC-0290-1783241FBB26}" dt="2022-07-28T04:52:26.730" v="55"/>
          <ac:spMkLst>
            <pc:docMk/>
            <pc:sldMk cId="2184474490" sldId="1118"/>
            <ac:spMk id="3" creationId="{A81D1CDB-FD57-BF7B-6514-72C943BA3883}"/>
          </ac:spMkLst>
        </pc:spChg>
        <pc:spChg chg="del">
          <ac:chgData name="Aizhan Kassymova" userId="S::a.kassymova@satbayev.university::116eda05-19b7-4ab1-b111-75ad639c04ed" providerId="AD" clId="Web-{5A0C0DAB-ADAC-5BBC-0290-1783241FBB26}" dt="2022-07-28T04:52:30.996" v="56"/>
          <ac:spMkLst>
            <pc:docMk/>
            <pc:sldMk cId="2184474490" sldId="1118"/>
            <ac:spMk id="4" creationId="{79E73A3C-0FD3-8B0D-CCC7-E6B8D2748652}"/>
          </ac:spMkLst>
        </pc:spChg>
        <pc:spChg chg="del">
          <ac:chgData name="Aizhan Kassymova" userId="S::a.kassymova@satbayev.university::116eda05-19b7-4ab1-b111-75ad639c04ed" providerId="AD" clId="Web-{5A0C0DAB-ADAC-5BBC-0290-1783241FBB26}" dt="2022-07-28T04:52:49.356" v="63"/>
          <ac:spMkLst>
            <pc:docMk/>
            <pc:sldMk cId="2184474490" sldId="1118"/>
            <ac:spMk id="5" creationId="{C1F1AF18-353C-ECA7-3957-A0EC802F4A77}"/>
          </ac:spMkLst>
        </pc:spChg>
      </pc:sldChg>
      <pc:sldChg chg="delSp modSp new modNotes">
        <pc:chgData name="Aizhan Kassymova" userId="S::a.kassymova@satbayev.university::116eda05-19b7-4ab1-b111-75ad639c04ed" providerId="AD" clId="Web-{5A0C0DAB-ADAC-5BBC-0290-1783241FBB26}" dt="2022-07-28T07:49:35.802" v="185"/>
        <pc:sldMkLst>
          <pc:docMk/>
          <pc:sldMk cId="3536552016" sldId="1119"/>
        </pc:sldMkLst>
        <pc:spChg chg="mod">
          <ac:chgData name="Aizhan Kassymova" userId="S::a.kassymova@satbayev.university::116eda05-19b7-4ab1-b111-75ad639c04ed" providerId="AD" clId="Web-{5A0C0DAB-ADAC-5BBC-0290-1783241FBB26}" dt="2022-07-28T07:40:27.744" v="166" actId="20577"/>
          <ac:spMkLst>
            <pc:docMk/>
            <pc:sldMk cId="3536552016" sldId="1119"/>
            <ac:spMk id="2" creationId="{EA8B0393-E2FD-539F-0A26-6B39A4011780}"/>
          </ac:spMkLst>
        </pc:spChg>
        <pc:spChg chg="del">
          <ac:chgData name="Aizhan Kassymova" userId="S::a.kassymova@satbayev.university::116eda05-19b7-4ab1-b111-75ad639c04ed" providerId="AD" clId="Web-{5A0C0DAB-ADAC-5BBC-0290-1783241FBB26}" dt="2022-07-28T07:40:08.884" v="158"/>
          <ac:spMkLst>
            <pc:docMk/>
            <pc:sldMk cId="3536552016" sldId="1119"/>
            <ac:spMk id="3" creationId="{03BA5F7B-9FBE-86EC-8CA5-656EDA09D4A6}"/>
          </ac:spMkLst>
        </pc:spChg>
        <pc:spChg chg="del">
          <ac:chgData name="Aizhan Kassymova" userId="S::a.kassymova@satbayev.university::116eda05-19b7-4ab1-b111-75ad639c04ed" providerId="AD" clId="Web-{5A0C0DAB-ADAC-5BBC-0290-1783241FBB26}" dt="2022-07-28T07:40:11.165" v="159"/>
          <ac:spMkLst>
            <pc:docMk/>
            <pc:sldMk cId="3536552016" sldId="1119"/>
            <ac:spMk id="4" creationId="{F8D94EE4-56F0-8699-4E79-5EAE06233114}"/>
          </ac:spMkLst>
        </pc:spChg>
        <pc:spChg chg="del">
          <ac:chgData name="Aizhan Kassymova" userId="S::a.kassymova@satbayev.university::116eda05-19b7-4ab1-b111-75ad639c04ed" providerId="AD" clId="Web-{5A0C0DAB-ADAC-5BBC-0290-1783241FBB26}" dt="2022-07-28T07:40:32.947" v="167"/>
          <ac:spMkLst>
            <pc:docMk/>
            <pc:sldMk cId="3536552016" sldId="1119"/>
            <ac:spMk id="5" creationId="{68E85DA5-7202-4FE9-A3E5-41DA3B70CDAC}"/>
          </ac:spMkLst>
        </pc:spChg>
      </pc:sldChg>
    </pc:docChg>
  </pc:docChgLst>
  <pc:docChgLst>
    <pc:chgData name="Aizhan Kassymova" userId="S::a.kassymova@satbayev.university::116eda05-19b7-4ab1-b111-75ad639c04ed" providerId="AD" clId="Web-{02FF71D2-1A5F-C5DE-E6CE-B40C4B982044}"/>
    <pc:docChg chg="modSld">
      <pc:chgData name="Aizhan Kassymova" userId="S::a.kassymova@satbayev.university::116eda05-19b7-4ab1-b111-75ad639c04ed" providerId="AD" clId="Web-{02FF71D2-1A5F-C5DE-E6CE-B40C4B982044}" dt="2022-07-15T15:44:30.411" v="1396"/>
      <pc:docMkLst>
        <pc:docMk/>
      </pc:docMkLst>
      <pc:sldChg chg="addSp delSp">
        <pc:chgData name="Aizhan Kassymova" userId="S::a.kassymova@satbayev.university::116eda05-19b7-4ab1-b111-75ad639c04ed" providerId="AD" clId="Web-{02FF71D2-1A5F-C5DE-E6CE-B40C4B982044}" dt="2022-07-15T14:58:29.585" v="11"/>
        <pc:sldMkLst>
          <pc:docMk/>
          <pc:sldMk cId="622832814" sldId="1009"/>
        </pc:sldMkLst>
        <pc:spChg chg="add">
          <ac:chgData name="Aizhan Kassymova" userId="S::a.kassymova@satbayev.university::116eda05-19b7-4ab1-b111-75ad639c04ed" providerId="AD" clId="Web-{02FF71D2-1A5F-C5DE-E6CE-B40C4B982044}" dt="2022-07-15T14:58:29.585" v="11"/>
          <ac:spMkLst>
            <pc:docMk/>
            <pc:sldMk cId="622832814" sldId="1009"/>
            <ac:spMk id="5" creationId="{F1897285-D00D-C74A-4279-5086CC3136DD}"/>
          </ac:spMkLst>
        </pc:spChg>
        <pc:spChg chg="del">
          <ac:chgData name="Aizhan Kassymova" userId="S::a.kassymova@satbayev.university::116eda05-19b7-4ab1-b111-75ad639c04ed" providerId="AD" clId="Web-{02FF71D2-1A5F-C5DE-E6CE-B40C4B982044}" dt="2022-07-15T14:58:28.522" v="10"/>
          <ac:spMkLst>
            <pc:docMk/>
            <pc:sldMk cId="622832814" sldId="1009"/>
            <ac:spMk id="88" creationId="{19C48C77-97C9-E641-9E95-A18076BB0488}"/>
          </ac:spMkLst>
        </pc:spChg>
      </pc:sldChg>
      <pc:sldChg chg="addSp delSp modSp modNotes">
        <pc:chgData name="Aizhan Kassymova" userId="S::a.kassymova@satbayev.university::116eda05-19b7-4ab1-b111-75ad639c04ed" providerId="AD" clId="Web-{02FF71D2-1A5F-C5DE-E6CE-B40C4B982044}" dt="2022-07-15T15:44:30.411" v="1396"/>
        <pc:sldMkLst>
          <pc:docMk/>
          <pc:sldMk cId="2628641788" sldId="1010"/>
        </pc:sldMkLst>
        <pc:spChg chg="mod">
          <ac:chgData name="Aizhan Kassymova" userId="S::a.kassymova@satbayev.university::116eda05-19b7-4ab1-b111-75ad639c04ed" providerId="AD" clId="Web-{02FF71D2-1A5F-C5DE-E6CE-B40C4B982044}" dt="2022-07-15T15:39:13.236" v="1076" actId="20577"/>
          <ac:spMkLst>
            <pc:docMk/>
            <pc:sldMk cId="2628641788" sldId="1010"/>
            <ac:spMk id="2" creationId="{3B8CD900-19EC-824C-BF74-AADFBF5A172E}"/>
          </ac:spMkLst>
        </pc:spChg>
        <pc:spChg chg="add">
          <ac:chgData name="Aizhan Kassymova" userId="S::a.kassymova@satbayev.university::116eda05-19b7-4ab1-b111-75ad639c04ed" providerId="AD" clId="Web-{02FF71D2-1A5F-C5DE-E6CE-B40C4B982044}" dt="2022-07-15T14:58:25.226" v="9"/>
          <ac:spMkLst>
            <pc:docMk/>
            <pc:sldMk cId="2628641788" sldId="1010"/>
            <ac:spMk id="6" creationId="{AB25B0B1-8CDF-38D3-195C-6CEC8D7CD2D1}"/>
          </ac:spMkLst>
        </pc:spChg>
        <pc:spChg chg="mod">
          <ac:chgData name="Aizhan Kassymova" userId="S::a.kassymova@satbayev.university::116eda05-19b7-4ab1-b111-75ad639c04ed" providerId="AD" clId="Web-{02FF71D2-1A5F-C5DE-E6CE-B40C4B982044}" dt="2022-07-15T15:42:16.801" v="1311" actId="20577"/>
          <ac:spMkLst>
            <pc:docMk/>
            <pc:sldMk cId="2628641788" sldId="1010"/>
            <ac:spMk id="17" creationId="{921D3CC3-7FC4-4346-86E8-F841A7674F2D}"/>
          </ac:spMkLst>
        </pc:spChg>
        <pc:spChg chg="mod">
          <ac:chgData name="Aizhan Kassymova" userId="S::a.kassymova@satbayev.university::116eda05-19b7-4ab1-b111-75ad639c04ed" providerId="AD" clId="Web-{02FF71D2-1A5F-C5DE-E6CE-B40C4B982044}" dt="2022-07-15T15:42:27.879" v="1330" actId="1076"/>
          <ac:spMkLst>
            <pc:docMk/>
            <pc:sldMk cId="2628641788" sldId="1010"/>
            <ac:spMk id="19" creationId="{D1D9D12F-41D2-1C43-BE10-20C3B18B6C74}"/>
          </ac:spMkLst>
        </pc:spChg>
        <pc:spChg chg="mod">
          <ac:chgData name="Aizhan Kassymova" userId="S::a.kassymova@satbayev.university::116eda05-19b7-4ab1-b111-75ad639c04ed" providerId="AD" clId="Web-{02FF71D2-1A5F-C5DE-E6CE-B40C4B982044}" dt="2022-07-15T15:42:59.426" v="1369" actId="1076"/>
          <ac:spMkLst>
            <pc:docMk/>
            <pc:sldMk cId="2628641788" sldId="1010"/>
            <ac:spMk id="22" creationId="{5D7E6050-1C4A-AC42-9C80-455BF3E89624}"/>
          </ac:spMkLst>
        </pc:spChg>
        <pc:spChg chg="mod">
          <ac:chgData name="Aizhan Kassymova" userId="S::a.kassymova@satbayev.university::116eda05-19b7-4ab1-b111-75ad639c04ed" providerId="AD" clId="Web-{02FF71D2-1A5F-C5DE-E6CE-B40C4B982044}" dt="2022-07-15T15:42:55.363" v="1368" actId="20577"/>
          <ac:spMkLst>
            <pc:docMk/>
            <pc:sldMk cId="2628641788" sldId="1010"/>
            <ac:spMk id="25" creationId="{2D6CC9E9-4EB8-C148-99C7-DE21615E7DBD}"/>
          </ac:spMkLst>
        </pc:spChg>
        <pc:spChg chg="mod">
          <ac:chgData name="Aizhan Kassymova" userId="S::a.kassymova@satbayev.university::116eda05-19b7-4ab1-b111-75ad639c04ed" providerId="AD" clId="Web-{02FF71D2-1A5F-C5DE-E6CE-B40C4B982044}" dt="2022-07-15T15:43:09.301" v="1384" actId="1076"/>
          <ac:spMkLst>
            <pc:docMk/>
            <pc:sldMk cId="2628641788" sldId="1010"/>
            <ac:spMk id="28" creationId="{94F6A773-D867-F74F-B5C6-8190F112DD55}"/>
          </ac:spMkLst>
        </pc:spChg>
        <pc:spChg chg="mod">
          <ac:chgData name="Aizhan Kassymova" userId="S::a.kassymova@satbayev.university::116eda05-19b7-4ab1-b111-75ad639c04ed" providerId="AD" clId="Web-{02FF71D2-1A5F-C5DE-E6CE-B40C4B982044}" dt="2022-07-15T15:43:20.051" v="1395" actId="1076"/>
          <ac:spMkLst>
            <pc:docMk/>
            <pc:sldMk cId="2628641788" sldId="1010"/>
            <ac:spMk id="31" creationId="{2F3023D6-375B-E04C-A47A-CBC847CE62DB}"/>
          </ac:spMkLst>
        </pc:spChg>
        <pc:spChg chg="del">
          <ac:chgData name="Aizhan Kassymova" userId="S::a.kassymova@satbayev.university::116eda05-19b7-4ab1-b111-75ad639c04ed" providerId="AD" clId="Web-{02FF71D2-1A5F-C5DE-E6CE-B40C4B982044}" dt="2022-07-15T14:58:23.116" v="8"/>
          <ac:spMkLst>
            <pc:docMk/>
            <pc:sldMk cId="2628641788" sldId="1010"/>
            <ac:spMk id="32" creationId="{BD8DF8F4-5414-EF4A-839E-C45585257CE0}"/>
          </ac:spMkLst>
        </pc:spChg>
      </pc:sldChg>
      <pc:sldChg chg="addSp delSp modSp modNotes">
        <pc:chgData name="Aizhan Kassymova" userId="S::a.kassymova@satbayev.university::116eda05-19b7-4ab1-b111-75ad639c04ed" providerId="AD" clId="Web-{02FF71D2-1A5F-C5DE-E6CE-B40C4B982044}" dt="2022-07-15T15:38:36.751" v="1059"/>
        <pc:sldMkLst>
          <pc:docMk/>
          <pc:sldMk cId="4140032516" sldId="1011"/>
        </pc:sldMkLst>
        <pc:spChg chg="mod">
          <ac:chgData name="Aizhan Kassymova" userId="S::a.kassymova@satbayev.university::116eda05-19b7-4ab1-b111-75ad639c04ed" providerId="AD" clId="Web-{02FF71D2-1A5F-C5DE-E6CE-B40C4B982044}" dt="2022-07-15T15:34:01.842" v="906" actId="1076"/>
          <ac:spMkLst>
            <pc:docMk/>
            <pc:sldMk cId="4140032516" sldId="1011"/>
            <ac:spMk id="2" creationId="{3B8CD900-19EC-824C-BF74-AADFBF5A172E}"/>
          </ac:spMkLst>
        </pc:spChg>
        <pc:spChg chg="add">
          <ac:chgData name="Aizhan Kassymova" userId="S::a.kassymova@satbayev.university::116eda05-19b7-4ab1-b111-75ad639c04ed" providerId="AD" clId="Web-{02FF71D2-1A5F-C5DE-E6CE-B40C4B982044}" dt="2022-07-15T14:58:18.554" v="7"/>
          <ac:spMkLst>
            <pc:docMk/>
            <pc:sldMk cId="4140032516" sldId="1011"/>
            <ac:spMk id="4" creationId="{103E1EEF-6E11-ED57-907D-7ABEF0E23DEB}"/>
          </ac:spMkLst>
        </pc:spChg>
        <pc:spChg chg="mod">
          <ac:chgData name="Aizhan Kassymova" userId="S::a.kassymova@satbayev.university::116eda05-19b7-4ab1-b111-75ad639c04ed" providerId="AD" clId="Web-{02FF71D2-1A5F-C5DE-E6CE-B40C4B982044}" dt="2022-07-15T15:38:04.220" v="1056" actId="20577"/>
          <ac:spMkLst>
            <pc:docMk/>
            <pc:sldMk cId="4140032516" sldId="1011"/>
            <ac:spMk id="5" creationId="{15F7B519-61A4-984E-AD7F-1F86A8769FE7}"/>
          </ac:spMkLst>
        </pc:spChg>
        <pc:spChg chg="del">
          <ac:chgData name="Aizhan Kassymova" userId="S::a.kassymova@satbayev.university::116eda05-19b7-4ab1-b111-75ad639c04ed" providerId="AD" clId="Web-{02FF71D2-1A5F-C5DE-E6CE-B40C4B982044}" dt="2022-07-15T14:58:18.366" v="6"/>
          <ac:spMkLst>
            <pc:docMk/>
            <pc:sldMk cId="4140032516" sldId="1011"/>
            <ac:spMk id="6" creationId="{C7863566-BF3F-7A41-A14A-C94625DA7630}"/>
          </ac:spMkLst>
        </pc:spChg>
        <pc:spChg chg="mod">
          <ac:chgData name="Aizhan Kassymova" userId="S::a.kassymova@satbayev.university::116eda05-19b7-4ab1-b111-75ad639c04ed" providerId="AD" clId="Web-{02FF71D2-1A5F-C5DE-E6CE-B40C4B982044}" dt="2022-07-15T15:33:58.326" v="905" actId="14100"/>
          <ac:spMkLst>
            <pc:docMk/>
            <pc:sldMk cId="4140032516" sldId="1011"/>
            <ac:spMk id="17" creationId="{921D3CC3-7FC4-4346-86E8-F841A7674F2D}"/>
          </ac:spMkLst>
        </pc:spChg>
      </pc:sldChg>
      <pc:sldChg chg="addSp delSp modSp modNotes">
        <pc:chgData name="Aizhan Kassymova" userId="S::a.kassymova@satbayev.university::116eda05-19b7-4ab1-b111-75ad639c04ed" providerId="AD" clId="Web-{02FF71D2-1A5F-C5DE-E6CE-B40C4B982044}" dt="2022-07-15T15:38:31.704" v="1057"/>
        <pc:sldMkLst>
          <pc:docMk/>
          <pc:sldMk cId="3516260518" sldId="1012"/>
        </pc:sldMkLst>
        <pc:spChg chg="mod">
          <ac:chgData name="Aizhan Kassymova" userId="S::a.kassymova@satbayev.university::116eda05-19b7-4ab1-b111-75ad639c04ed" providerId="AD" clId="Web-{02FF71D2-1A5F-C5DE-E6CE-B40C4B982044}" dt="2022-07-15T15:16:45.269" v="525" actId="20577"/>
          <ac:spMkLst>
            <pc:docMk/>
            <pc:sldMk cId="3516260518" sldId="1012"/>
            <ac:spMk id="2" creationId="{3B8CD900-19EC-824C-BF74-AADFBF5A172E}"/>
          </ac:spMkLst>
        </pc:spChg>
        <pc:spChg chg="add">
          <ac:chgData name="Aizhan Kassymova" userId="S::a.kassymova@satbayev.university::116eda05-19b7-4ab1-b111-75ad639c04ed" providerId="AD" clId="Web-{02FF71D2-1A5F-C5DE-E6CE-B40C4B982044}" dt="2022-07-15T14:58:16.944" v="5"/>
          <ac:spMkLst>
            <pc:docMk/>
            <pc:sldMk cId="3516260518" sldId="1012"/>
            <ac:spMk id="5" creationId="{4ABC8A23-73DD-8E62-6D11-A6A58BF19B4A}"/>
          </ac:spMkLst>
        </pc:spChg>
        <pc:spChg chg="mod">
          <ac:chgData name="Aizhan Kassymova" userId="S::a.kassymova@satbayev.university::116eda05-19b7-4ab1-b111-75ad639c04ed" providerId="AD" clId="Web-{02FF71D2-1A5F-C5DE-E6CE-B40C4B982044}" dt="2022-07-15T15:21:16.803" v="705" actId="20577"/>
          <ac:spMkLst>
            <pc:docMk/>
            <pc:sldMk cId="3516260518" sldId="1012"/>
            <ac:spMk id="9" creationId="{36700FC8-9E28-1D45-9971-F07DEE935B73}"/>
          </ac:spMkLst>
        </pc:spChg>
        <pc:spChg chg="mod">
          <ac:chgData name="Aizhan Kassymova" userId="S::a.kassymova@satbayev.university::116eda05-19b7-4ab1-b111-75ad639c04ed" providerId="AD" clId="Web-{02FF71D2-1A5F-C5DE-E6CE-B40C4B982044}" dt="2022-07-15T15:22:20.772" v="755" actId="1076"/>
          <ac:spMkLst>
            <pc:docMk/>
            <pc:sldMk cId="3516260518" sldId="1012"/>
            <ac:spMk id="10" creationId="{848D3D19-7497-FE45-B7B5-B81AA4212074}"/>
          </ac:spMkLst>
        </pc:spChg>
        <pc:spChg chg="del">
          <ac:chgData name="Aizhan Kassymova" userId="S::a.kassymova@satbayev.university::116eda05-19b7-4ab1-b111-75ad639c04ed" providerId="AD" clId="Web-{02FF71D2-1A5F-C5DE-E6CE-B40C4B982044}" dt="2022-07-15T14:58:16.897" v="4"/>
          <ac:spMkLst>
            <pc:docMk/>
            <pc:sldMk cId="3516260518" sldId="1012"/>
            <ac:spMk id="33" creationId="{44756CF3-22F7-2F4D-8F3B-F8371F6A8045}"/>
          </ac:spMkLst>
        </pc:spChg>
        <pc:spChg chg="mod">
          <ac:chgData name="Aizhan Kassymova" userId="S::a.kassymova@satbayev.university::116eda05-19b7-4ab1-b111-75ad639c04ed" providerId="AD" clId="Web-{02FF71D2-1A5F-C5DE-E6CE-B40C4B982044}" dt="2022-07-15T15:18:12.285" v="577" actId="1076"/>
          <ac:spMkLst>
            <pc:docMk/>
            <pc:sldMk cId="3516260518" sldId="1012"/>
            <ac:spMk id="42" creationId="{EB4A6AAF-FC59-FA44-ACE5-C72FA686C0C2}"/>
          </ac:spMkLst>
        </pc:spChg>
        <pc:spChg chg="mod">
          <ac:chgData name="Aizhan Kassymova" userId="S::a.kassymova@satbayev.university::116eda05-19b7-4ab1-b111-75ad639c04ed" providerId="AD" clId="Web-{02FF71D2-1A5F-C5DE-E6CE-B40C4B982044}" dt="2022-07-15T15:22:58.866" v="761" actId="1076"/>
          <ac:spMkLst>
            <pc:docMk/>
            <pc:sldMk cId="3516260518" sldId="1012"/>
            <ac:spMk id="43" creationId="{E3B20036-2BB5-4241-87A9-6D4052E720AA}"/>
          </ac:spMkLst>
        </pc:spChg>
        <pc:spChg chg="mod">
          <ac:chgData name="Aizhan Kassymova" userId="S::a.kassymova@satbayev.university::116eda05-19b7-4ab1-b111-75ad639c04ed" providerId="AD" clId="Web-{02FF71D2-1A5F-C5DE-E6CE-B40C4B982044}" dt="2022-07-15T15:23:37.898" v="787" actId="20577"/>
          <ac:spMkLst>
            <pc:docMk/>
            <pc:sldMk cId="3516260518" sldId="1012"/>
            <ac:spMk id="44" creationId="{7314652E-AC11-9744-91B6-642D2DAB1815}"/>
          </ac:spMkLst>
        </pc:spChg>
        <pc:spChg chg="mod">
          <ac:chgData name="Aizhan Kassymova" userId="S::a.kassymova@satbayev.university::116eda05-19b7-4ab1-b111-75ad639c04ed" providerId="AD" clId="Web-{02FF71D2-1A5F-C5DE-E6CE-B40C4B982044}" dt="2022-07-15T15:23:45.132" v="789" actId="20577"/>
          <ac:spMkLst>
            <pc:docMk/>
            <pc:sldMk cId="3516260518" sldId="1012"/>
            <ac:spMk id="45" creationId="{64AEF81B-DB1C-5E49-A5CE-1930E0CD97F9}"/>
          </ac:spMkLst>
        </pc:spChg>
        <pc:spChg chg="mod">
          <ac:chgData name="Aizhan Kassymova" userId="S::a.kassymova@satbayev.university::116eda05-19b7-4ab1-b111-75ad639c04ed" providerId="AD" clId="Web-{02FF71D2-1A5F-C5DE-E6CE-B40C4B982044}" dt="2022-07-15T15:24:22.555" v="827" actId="1076"/>
          <ac:spMkLst>
            <pc:docMk/>
            <pc:sldMk cId="3516260518" sldId="1012"/>
            <ac:spMk id="58" creationId="{56025D16-29A9-4843-944E-D0F547FAEFB7}"/>
          </ac:spMkLst>
        </pc:spChg>
        <pc:spChg chg="mod">
          <ac:chgData name="Aizhan Kassymova" userId="S::a.kassymova@satbayev.university::116eda05-19b7-4ab1-b111-75ad639c04ed" providerId="AD" clId="Web-{02FF71D2-1A5F-C5DE-E6CE-B40C4B982044}" dt="2022-07-15T15:26:23.197" v="866" actId="20577"/>
          <ac:spMkLst>
            <pc:docMk/>
            <pc:sldMk cId="3516260518" sldId="1012"/>
            <ac:spMk id="61" creationId="{8CA0C9F3-42E1-954A-929E-FDF9EBC1EB0B}"/>
          </ac:spMkLst>
        </pc:spChg>
      </pc:sldChg>
      <pc:sldChg chg="addSp delSp modSp modNotes">
        <pc:chgData name="Aizhan Kassymova" userId="S::a.kassymova@satbayev.university::116eda05-19b7-4ab1-b111-75ad639c04ed" providerId="AD" clId="Web-{02FF71D2-1A5F-C5DE-E6CE-B40C4B982044}" dt="2022-07-15T15:15:52.705" v="518"/>
        <pc:sldMkLst>
          <pc:docMk/>
          <pc:sldMk cId="2500415789" sldId="1013"/>
        </pc:sldMkLst>
        <pc:spChg chg="mod">
          <ac:chgData name="Aizhan Kassymova" userId="S::a.kassymova@satbayev.university::116eda05-19b7-4ab1-b111-75ad639c04ed" providerId="AD" clId="Web-{02FF71D2-1A5F-C5DE-E6CE-B40C4B982044}" dt="2022-07-15T15:10:51.249" v="503" actId="1076"/>
          <ac:spMkLst>
            <pc:docMk/>
            <pc:sldMk cId="2500415789" sldId="1013"/>
            <ac:spMk id="2" creationId="{3B8CD900-19EC-824C-BF74-AADFBF5A172E}"/>
          </ac:spMkLst>
        </pc:spChg>
        <pc:spChg chg="add">
          <ac:chgData name="Aizhan Kassymova" userId="S::a.kassymova@satbayev.university::116eda05-19b7-4ab1-b111-75ad639c04ed" providerId="AD" clId="Web-{02FF71D2-1A5F-C5DE-E6CE-B40C4B982044}" dt="2022-07-15T14:58:07.553" v="3"/>
          <ac:spMkLst>
            <pc:docMk/>
            <pc:sldMk cId="2500415789" sldId="1013"/>
            <ac:spMk id="6" creationId="{DCA0FC9C-F73D-3052-D2EE-C1837A1026D9}"/>
          </ac:spMkLst>
        </pc:spChg>
        <pc:spChg chg="mod">
          <ac:chgData name="Aizhan Kassymova" userId="S::a.kassymova@satbayev.university::116eda05-19b7-4ab1-b111-75ad639c04ed" providerId="AD" clId="Web-{02FF71D2-1A5F-C5DE-E6CE-B40C4B982044}" dt="2022-07-15T15:10:43.999" v="502" actId="20577"/>
          <ac:spMkLst>
            <pc:docMk/>
            <pc:sldMk cId="2500415789" sldId="1013"/>
            <ac:spMk id="7" creationId="{CC3583CD-CBDD-864E-8D26-0A29FF1403C0}"/>
          </ac:spMkLst>
        </pc:spChg>
        <pc:spChg chg="mod">
          <ac:chgData name="Aizhan Kassymova" userId="S::a.kassymova@satbayev.university::116eda05-19b7-4ab1-b111-75ad639c04ed" providerId="AD" clId="Web-{02FF71D2-1A5F-C5DE-E6CE-B40C4B982044}" dt="2022-07-15T15:05:44.824" v="255" actId="20577"/>
          <ac:spMkLst>
            <pc:docMk/>
            <pc:sldMk cId="2500415789" sldId="1013"/>
            <ac:spMk id="8" creationId="{EE558E98-4E3D-6E48-9595-2F6059226384}"/>
          </ac:spMkLst>
        </pc:spChg>
        <pc:spChg chg="mod">
          <ac:chgData name="Aizhan Kassymova" userId="S::a.kassymova@satbayev.university::116eda05-19b7-4ab1-b111-75ad639c04ed" providerId="AD" clId="Web-{02FF71D2-1A5F-C5DE-E6CE-B40C4B982044}" dt="2022-07-15T15:09:15.873" v="440" actId="20577"/>
          <ac:spMkLst>
            <pc:docMk/>
            <pc:sldMk cId="2500415789" sldId="1013"/>
            <ac:spMk id="9" creationId="{36700FC8-9E28-1D45-9971-F07DEE935B73}"/>
          </ac:spMkLst>
        </pc:spChg>
        <pc:spChg chg="mod">
          <ac:chgData name="Aizhan Kassymova" userId="S::a.kassymova@satbayev.university::116eda05-19b7-4ab1-b111-75ad639c04ed" providerId="AD" clId="Web-{02FF71D2-1A5F-C5DE-E6CE-B40C4B982044}" dt="2022-07-15T15:09:31.467" v="458" actId="20577"/>
          <ac:spMkLst>
            <pc:docMk/>
            <pc:sldMk cId="2500415789" sldId="1013"/>
            <ac:spMk id="10" creationId="{848D3D19-7497-FE45-B7B5-B81AA4212074}"/>
          </ac:spMkLst>
        </pc:spChg>
        <pc:spChg chg="mod">
          <ac:chgData name="Aizhan Kassymova" userId="S::a.kassymova@satbayev.university::116eda05-19b7-4ab1-b111-75ad639c04ed" providerId="AD" clId="Web-{02FF71D2-1A5F-C5DE-E6CE-B40C4B982044}" dt="2022-07-15T15:09:58.795" v="497" actId="1076"/>
          <ac:spMkLst>
            <pc:docMk/>
            <pc:sldMk cId="2500415789" sldId="1013"/>
            <ac:spMk id="11" creationId="{E16D6DCC-156C-2147-81DA-F433EE3A550B}"/>
          </ac:spMkLst>
        </pc:spChg>
        <pc:spChg chg="mod">
          <ac:chgData name="Aizhan Kassymova" userId="S::a.kassymova@satbayev.university::116eda05-19b7-4ab1-b111-75ad639c04ed" providerId="AD" clId="Web-{02FF71D2-1A5F-C5DE-E6CE-B40C4B982044}" dt="2022-07-15T15:10:28.249" v="500" actId="20577"/>
          <ac:spMkLst>
            <pc:docMk/>
            <pc:sldMk cId="2500415789" sldId="1013"/>
            <ac:spMk id="15" creationId="{B089D51D-215F-BA43-9D35-CA7FEB77B669}"/>
          </ac:spMkLst>
        </pc:spChg>
        <pc:spChg chg="del">
          <ac:chgData name="Aizhan Kassymova" userId="S::a.kassymova@satbayev.university::116eda05-19b7-4ab1-b111-75ad639c04ed" providerId="AD" clId="Web-{02FF71D2-1A5F-C5DE-E6CE-B40C4B982044}" dt="2022-07-15T14:58:06.975" v="2"/>
          <ac:spMkLst>
            <pc:docMk/>
            <pc:sldMk cId="2500415789" sldId="1013"/>
            <ac:spMk id="17" creationId="{EC03A291-3ABD-5A48-BE94-CDE7BE41DBA1}"/>
          </ac:spMkLst>
        </pc:spChg>
      </pc:sldChg>
      <pc:sldChg chg="addSp delSp modSp modNotes">
        <pc:chgData name="Aizhan Kassymova" userId="S::a.kassymova@satbayev.university::116eda05-19b7-4ab1-b111-75ad639c04ed" providerId="AD" clId="Web-{02FF71D2-1A5F-C5DE-E6CE-B40C4B982044}" dt="2022-07-15T15:16:00.565" v="522"/>
        <pc:sldMkLst>
          <pc:docMk/>
          <pc:sldMk cId="3538661402" sldId="1014"/>
        </pc:sldMkLst>
        <pc:spChg chg="mod">
          <ac:chgData name="Aizhan Kassymova" userId="S::a.kassymova@satbayev.university::116eda05-19b7-4ab1-b111-75ad639c04ed" providerId="AD" clId="Web-{02FF71D2-1A5F-C5DE-E6CE-B40C4B982044}" dt="2022-07-15T14:59:47.633" v="43" actId="20577"/>
          <ac:spMkLst>
            <pc:docMk/>
            <pc:sldMk cId="3538661402" sldId="1014"/>
            <ac:spMk id="2" creationId="{3B8CD900-19EC-824C-BF74-AADFBF5A172E}"/>
          </ac:spMkLst>
        </pc:spChg>
        <pc:spChg chg="add">
          <ac:chgData name="Aizhan Kassymova" userId="S::a.kassymova@satbayev.university::116eda05-19b7-4ab1-b111-75ad639c04ed" providerId="AD" clId="Web-{02FF71D2-1A5F-C5DE-E6CE-B40C4B982044}" dt="2022-07-15T14:58:01.960" v="1"/>
          <ac:spMkLst>
            <pc:docMk/>
            <pc:sldMk cId="3538661402" sldId="1014"/>
            <ac:spMk id="4" creationId="{D1D5ECCC-42B5-7D29-9C22-09613C32EF3B}"/>
          </ac:spMkLst>
        </pc:spChg>
        <pc:spChg chg="del">
          <ac:chgData name="Aizhan Kassymova" userId="S::a.kassymova@satbayev.university::116eda05-19b7-4ab1-b111-75ad639c04ed" providerId="AD" clId="Web-{02FF71D2-1A5F-C5DE-E6CE-B40C4B982044}" dt="2022-07-15T14:58:01.382" v="0"/>
          <ac:spMkLst>
            <pc:docMk/>
            <pc:sldMk cId="3538661402" sldId="1014"/>
            <ac:spMk id="5" creationId="{6A309F33-D0A0-8D42-AC5B-CD3063143204}"/>
          </ac:spMkLst>
        </pc:spChg>
        <pc:spChg chg="mod">
          <ac:chgData name="Aizhan Kassymova" userId="S::a.kassymova@satbayev.university::116eda05-19b7-4ab1-b111-75ad639c04ed" providerId="AD" clId="Web-{02FF71D2-1A5F-C5DE-E6CE-B40C4B982044}" dt="2022-07-15T15:01:33.228" v="179" actId="20577"/>
          <ac:spMkLst>
            <pc:docMk/>
            <pc:sldMk cId="3538661402" sldId="1014"/>
            <ac:spMk id="45" creationId="{B003BE48-58DC-5A4B-9250-A838A7C7044A}"/>
          </ac:spMkLst>
        </pc:spChg>
        <pc:spChg chg="mod">
          <ac:chgData name="Aizhan Kassymova" userId="S::a.kassymova@satbayev.university::116eda05-19b7-4ab1-b111-75ad639c04ed" providerId="AD" clId="Web-{02FF71D2-1A5F-C5DE-E6CE-B40C4B982044}" dt="2022-07-15T15:03:09.541" v="201" actId="20577"/>
          <ac:spMkLst>
            <pc:docMk/>
            <pc:sldMk cId="3538661402" sldId="1014"/>
            <ac:spMk id="111" creationId="{1B4EE37F-42F3-2442-ACAD-B722241FF92E}"/>
          </ac:spMkLst>
        </pc:spChg>
      </pc:sldChg>
    </pc:docChg>
  </pc:docChgLst>
  <pc:docChgLst>
    <pc:chgData name="Aizhan Kassymova" userId="S::a.kassymova@satbayev.university::116eda05-19b7-4ab1-b111-75ad639c04ed" providerId="AD" clId="Web-{545FD92E-2809-C9A2-37EA-F0F5628636DE}"/>
    <pc:docChg chg="modSld">
      <pc:chgData name="Aizhan Kassymova" userId="S::a.kassymova@satbayev.university::116eda05-19b7-4ab1-b111-75ad639c04ed" providerId="AD" clId="Web-{545FD92E-2809-C9A2-37EA-F0F5628636DE}" dt="2022-07-15T04:07:26.850" v="6" actId="20577"/>
      <pc:docMkLst>
        <pc:docMk/>
      </pc:docMkLst>
      <pc:sldChg chg="modSp">
        <pc:chgData name="Aizhan Kassymova" userId="S::a.kassymova@satbayev.university::116eda05-19b7-4ab1-b111-75ad639c04ed" providerId="AD" clId="Web-{545FD92E-2809-C9A2-37EA-F0F5628636DE}" dt="2022-07-15T04:07:08.865" v="1" actId="1076"/>
        <pc:sldMkLst>
          <pc:docMk/>
          <pc:sldMk cId="618695574" sldId="256"/>
        </pc:sldMkLst>
        <pc:spChg chg="mod">
          <ac:chgData name="Aizhan Kassymova" userId="S::a.kassymova@satbayev.university::116eda05-19b7-4ab1-b111-75ad639c04ed" providerId="AD" clId="Web-{545FD92E-2809-C9A2-37EA-F0F5628636DE}" dt="2022-07-15T04:07:08.865" v="1" actId="1076"/>
          <ac:spMkLst>
            <pc:docMk/>
            <pc:sldMk cId="618695574" sldId="256"/>
            <ac:spMk id="2" creationId="{DE9F32F8-75B0-5A0E-5B02-750E4F25B5F1}"/>
          </ac:spMkLst>
        </pc:spChg>
      </pc:sldChg>
      <pc:sldChg chg="modSp">
        <pc:chgData name="Aizhan Kassymova" userId="S::a.kassymova@satbayev.university::116eda05-19b7-4ab1-b111-75ad639c04ed" providerId="AD" clId="Web-{545FD92E-2809-C9A2-37EA-F0F5628636DE}" dt="2022-07-15T04:07:26.850" v="6" actId="20577"/>
        <pc:sldMkLst>
          <pc:docMk/>
          <pc:sldMk cId="3896205319" sldId="973"/>
        </pc:sldMkLst>
        <pc:spChg chg="mod">
          <ac:chgData name="Aizhan Kassymova" userId="S::a.kassymova@satbayev.university::116eda05-19b7-4ab1-b111-75ad639c04ed" providerId="AD" clId="Web-{545FD92E-2809-C9A2-37EA-F0F5628636DE}" dt="2022-07-15T04:07:26.850" v="6" actId="20577"/>
          <ac:spMkLst>
            <pc:docMk/>
            <pc:sldMk cId="3896205319" sldId="973"/>
            <ac:spMk id="3" creationId="{3442F0EB-D236-E592-A42B-8E35B6662FAD}"/>
          </ac:spMkLst>
        </pc:spChg>
      </pc:sldChg>
    </pc:docChg>
  </pc:docChgLst>
  <pc:docChgLst>
    <pc:chgData name="Aizhan Kassymova" userId="116eda05-19b7-4ab1-b111-75ad639c04ed" providerId="ADAL" clId="{7FCF2236-9679-A741-98AF-2B39BD724271}"/>
    <pc:docChg chg="undo custSel addSld delSld modSld">
      <pc:chgData name="Aizhan Kassymova" userId="116eda05-19b7-4ab1-b111-75ad639c04ed" providerId="ADAL" clId="{7FCF2236-9679-A741-98AF-2B39BD724271}" dt="2022-07-26T14:43:34.669" v="7201" actId="20577"/>
      <pc:docMkLst>
        <pc:docMk/>
      </pc:docMkLst>
      <pc:sldChg chg="addSp delSp modSp mod">
        <pc:chgData name="Aizhan Kassymova" userId="116eda05-19b7-4ab1-b111-75ad639c04ed" providerId="ADAL" clId="{7FCF2236-9679-A741-98AF-2B39BD724271}" dt="2022-07-26T14:30:41.025" v="7048" actId="255"/>
        <pc:sldMkLst>
          <pc:docMk/>
          <pc:sldMk cId="2715500193" sldId="1089"/>
        </pc:sldMkLst>
        <pc:spChg chg="mod">
          <ac:chgData name="Aizhan Kassymova" userId="116eda05-19b7-4ab1-b111-75ad639c04ed" providerId="ADAL" clId="{7FCF2236-9679-A741-98AF-2B39BD724271}" dt="2022-07-26T14:30:15.442" v="7021" actId="255"/>
          <ac:spMkLst>
            <pc:docMk/>
            <pc:sldMk cId="2715500193" sldId="1089"/>
            <ac:spMk id="5" creationId="{81829ECA-BDD6-AD44-8D36-9BB88442CDAB}"/>
          </ac:spMkLst>
        </pc:spChg>
        <pc:spChg chg="del">
          <ac:chgData name="Aizhan Kassymova" userId="116eda05-19b7-4ab1-b111-75ad639c04ed" providerId="ADAL" clId="{7FCF2236-9679-A741-98AF-2B39BD724271}" dt="2022-07-25T06:58:42.521" v="1727" actId="478"/>
          <ac:spMkLst>
            <pc:docMk/>
            <pc:sldMk cId="2715500193" sldId="1089"/>
            <ac:spMk id="6" creationId="{CEE8551A-CF21-2D4C-B81F-11CF85B7E4F2}"/>
          </ac:spMkLst>
        </pc:spChg>
        <pc:spChg chg="mod">
          <ac:chgData name="Aizhan Kassymova" userId="116eda05-19b7-4ab1-b111-75ad639c04ed" providerId="ADAL" clId="{7FCF2236-9679-A741-98AF-2B39BD724271}" dt="2022-07-26T14:30:41.025" v="7048" actId="255"/>
          <ac:spMkLst>
            <pc:docMk/>
            <pc:sldMk cId="2715500193" sldId="1089"/>
            <ac:spMk id="7" creationId="{5A84F48D-B139-BA49-B127-5134E112078B}"/>
          </ac:spMkLst>
        </pc:spChg>
        <pc:spChg chg="add mod">
          <ac:chgData name="Aizhan Kassymova" userId="116eda05-19b7-4ab1-b111-75ad639c04ed" providerId="ADAL" clId="{7FCF2236-9679-A741-98AF-2B39BD724271}" dt="2022-07-25T06:58:43.074" v="1728"/>
          <ac:spMkLst>
            <pc:docMk/>
            <pc:sldMk cId="2715500193" sldId="1089"/>
            <ac:spMk id="8" creationId="{A9587709-EFA9-4640-4B4A-CE53256D7A3E}"/>
          </ac:spMkLst>
        </pc:spChg>
        <pc:spChg chg="mod">
          <ac:chgData name="Aizhan Kassymova" userId="116eda05-19b7-4ab1-b111-75ad639c04ed" providerId="ADAL" clId="{7FCF2236-9679-A741-98AF-2B39BD724271}" dt="2022-07-26T14:17:31.954" v="6605" actId="20577"/>
          <ac:spMkLst>
            <pc:docMk/>
            <pc:sldMk cId="2715500193" sldId="1089"/>
            <ac:spMk id="9" creationId="{247BCAC2-4B0D-C24F-A1AA-5CFB26132E0B}"/>
          </ac:spMkLst>
        </pc:spChg>
      </pc:sldChg>
      <pc:sldChg chg="addSp delSp modSp mod modAnim">
        <pc:chgData name="Aizhan Kassymova" userId="116eda05-19b7-4ab1-b111-75ad639c04ed" providerId="ADAL" clId="{7FCF2236-9679-A741-98AF-2B39BD724271}" dt="2022-07-26T14:16:53.742" v="6591" actId="20577"/>
        <pc:sldMkLst>
          <pc:docMk/>
          <pc:sldMk cId="1578363486" sldId="1090"/>
        </pc:sldMkLst>
        <pc:spChg chg="del">
          <ac:chgData name="Aizhan Kassymova" userId="116eda05-19b7-4ab1-b111-75ad639c04ed" providerId="ADAL" clId="{7FCF2236-9679-A741-98AF-2B39BD724271}" dt="2022-07-25T06:58:35.985" v="1725" actId="478"/>
          <ac:spMkLst>
            <pc:docMk/>
            <pc:sldMk cId="1578363486" sldId="1090"/>
            <ac:spMk id="4" creationId="{7792EB6E-923E-9C45-A570-23DE9782A5C8}"/>
          </ac:spMkLst>
        </pc:spChg>
        <pc:spChg chg="add mod">
          <ac:chgData name="Aizhan Kassymova" userId="116eda05-19b7-4ab1-b111-75ad639c04ed" providerId="ADAL" clId="{7FCF2236-9679-A741-98AF-2B39BD724271}" dt="2022-07-25T06:58:36.793" v="1726"/>
          <ac:spMkLst>
            <pc:docMk/>
            <pc:sldMk cId="1578363486" sldId="1090"/>
            <ac:spMk id="5" creationId="{B6D2F0CB-8149-F1B8-1ADF-58F0275D3D3E}"/>
          </ac:spMkLst>
        </pc:spChg>
        <pc:spChg chg="mod">
          <ac:chgData name="Aizhan Kassymova" userId="116eda05-19b7-4ab1-b111-75ad639c04ed" providerId="ADAL" clId="{7FCF2236-9679-A741-98AF-2B39BD724271}" dt="2022-07-26T13:16:55.146" v="6237" actId="20577"/>
          <ac:spMkLst>
            <pc:docMk/>
            <pc:sldMk cId="1578363486" sldId="1090"/>
            <ac:spMk id="9" creationId="{247BCAC2-4B0D-C24F-A1AA-5CFB26132E0B}"/>
          </ac:spMkLst>
        </pc:spChg>
        <pc:spChg chg="mod">
          <ac:chgData name="Aizhan Kassymova" userId="116eda05-19b7-4ab1-b111-75ad639c04ed" providerId="ADAL" clId="{7FCF2236-9679-A741-98AF-2B39BD724271}" dt="2022-07-26T14:16:35.711" v="6582" actId="20577"/>
          <ac:spMkLst>
            <pc:docMk/>
            <pc:sldMk cId="1578363486" sldId="1090"/>
            <ac:spMk id="56" creationId="{3216383A-5EC1-7E47-A0BE-F48A801236CE}"/>
          </ac:spMkLst>
        </pc:spChg>
      </pc:sldChg>
      <pc:sldChg chg="addSp delSp modSp mod">
        <pc:chgData name="Aizhan Kassymova" userId="116eda05-19b7-4ab1-b111-75ad639c04ed" providerId="ADAL" clId="{7FCF2236-9679-A741-98AF-2B39BD724271}" dt="2022-07-26T13:16:33.115" v="6218" actId="20577"/>
        <pc:sldMkLst>
          <pc:docMk/>
          <pc:sldMk cId="3079061231" sldId="1091"/>
        </pc:sldMkLst>
        <pc:spChg chg="mod">
          <ac:chgData name="Aizhan Kassymova" userId="116eda05-19b7-4ab1-b111-75ad639c04ed" providerId="ADAL" clId="{7FCF2236-9679-A741-98AF-2B39BD724271}" dt="2022-07-26T13:15:14.777" v="6085"/>
          <ac:spMkLst>
            <pc:docMk/>
            <pc:sldMk cId="3079061231" sldId="1091"/>
            <ac:spMk id="10" creationId="{CD167590-D12C-F842-94F3-26CF0F3023F4}"/>
          </ac:spMkLst>
        </pc:spChg>
        <pc:spChg chg="del">
          <ac:chgData name="Aizhan Kassymova" userId="116eda05-19b7-4ab1-b111-75ad639c04ed" providerId="ADAL" clId="{7FCF2236-9679-A741-98AF-2B39BD724271}" dt="2022-07-25T06:58:32.301" v="1723" actId="478"/>
          <ac:spMkLst>
            <pc:docMk/>
            <pc:sldMk cId="3079061231" sldId="1091"/>
            <ac:spMk id="39" creationId="{C19D16D8-DC06-E546-AA51-6069613B4162}"/>
          </ac:spMkLst>
        </pc:spChg>
        <pc:spChg chg="add mod">
          <ac:chgData name="Aizhan Kassymova" userId="116eda05-19b7-4ab1-b111-75ad639c04ed" providerId="ADAL" clId="{7FCF2236-9679-A741-98AF-2B39BD724271}" dt="2022-07-25T06:58:32.778" v="1724"/>
          <ac:spMkLst>
            <pc:docMk/>
            <pc:sldMk cId="3079061231" sldId="1091"/>
            <ac:spMk id="40" creationId="{997183F3-4B6D-5536-520E-B99DDAA33CAE}"/>
          </ac:spMkLst>
        </pc:spChg>
        <pc:spChg chg="mod">
          <ac:chgData name="Aizhan Kassymova" userId="116eda05-19b7-4ab1-b111-75ad639c04ed" providerId="ADAL" clId="{7FCF2236-9679-A741-98AF-2B39BD724271}" dt="2022-07-26T13:15:01.634" v="6084"/>
          <ac:spMkLst>
            <pc:docMk/>
            <pc:sldMk cId="3079061231" sldId="1091"/>
            <ac:spMk id="42" creationId="{555474C2-8375-C55A-3F7D-BE5C6BFD2231}"/>
          </ac:spMkLst>
        </pc:spChg>
        <pc:spChg chg="mod">
          <ac:chgData name="Aizhan Kassymova" userId="116eda05-19b7-4ab1-b111-75ad639c04ed" providerId="ADAL" clId="{7FCF2236-9679-A741-98AF-2B39BD724271}" dt="2022-07-26T13:15:01.634" v="6084"/>
          <ac:spMkLst>
            <pc:docMk/>
            <pc:sldMk cId="3079061231" sldId="1091"/>
            <ac:spMk id="43" creationId="{AAD131EC-64E9-5356-11C6-D06D132119A9}"/>
          </ac:spMkLst>
        </pc:spChg>
        <pc:spChg chg="mod">
          <ac:chgData name="Aizhan Kassymova" userId="116eda05-19b7-4ab1-b111-75ad639c04ed" providerId="ADAL" clId="{7FCF2236-9679-A741-98AF-2B39BD724271}" dt="2022-07-26T13:15:01.634" v="6084"/>
          <ac:spMkLst>
            <pc:docMk/>
            <pc:sldMk cId="3079061231" sldId="1091"/>
            <ac:spMk id="44" creationId="{C07B7858-DBAE-C053-F7DC-E399DC020590}"/>
          </ac:spMkLst>
        </pc:spChg>
        <pc:spChg chg="mod">
          <ac:chgData name="Aizhan Kassymova" userId="116eda05-19b7-4ab1-b111-75ad639c04ed" providerId="ADAL" clId="{7FCF2236-9679-A741-98AF-2B39BD724271}" dt="2022-07-26T13:15:01.634" v="6084"/>
          <ac:spMkLst>
            <pc:docMk/>
            <pc:sldMk cId="3079061231" sldId="1091"/>
            <ac:spMk id="45" creationId="{BD55863F-B251-435A-A45D-3FF919B5475C}"/>
          </ac:spMkLst>
        </pc:spChg>
        <pc:spChg chg="mod">
          <ac:chgData name="Aizhan Kassymova" userId="116eda05-19b7-4ab1-b111-75ad639c04ed" providerId="ADAL" clId="{7FCF2236-9679-A741-98AF-2B39BD724271}" dt="2022-07-26T13:15:01.634" v="6084"/>
          <ac:spMkLst>
            <pc:docMk/>
            <pc:sldMk cId="3079061231" sldId="1091"/>
            <ac:spMk id="46" creationId="{FE27783D-F3EB-5C97-7706-E9A1DA51A282}"/>
          </ac:spMkLst>
        </pc:spChg>
        <pc:spChg chg="mod">
          <ac:chgData name="Aizhan Kassymova" userId="116eda05-19b7-4ab1-b111-75ad639c04ed" providerId="ADAL" clId="{7FCF2236-9679-A741-98AF-2B39BD724271}" dt="2022-07-26T13:15:01.634" v="6084"/>
          <ac:spMkLst>
            <pc:docMk/>
            <pc:sldMk cId="3079061231" sldId="1091"/>
            <ac:spMk id="47" creationId="{396D19DF-D2C2-E6F8-8C0B-45C90B1597E5}"/>
          </ac:spMkLst>
        </pc:spChg>
        <pc:spChg chg="mod">
          <ac:chgData name="Aizhan Kassymova" userId="116eda05-19b7-4ab1-b111-75ad639c04ed" providerId="ADAL" clId="{7FCF2236-9679-A741-98AF-2B39BD724271}" dt="2022-07-26T13:15:39.249" v="6115" actId="20577"/>
          <ac:spMkLst>
            <pc:docMk/>
            <pc:sldMk cId="3079061231" sldId="1091"/>
            <ac:spMk id="48" creationId="{95042E94-C8A0-BE46-8EB4-39429E2BF4C4}"/>
          </ac:spMkLst>
        </pc:spChg>
        <pc:spChg chg="mod">
          <ac:chgData name="Aizhan Kassymova" userId="116eda05-19b7-4ab1-b111-75ad639c04ed" providerId="ADAL" clId="{7FCF2236-9679-A741-98AF-2B39BD724271}" dt="2022-07-26T13:15:59.922" v="6154" actId="20577"/>
          <ac:spMkLst>
            <pc:docMk/>
            <pc:sldMk cId="3079061231" sldId="1091"/>
            <ac:spMk id="49" creationId="{4E613433-F917-A147-AF5A-4DF4F76E7E09}"/>
          </ac:spMkLst>
        </pc:spChg>
        <pc:spChg chg="mod">
          <ac:chgData name="Aizhan Kassymova" userId="116eda05-19b7-4ab1-b111-75ad639c04ed" providerId="ADAL" clId="{7FCF2236-9679-A741-98AF-2B39BD724271}" dt="2022-07-26T13:16:16.365" v="6185" actId="20577"/>
          <ac:spMkLst>
            <pc:docMk/>
            <pc:sldMk cId="3079061231" sldId="1091"/>
            <ac:spMk id="50" creationId="{3FD623A6-A024-6347-B591-DAC5D82FD136}"/>
          </ac:spMkLst>
        </pc:spChg>
        <pc:spChg chg="mod">
          <ac:chgData name="Aizhan Kassymova" userId="116eda05-19b7-4ab1-b111-75ad639c04ed" providerId="ADAL" clId="{7FCF2236-9679-A741-98AF-2B39BD724271}" dt="2022-07-26T13:16:33.115" v="6218" actId="20577"/>
          <ac:spMkLst>
            <pc:docMk/>
            <pc:sldMk cId="3079061231" sldId="1091"/>
            <ac:spMk id="51" creationId="{4B8555F6-7100-944F-9974-2E826BBBD80C}"/>
          </ac:spMkLst>
        </pc:spChg>
        <pc:spChg chg="mod">
          <ac:chgData name="Aizhan Kassymova" userId="116eda05-19b7-4ab1-b111-75ad639c04ed" providerId="ADAL" clId="{7FCF2236-9679-A741-98AF-2B39BD724271}" dt="2022-07-26T13:15:01.634" v="6084"/>
          <ac:spMkLst>
            <pc:docMk/>
            <pc:sldMk cId="3079061231" sldId="1091"/>
            <ac:spMk id="56" creationId="{5E9319EB-9D9E-65F4-5162-9DBF215127BA}"/>
          </ac:spMkLst>
        </pc:spChg>
        <pc:spChg chg="mod">
          <ac:chgData name="Aizhan Kassymova" userId="116eda05-19b7-4ab1-b111-75ad639c04ed" providerId="ADAL" clId="{7FCF2236-9679-A741-98AF-2B39BD724271}" dt="2022-07-26T13:14:22.896" v="6082" actId="20577"/>
          <ac:spMkLst>
            <pc:docMk/>
            <pc:sldMk cId="3079061231" sldId="1091"/>
            <ac:spMk id="84" creationId="{95E186ED-4245-C448-9822-1199EA93DC2B}"/>
          </ac:spMkLst>
        </pc:spChg>
        <pc:spChg chg="mod">
          <ac:chgData name="Aizhan Kassymova" userId="116eda05-19b7-4ab1-b111-75ad639c04ed" providerId="ADAL" clId="{7FCF2236-9679-A741-98AF-2B39BD724271}" dt="2022-07-26T13:15:01.634" v="6084"/>
          <ac:spMkLst>
            <pc:docMk/>
            <pc:sldMk cId="3079061231" sldId="1091"/>
            <ac:spMk id="85" creationId="{19364B1B-99DF-FCF3-50B3-9505074F9F22}"/>
          </ac:spMkLst>
        </pc:spChg>
        <pc:spChg chg="mod">
          <ac:chgData name="Aizhan Kassymova" userId="116eda05-19b7-4ab1-b111-75ad639c04ed" providerId="ADAL" clId="{7FCF2236-9679-A741-98AF-2B39BD724271}" dt="2022-07-26T13:15:01.634" v="6084"/>
          <ac:spMkLst>
            <pc:docMk/>
            <pc:sldMk cId="3079061231" sldId="1091"/>
            <ac:spMk id="86" creationId="{2979DE9A-189E-6545-AA52-695C011DB51F}"/>
          </ac:spMkLst>
        </pc:spChg>
        <pc:spChg chg="mod">
          <ac:chgData name="Aizhan Kassymova" userId="116eda05-19b7-4ab1-b111-75ad639c04ed" providerId="ADAL" clId="{7FCF2236-9679-A741-98AF-2B39BD724271}" dt="2022-07-26T13:15:01.634" v="6084"/>
          <ac:spMkLst>
            <pc:docMk/>
            <pc:sldMk cId="3079061231" sldId="1091"/>
            <ac:spMk id="87" creationId="{B7B6667D-F928-DD79-5F36-0DBB527ABCC9}"/>
          </ac:spMkLst>
        </pc:spChg>
        <pc:spChg chg="mod">
          <ac:chgData name="Aizhan Kassymova" userId="116eda05-19b7-4ab1-b111-75ad639c04ed" providerId="ADAL" clId="{7FCF2236-9679-A741-98AF-2B39BD724271}" dt="2022-07-26T13:15:01.634" v="6084"/>
          <ac:spMkLst>
            <pc:docMk/>
            <pc:sldMk cId="3079061231" sldId="1091"/>
            <ac:spMk id="88" creationId="{86255AA9-35D5-74C3-2EE7-37872C5EA7C3}"/>
          </ac:spMkLst>
        </pc:spChg>
        <pc:spChg chg="mod">
          <ac:chgData name="Aizhan Kassymova" userId="116eda05-19b7-4ab1-b111-75ad639c04ed" providerId="ADAL" clId="{7FCF2236-9679-A741-98AF-2B39BD724271}" dt="2022-07-26T13:15:01.634" v="6084"/>
          <ac:spMkLst>
            <pc:docMk/>
            <pc:sldMk cId="3079061231" sldId="1091"/>
            <ac:spMk id="89" creationId="{53594B5F-D951-82AD-3475-F709A881B0DB}"/>
          </ac:spMkLst>
        </pc:spChg>
        <pc:spChg chg="mod">
          <ac:chgData name="Aizhan Kassymova" userId="116eda05-19b7-4ab1-b111-75ad639c04ed" providerId="ADAL" clId="{7FCF2236-9679-A741-98AF-2B39BD724271}" dt="2022-07-26T13:15:01.634" v="6084"/>
          <ac:spMkLst>
            <pc:docMk/>
            <pc:sldMk cId="3079061231" sldId="1091"/>
            <ac:spMk id="90" creationId="{B4B28A8D-30B4-BED9-A3C6-B64FB2F6ADB5}"/>
          </ac:spMkLst>
        </pc:spChg>
        <pc:spChg chg="mod">
          <ac:chgData name="Aizhan Kassymova" userId="116eda05-19b7-4ab1-b111-75ad639c04ed" providerId="ADAL" clId="{7FCF2236-9679-A741-98AF-2B39BD724271}" dt="2022-07-26T13:15:01.634" v="6084"/>
          <ac:spMkLst>
            <pc:docMk/>
            <pc:sldMk cId="3079061231" sldId="1091"/>
            <ac:spMk id="91" creationId="{FEECD555-6E38-D8F4-0992-D1B4984E7F27}"/>
          </ac:spMkLst>
        </pc:spChg>
        <pc:spChg chg="mod">
          <ac:chgData name="Aizhan Kassymova" userId="116eda05-19b7-4ab1-b111-75ad639c04ed" providerId="ADAL" clId="{7FCF2236-9679-A741-98AF-2B39BD724271}" dt="2022-07-26T13:15:01.634" v="6084"/>
          <ac:spMkLst>
            <pc:docMk/>
            <pc:sldMk cId="3079061231" sldId="1091"/>
            <ac:spMk id="92" creationId="{FAC9CD2E-47E2-B2BC-C57E-751505800292}"/>
          </ac:spMkLst>
        </pc:spChg>
        <pc:spChg chg="mod">
          <ac:chgData name="Aizhan Kassymova" userId="116eda05-19b7-4ab1-b111-75ad639c04ed" providerId="ADAL" clId="{7FCF2236-9679-A741-98AF-2B39BD724271}" dt="2022-07-26T13:15:01.634" v="6084"/>
          <ac:spMkLst>
            <pc:docMk/>
            <pc:sldMk cId="3079061231" sldId="1091"/>
            <ac:spMk id="93" creationId="{919C1363-D429-DA4F-99CF-E7ECF20BE068}"/>
          </ac:spMkLst>
        </pc:spChg>
        <pc:spChg chg="mod">
          <ac:chgData name="Aizhan Kassymova" userId="116eda05-19b7-4ab1-b111-75ad639c04ed" providerId="ADAL" clId="{7FCF2236-9679-A741-98AF-2B39BD724271}" dt="2022-07-26T13:15:01.634" v="6084"/>
          <ac:spMkLst>
            <pc:docMk/>
            <pc:sldMk cId="3079061231" sldId="1091"/>
            <ac:spMk id="94" creationId="{460935E0-9F0F-7487-55CA-CEEA8B92DC01}"/>
          </ac:spMkLst>
        </pc:spChg>
        <pc:spChg chg="mod">
          <ac:chgData name="Aizhan Kassymova" userId="116eda05-19b7-4ab1-b111-75ad639c04ed" providerId="ADAL" clId="{7FCF2236-9679-A741-98AF-2B39BD724271}" dt="2022-07-26T13:15:01.634" v="6084"/>
          <ac:spMkLst>
            <pc:docMk/>
            <pc:sldMk cId="3079061231" sldId="1091"/>
            <ac:spMk id="95" creationId="{BC42D276-2E5A-2205-91CB-BD42A2571185}"/>
          </ac:spMkLst>
        </pc:spChg>
        <pc:spChg chg="mod">
          <ac:chgData name="Aizhan Kassymova" userId="116eda05-19b7-4ab1-b111-75ad639c04ed" providerId="ADAL" clId="{7FCF2236-9679-A741-98AF-2B39BD724271}" dt="2022-07-26T13:15:01.634" v="6084"/>
          <ac:spMkLst>
            <pc:docMk/>
            <pc:sldMk cId="3079061231" sldId="1091"/>
            <ac:spMk id="98" creationId="{BE3FAD65-F606-CB09-058E-B1C07F8EF3FB}"/>
          </ac:spMkLst>
        </pc:spChg>
        <pc:spChg chg="mod">
          <ac:chgData name="Aizhan Kassymova" userId="116eda05-19b7-4ab1-b111-75ad639c04ed" providerId="ADAL" clId="{7FCF2236-9679-A741-98AF-2B39BD724271}" dt="2022-07-26T13:15:01.634" v="6084"/>
          <ac:spMkLst>
            <pc:docMk/>
            <pc:sldMk cId="3079061231" sldId="1091"/>
            <ac:spMk id="99" creationId="{6746120D-0E3B-FCC7-78FA-453E21DBEF4B}"/>
          </ac:spMkLst>
        </pc:spChg>
        <pc:spChg chg="mod">
          <ac:chgData name="Aizhan Kassymova" userId="116eda05-19b7-4ab1-b111-75ad639c04ed" providerId="ADAL" clId="{7FCF2236-9679-A741-98AF-2B39BD724271}" dt="2022-07-26T13:15:01.634" v="6084"/>
          <ac:spMkLst>
            <pc:docMk/>
            <pc:sldMk cId="3079061231" sldId="1091"/>
            <ac:spMk id="100" creationId="{D2F9D58D-ADE6-5272-5F1A-A5AE01ED6112}"/>
          </ac:spMkLst>
        </pc:spChg>
        <pc:spChg chg="mod">
          <ac:chgData name="Aizhan Kassymova" userId="116eda05-19b7-4ab1-b111-75ad639c04ed" providerId="ADAL" clId="{7FCF2236-9679-A741-98AF-2B39BD724271}" dt="2022-07-26T13:15:01.634" v="6084"/>
          <ac:spMkLst>
            <pc:docMk/>
            <pc:sldMk cId="3079061231" sldId="1091"/>
            <ac:spMk id="101" creationId="{A2C58D2A-45C3-BEFB-F41B-5B65F51CDF94}"/>
          </ac:spMkLst>
        </pc:spChg>
        <pc:spChg chg="mod">
          <ac:chgData name="Aizhan Kassymova" userId="116eda05-19b7-4ab1-b111-75ad639c04ed" providerId="ADAL" clId="{7FCF2236-9679-A741-98AF-2B39BD724271}" dt="2022-07-26T13:15:01.634" v="6084"/>
          <ac:spMkLst>
            <pc:docMk/>
            <pc:sldMk cId="3079061231" sldId="1091"/>
            <ac:spMk id="102" creationId="{FB0DBAF7-DC78-7C26-0A20-129DA8B8486E}"/>
          </ac:spMkLst>
        </pc:spChg>
        <pc:spChg chg="mod">
          <ac:chgData name="Aizhan Kassymova" userId="116eda05-19b7-4ab1-b111-75ad639c04ed" providerId="ADAL" clId="{7FCF2236-9679-A741-98AF-2B39BD724271}" dt="2022-07-26T13:15:01.634" v="6084"/>
          <ac:spMkLst>
            <pc:docMk/>
            <pc:sldMk cId="3079061231" sldId="1091"/>
            <ac:spMk id="103" creationId="{1EFD849B-D002-636A-2F4E-00B38E266C5F}"/>
          </ac:spMkLst>
        </pc:spChg>
        <pc:grpChg chg="add mod">
          <ac:chgData name="Aizhan Kassymova" userId="116eda05-19b7-4ab1-b111-75ad639c04ed" providerId="ADAL" clId="{7FCF2236-9679-A741-98AF-2B39BD724271}" dt="2022-07-26T13:15:01.634" v="6084"/>
          <ac:grpSpMkLst>
            <pc:docMk/>
            <pc:sldMk cId="3079061231" sldId="1091"/>
            <ac:grpSpMk id="41" creationId="{52D08E21-CA03-C4F5-4326-B13C8D7E3402}"/>
          </ac:grpSpMkLst>
        </pc:grpChg>
        <pc:grpChg chg="del">
          <ac:chgData name="Aizhan Kassymova" userId="116eda05-19b7-4ab1-b111-75ad639c04ed" providerId="ADAL" clId="{7FCF2236-9679-A741-98AF-2B39BD724271}" dt="2022-07-26T13:15:00.968" v="6083" actId="478"/>
          <ac:grpSpMkLst>
            <pc:docMk/>
            <pc:sldMk cId="3079061231" sldId="1091"/>
            <ac:grpSpMk id="57" creationId="{F3A966D3-2C53-7043-9726-8E5764BD36FD}"/>
          </ac:grpSpMkLst>
        </pc:grpChg>
        <pc:grpChg chg="mod">
          <ac:chgData name="Aizhan Kassymova" userId="116eda05-19b7-4ab1-b111-75ad639c04ed" providerId="ADAL" clId="{7FCF2236-9679-A741-98AF-2B39BD724271}" dt="2022-07-26T13:15:01.634" v="6084"/>
          <ac:grpSpMkLst>
            <pc:docMk/>
            <pc:sldMk cId="3079061231" sldId="1091"/>
            <ac:grpSpMk id="96" creationId="{678D5333-B3BC-DB97-30F6-F93353F76E1A}"/>
          </ac:grpSpMkLst>
        </pc:grpChg>
        <pc:grpChg chg="mod">
          <ac:chgData name="Aizhan Kassymova" userId="116eda05-19b7-4ab1-b111-75ad639c04ed" providerId="ADAL" clId="{7FCF2236-9679-A741-98AF-2B39BD724271}" dt="2022-07-26T13:15:01.634" v="6084"/>
          <ac:grpSpMkLst>
            <pc:docMk/>
            <pc:sldMk cId="3079061231" sldId="1091"/>
            <ac:grpSpMk id="97" creationId="{86DA256D-F61D-E42A-E8CA-AEDDF59BF294}"/>
          </ac:grpSpMkLst>
        </pc:grpChg>
      </pc:sldChg>
      <pc:sldChg chg="addSp delSp modSp mod modAnim">
        <pc:chgData name="Aizhan Kassymova" userId="116eda05-19b7-4ab1-b111-75ad639c04ed" providerId="ADAL" clId="{7FCF2236-9679-A741-98AF-2B39BD724271}" dt="2022-07-26T13:13:56.214" v="6061" actId="1076"/>
        <pc:sldMkLst>
          <pc:docMk/>
          <pc:sldMk cId="4203070697" sldId="1092"/>
        </pc:sldMkLst>
        <pc:spChg chg="mod">
          <ac:chgData name="Aizhan Kassymova" userId="116eda05-19b7-4ab1-b111-75ad639c04ed" providerId="ADAL" clId="{7FCF2236-9679-A741-98AF-2B39BD724271}" dt="2022-07-26T12:15:53.745" v="5275" actId="20577"/>
          <ac:spMkLst>
            <pc:docMk/>
            <pc:sldMk cId="4203070697" sldId="1092"/>
            <ac:spMk id="9" creationId="{247BCAC2-4B0D-C24F-A1AA-5CFB26132E0B}"/>
          </ac:spMkLst>
        </pc:spChg>
        <pc:spChg chg="mod">
          <ac:chgData name="Aizhan Kassymova" userId="116eda05-19b7-4ab1-b111-75ad639c04ed" providerId="ADAL" clId="{7FCF2236-9679-A741-98AF-2B39BD724271}" dt="2022-07-26T12:16:33.141" v="5329" actId="20577"/>
          <ac:spMkLst>
            <pc:docMk/>
            <pc:sldMk cId="4203070697" sldId="1092"/>
            <ac:spMk id="10" creationId="{CD167590-D12C-F842-94F3-26CF0F3023F4}"/>
          </ac:spMkLst>
        </pc:spChg>
        <pc:spChg chg="mod">
          <ac:chgData name="Aizhan Kassymova" userId="116eda05-19b7-4ab1-b111-75ad639c04ed" providerId="ADAL" clId="{7FCF2236-9679-A741-98AF-2B39BD724271}" dt="2022-07-26T12:19:05.286" v="5606" actId="20577"/>
          <ac:spMkLst>
            <pc:docMk/>
            <pc:sldMk cId="4203070697" sldId="1092"/>
            <ac:spMk id="11" creationId="{F978C79B-5602-8E43-829C-44002A5A2D5E}"/>
          </ac:spMkLst>
        </pc:spChg>
        <pc:spChg chg="mod">
          <ac:chgData name="Aizhan Kassymova" userId="116eda05-19b7-4ab1-b111-75ad639c04ed" providerId="ADAL" clId="{7FCF2236-9679-A741-98AF-2B39BD724271}" dt="2022-07-26T13:13:56.214" v="6061" actId="1076"/>
          <ac:spMkLst>
            <pc:docMk/>
            <pc:sldMk cId="4203070697" sldId="1092"/>
            <ac:spMk id="20" creationId="{99BE727C-D65D-1B40-96AC-483DEC4F567E}"/>
          </ac:spMkLst>
        </pc:spChg>
        <pc:spChg chg="mod">
          <ac:chgData name="Aizhan Kassymova" userId="116eda05-19b7-4ab1-b111-75ad639c04ed" providerId="ADAL" clId="{7FCF2236-9679-A741-98AF-2B39BD724271}" dt="2022-07-26T13:13:56.214" v="6061" actId="1076"/>
          <ac:spMkLst>
            <pc:docMk/>
            <pc:sldMk cId="4203070697" sldId="1092"/>
            <ac:spMk id="21" creationId="{D3137C12-F806-3641-A910-12D839D30810}"/>
          </ac:spMkLst>
        </pc:spChg>
        <pc:spChg chg="mod">
          <ac:chgData name="Aizhan Kassymova" userId="116eda05-19b7-4ab1-b111-75ad639c04ed" providerId="ADAL" clId="{7FCF2236-9679-A741-98AF-2B39BD724271}" dt="2022-07-26T13:13:56.214" v="6061" actId="1076"/>
          <ac:spMkLst>
            <pc:docMk/>
            <pc:sldMk cId="4203070697" sldId="1092"/>
            <ac:spMk id="22" creationId="{EDBF86F0-1464-CB44-8885-0806AB78A64D}"/>
          </ac:spMkLst>
        </pc:spChg>
        <pc:spChg chg="mod">
          <ac:chgData name="Aizhan Kassymova" userId="116eda05-19b7-4ab1-b111-75ad639c04ed" providerId="ADAL" clId="{7FCF2236-9679-A741-98AF-2B39BD724271}" dt="2022-07-26T13:13:56.214" v="6061" actId="1076"/>
          <ac:spMkLst>
            <pc:docMk/>
            <pc:sldMk cId="4203070697" sldId="1092"/>
            <ac:spMk id="23" creationId="{B63A2FA5-43E4-954D-9AB5-1D874BF6FD87}"/>
          </ac:spMkLst>
        </pc:spChg>
        <pc:spChg chg="mod">
          <ac:chgData name="Aizhan Kassymova" userId="116eda05-19b7-4ab1-b111-75ad639c04ed" providerId="ADAL" clId="{7FCF2236-9679-A741-98AF-2B39BD724271}" dt="2022-07-26T13:13:56.214" v="6061" actId="1076"/>
          <ac:spMkLst>
            <pc:docMk/>
            <pc:sldMk cId="4203070697" sldId="1092"/>
            <ac:spMk id="24" creationId="{AAF4D57F-AE3F-9647-BE59-19E830D1D27D}"/>
          </ac:spMkLst>
        </pc:spChg>
        <pc:spChg chg="mod">
          <ac:chgData name="Aizhan Kassymova" userId="116eda05-19b7-4ab1-b111-75ad639c04ed" providerId="ADAL" clId="{7FCF2236-9679-A741-98AF-2B39BD724271}" dt="2022-07-26T13:13:56.214" v="6061" actId="1076"/>
          <ac:spMkLst>
            <pc:docMk/>
            <pc:sldMk cId="4203070697" sldId="1092"/>
            <ac:spMk id="25" creationId="{679A37C6-A060-1A4E-9044-88577B96F0A5}"/>
          </ac:spMkLst>
        </pc:spChg>
        <pc:spChg chg="mod">
          <ac:chgData name="Aizhan Kassymova" userId="116eda05-19b7-4ab1-b111-75ad639c04ed" providerId="ADAL" clId="{7FCF2236-9679-A741-98AF-2B39BD724271}" dt="2022-07-26T13:13:56.214" v="6061" actId="1076"/>
          <ac:spMkLst>
            <pc:docMk/>
            <pc:sldMk cId="4203070697" sldId="1092"/>
            <ac:spMk id="26" creationId="{673541D1-57E3-2945-9429-F011927643EA}"/>
          </ac:spMkLst>
        </pc:spChg>
        <pc:spChg chg="mod">
          <ac:chgData name="Aizhan Kassymova" userId="116eda05-19b7-4ab1-b111-75ad639c04ed" providerId="ADAL" clId="{7FCF2236-9679-A741-98AF-2B39BD724271}" dt="2022-07-26T13:13:56.214" v="6061" actId="1076"/>
          <ac:spMkLst>
            <pc:docMk/>
            <pc:sldMk cId="4203070697" sldId="1092"/>
            <ac:spMk id="27" creationId="{54CFADCD-AE37-1644-BF88-67FE47DB3E96}"/>
          </ac:spMkLst>
        </pc:spChg>
        <pc:spChg chg="mod">
          <ac:chgData name="Aizhan Kassymova" userId="116eda05-19b7-4ab1-b111-75ad639c04ed" providerId="ADAL" clId="{7FCF2236-9679-A741-98AF-2B39BD724271}" dt="2022-07-26T13:13:56.214" v="6061" actId="1076"/>
          <ac:spMkLst>
            <pc:docMk/>
            <pc:sldMk cId="4203070697" sldId="1092"/>
            <ac:spMk id="28" creationId="{3D1A7AB7-6B0B-CF47-A475-00A1549B5634}"/>
          </ac:spMkLst>
        </pc:spChg>
        <pc:spChg chg="mod">
          <ac:chgData name="Aizhan Kassymova" userId="116eda05-19b7-4ab1-b111-75ad639c04ed" providerId="ADAL" clId="{7FCF2236-9679-A741-98AF-2B39BD724271}" dt="2022-07-26T13:13:56.214" v="6061" actId="1076"/>
          <ac:spMkLst>
            <pc:docMk/>
            <pc:sldMk cId="4203070697" sldId="1092"/>
            <ac:spMk id="29" creationId="{F6CD8852-97C9-AA40-BE0D-939C3F2037C6}"/>
          </ac:spMkLst>
        </pc:spChg>
        <pc:spChg chg="mod">
          <ac:chgData name="Aizhan Kassymova" userId="116eda05-19b7-4ab1-b111-75ad639c04ed" providerId="ADAL" clId="{7FCF2236-9679-A741-98AF-2B39BD724271}" dt="2022-07-26T13:13:56.214" v="6061" actId="1076"/>
          <ac:spMkLst>
            <pc:docMk/>
            <pc:sldMk cId="4203070697" sldId="1092"/>
            <ac:spMk id="30" creationId="{8E843694-5A82-3146-BF88-2166E2F008E6}"/>
          </ac:spMkLst>
        </pc:spChg>
        <pc:spChg chg="mod">
          <ac:chgData name="Aizhan Kassymova" userId="116eda05-19b7-4ab1-b111-75ad639c04ed" providerId="ADAL" clId="{7FCF2236-9679-A741-98AF-2B39BD724271}" dt="2022-07-26T13:13:56.214" v="6061" actId="1076"/>
          <ac:spMkLst>
            <pc:docMk/>
            <pc:sldMk cId="4203070697" sldId="1092"/>
            <ac:spMk id="31" creationId="{647BB3F6-ABB6-7745-BEE2-09BC405C08B2}"/>
          </ac:spMkLst>
        </pc:spChg>
        <pc:spChg chg="mod">
          <ac:chgData name="Aizhan Kassymova" userId="116eda05-19b7-4ab1-b111-75ad639c04ed" providerId="ADAL" clId="{7FCF2236-9679-A741-98AF-2B39BD724271}" dt="2022-07-26T13:13:56.214" v="6061" actId="1076"/>
          <ac:spMkLst>
            <pc:docMk/>
            <pc:sldMk cId="4203070697" sldId="1092"/>
            <ac:spMk id="32" creationId="{43C35098-F1D5-F844-AD59-9E1AB2E6B0E1}"/>
          </ac:spMkLst>
        </pc:spChg>
        <pc:spChg chg="mod">
          <ac:chgData name="Aizhan Kassymova" userId="116eda05-19b7-4ab1-b111-75ad639c04ed" providerId="ADAL" clId="{7FCF2236-9679-A741-98AF-2B39BD724271}" dt="2022-07-26T13:13:56.214" v="6061" actId="1076"/>
          <ac:spMkLst>
            <pc:docMk/>
            <pc:sldMk cId="4203070697" sldId="1092"/>
            <ac:spMk id="33" creationId="{C77DED5D-F85E-BD49-A1EA-E279AC50D936}"/>
          </ac:spMkLst>
        </pc:spChg>
        <pc:spChg chg="mod">
          <ac:chgData name="Aizhan Kassymova" userId="116eda05-19b7-4ab1-b111-75ad639c04ed" providerId="ADAL" clId="{7FCF2236-9679-A741-98AF-2B39BD724271}" dt="2022-07-26T13:13:56.214" v="6061" actId="1076"/>
          <ac:spMkLst>
            <pc:docMk/>
            <pc:sldMk cId="4203070697" sldId="1092"/>
            <ac:spMk id="34" creationId="{570DB478-D786-3F43-96D9-4A3EFE52D168}"/>
          </ac:spMkLst>
        </pc:spChg>
        <pc:spChg chg="mod">
          <ac:chgData name="Aizhan Kassymova" userId="116eda05-19b7-4ab1-b111-75ad639c04ed" providerId="ADAL" clId="{7FCF2236-9679-A741-98AF-2B39BD724271}" dt="2022-07-26T13:13:56.214" v="6061" actId="1076"/>
          <ac:spMkLst>
            <pc:docMk/>
            <pc:sldMk cId="4203070697" sldId="1092"/>
            <ac:spMk id="35" creationId="{EC9CAD9A-2ACC-E841-964A-C51614A31DF5}"/>
          </ac:spMkLst>
        </pc:spChg>
        <pc:spChg chg="mod">
          <ac:chgData name="Aizhan Kassymova" userId="116eda05-19b7-4ab1-b111-75ad639c04ed" providerId="ADAL" clId="{7FCF2236-9679-A741-98AF-2B39BD724271}" dt="2022-07-26T13:13:56.214" v="6061" actId="1076"/>
          <ac:spMkLst>
            <pc:docMk/>
            <pc:sldMk cId="4203070697" sldId="1092"/>
            <ac:spMk id="36" creationId="{C50AEEC2-E934-374F-AD10-414E9A36FC33}"/>
          </ac:spMkLst>
        </pc:spChg>
        <pc:spChg chg="mod">
          <ac:chgData name="Aizhan Kassymova" userId="116eda05-19b7-4ab1-b111-75ad639c04ed" providerId="ADAL" clId="{7FCF2236-9679-A741-98AF-2B39BD724271}" dt="2022-07-26T13:13:56.214" v="6061" actId="1076"/>
          <ac:spMkLst>
            <pc:docMk/>
            <pc:sldMk cId="4203070697" sldId="1092"/>
            <ac:spMk id="37" creationId="{0F454706-890A-194D-A8B9-1F027F5A53E2}"/>
          </ac:spMkLst>
        </pc:spChg>
        <pc:spChg chg="mod">
          <ac:chgData name="Aizhan Kassymova" userId="116eda05-19b7-4ab1-b111-75ad639c04ed" providerId="ADAL" clId="{7FCF2236-9679-A741-98AF-2B39BD724271}" dt="2022-07-26T13:13:56.214" v="6061" actId="1076"/>
          <ac:spMkLst>
            <pc:docMk/>
            <pc:sldMk cId="4203070697" sldId="1092"/>
            <ac:spMk id="41" creationId="{4CC1EC8B-ED8A-534D-B8AB-0E3E39481892}"/>
          </ac:spMkLst>
        </pc:spChg>
        <pc:spChg chg="mod">
          <ac:chgData name="Aizhan Kassymova" userId="116eda05-19b7-4ab1-b111-75ad639c04ed" providerId="ADAL" clId="{7FCF2236-9679-A741-98AF-2B39BD724271}" dt="2022-07-26T13:13:56.214" v="6061" actId="1076"/>
          <ac:spMkLst>
            <pc:docMk/>
            <pc:sldMk cId="4203070697" sldId="1092"/>
            <ac:spMk id="42" creationId="{FD720698-F5B3-5C47-A102-5E4786459A22}"/>
          </ac:spMkLst>
        </pc:spChg>
        <pc:spChg chg="mod">
          <ac:chgData name="Aizhan Kassymova" userId="116eda05-19b7-4ab1-b111-75ad639c04ed" providerId="ADAL" clId="{7FCF2236-9679-A741-98AF-2B39BD724271}" dt="2022-07-26T13:13:56.214" v="6061" actId="1076"/>
          <ac:spMkLst>
            <pc:docMk/>
            <pc:sldMk cId="4203070697" sldId="1092"/>
            <ac:spMk id="43" creationId="{5FE43354-E99E-6549-837E-529B4A967BBD}"/>
          </ac:spMkLst>
        </pc:spChg>
        <pc:spChg chg="mod">
          <ac:chgData name="Aizhan Kassymova" userId="116eda05-19b7-4ab1-b111-75ad639c04ed" providerId="ADAL" clId="{7FCF2236-9679-A741-98AF-2B39BD724271}" dt="2022-07-26T13:13:56.214" v="6061" actId="1076"/>
          <ac:spMkLst>
            <pc:docMk/>
            <pc:sldMk cId="4203070697" sldId="1092"/>
            <ac:spMk id="45" creationId="{E2F0F997-6116-0C45-BA9F-CBA730A15961}"/>
          </ac:spMkLst>
        </pc:spChg>
        <pc:spChg chg="mod">
          <ac:chgData name="Aizhan Kassymova" userId="116eda05-19b7-4ab1-b111-75ad639c04ed" providerId="ADAL" clId="{7FCF2236-9679-A741-98AF-2B39BD724271}" dt="2022-07-26T13:13:56.214" v="6061" actId="1076"/>
          <ac:spMkLst>
            <pc:docMk/>
            <pc:sldMk cId="4203070697" sldId="1092"/>
            <ac:spMk id="46" creationId="{17A912FD-E8A8-8442-8F53-5994F27165BE}"/>
          </ac:spMkLst>
        </pc:spChg>
        <pc:spChg chg="mod">
          <ac:chgData name="Aizhan Kassymova" userId="116eda05-19b7-4ab1-b111-75ad639c04ed" providerId="ADAL" clId="{7FCF2236-9679-A741-98AF-2B39BD724271}" dt="2022-07-26T13:13:56.214" v="6061" actId="1076"/>
          <ac:spMkLst>
            <pc:docMk/>
            <pc:sldMk cId="4203070697" sldId="1092"/>
            <ac:spMk id="47" creationId="{07B7A39C-E852-2B4C-941E-0B488FF8CD3B}"/>
          </ac:spMkLst>
        </pc:spChg>
        <pc:spChg chg="del">
          <ac:chgData name="Aizhan Kassymova" userId="116eda05-19b7-4ab1-b111-75ad639c04ed" providerId="ADAL" clId="{7FCF2236-9679-A741-98AF-2B39BD724271}" dt="2022-07-25T06:58:27.890" v="1721" actId="478"/>
          <ac:spMkLst>
            <pc:docMk/>
            <pc:sldMk cId="4203070697" sldId="1092"/>
            <ac:spMk id="48" creationId="{B83050FC-315F-2544-B90A-1FF8E08E69C2}"/>
          </ac:spMkLst>
        </pc:spChg>
        <pc:spChg chg="add mod">
          <ac:chgData name="Aizhan Kassymova" userId="116eda05-19b7-4ab1-b111-75ad639c04ed" providerId="ADAL" clId="{7FCF2236-9679-A741-98AF-2B39BD724271}" dt="2022-07-25T06:58:28.374" v="1722"/>
          <ac:spMkLst>
            <pc:docMk/>
            <pc:sldMk cId="4203070697" sldId="1092"/>
            <ac:spMk id="49" creationId="{2A446B11-0310-7D1E-F4BC-4F2E1532243B}"/>
          </ac:spMkLst>
        </pc:spChg>
        <pc:grpChg chg="mod">
          <ac:chgData name="Aizhan Kassymova" userId="116eda05-19b7-4ab1-b111-75ad639c04ed" providerId="ADAL" clId="{7FCF2236-9679-A741-98AF-2B39BD724271}" dt="2022-07-26T13:13:56.214" v="6061" actId="1076"/>
          <ac:grpSpMkLst>
            <pc:docMk/>
            <pc:sldMk cId="4203070697" sldId="1092"/>
            <ac:grpSpMk id="2" creationId="{3C9A6680-5220-C94B-B54B-8246CBDC5236}"/>
          </ac:grpSpMkLst>
        </pc:grpChg>
        <pc:grpChg chg="mod">
          <ac:chgData name="Aizhan Kassymova" userId="116eda05-19b7-4ab1-b111-75ad639c04ed" providerId="ADAL" clId="{7FCF2236-9679-A741-98AF-2B39BD724271}" dt="2022-07-26T13:13:56.214" v="6061" actId="1076"/>
          <ac:grpSpMkLst>
            <pc:docMk/>
            <pc:sldMk cId="4203070697" sldId="1092"/>
            <ac:grpSpMk id="40" creationId="{B20DF2CE-5427-7642-BC04-9D36B08A468C}"/>
          </ac:grpSpMkLst>
        </pc:grpChg>
        <pc:grpChg chg="mod">
          <ac:chgData name="Aizhan Kassymova" userId="116eda05-19b7-4ab1-b111-75ad639c04ed" providerId="ADAL" clId="{7FCF2236-9679-A741-98AF-2B39BD724271}" dt="2022-07-26T13:13:56.214" v="6061" actId="1076"/>
          <ac:grpSpMkLst>
            <pc:docMk/>
            <pc:sldMk cId="4203070697" sldId="1092"/>
            <ac:grpSpMk id="44" creationId="{7B6CBFB9-B999-324E-91C4-CB7BCE5D8665}"/>
          </ac:grpSpMkLst>
        </pc:grpChg>
      </pc:sldChg>
      <pc:sldChg chg="addSp delSp modSp mod">
        <pc:chgData name="Aizhan Kassymova" userId="116eda05-19b7-4ab1-b111-75ad639c04ed" providerId="ADAL" clId="{7FCF2236-9679-A741-98AF-2B39BD724271}" dt="2022-07-26T12:14:28.873" v="5254" actId="113"/>
        <pc:sldMkLst>
          <pc:docMk/>
          <pc:sldMk cId="837600892" sldId="1093"/>
        </pc:sldMkLst>
        <pc:spChg chg="mod">
          <ac:chgData name="Aizhan Kassymova" userId="116eda05-19b7-4ab1-b111-75ad639c04ed" providerId="ADAL" clId="{7FCF2236-9679-A741-98AF-2B39BD724271}" dt="2022-07-26T11:59:58.176" v="4799" actId="1076"/>
          <ac:spMkLst>
            <pc:docMk/>
            <pc:sldMk cId="837600892" sldId="1093"/>
            <ac:spMk id="2" creationId="{3434497C-A235-8C46-8A1B-FDC4DB9ACC31}"/>
          </ac:spMkLst>
        </pc:spChg>
        <pc:spChg chg="mod">
          <ac:chgData name="Aizhan Kassymova" userId="116eda05-19b7-4ab1-b111-75ad639c04ed" providerId="ADAL" clId="{7FCF2236-9679-A741-98AF-2B39BD724271}" dt="2022-07-26T11:58:57.756" v="4738" actId="20577"/>
          <ac:spMkLst>
            <pc:docMk/>
            <pc:sldMk cId="837600892" sldId="1093"/>
            <ac:spMk id="9" creationId="{247BCAC2-4B0D-C24F-A1AA-5CFB26132E0B}"/>
          </ac:spMkLst>
        </pc:spChg>
        <pc:spChg chg="del">
          <ac:chgData name="Aizhan Kassymova" userId="116eda05-19b7-4ab1-b111-75ad639c04ed" providerId="ADAL" clId="{7FCF2236-9679-A741-98AF-2B39BD724271}" dt="2022-07-25T06:58:22.549" v="1719" actId="478"/>
          <ac:spMkLst>
            <pc:docMk/>
            <pc:sldMk cId="837600892" sldId="1093"/>
            <ac:spMk id="10" creationId="{E3AF190D-9153-4849-8D73-82E2FC3A4053}"/>
          </ac:spMkLst>
        </pc:spChg>
        <pc:spChg chg="add mod">
          <ac:chgData name="Aizhan Kassymova" userId="116eda05-19b7-4ab1-b111-75ad639c04ed" providerId="ADAL" clId="{7FCF2236-9679-A741-98AF-2B39BD724271}" dt="2022-07-25T06:58:23.115" v="1720"/>
          <ac:spMkLst>
            <pc:docMk/>
            <pc:sldMk cId="837600892" sldId="1093"/>
            <ac:spMk id="11" creationId="{1FF9021B-627C-AEB6-2720-E7FF4296116C}"/>
          </ac:spMkLst>
        </pc:spChg>
        <pc:spChg chg="mod">
          <ac:chgData name="Aizhan Kassymova" userId="116eda05-19b7-4ab1-b111-75ad639c04ed" providerId="ADAL" clId="{7FCF2236-9679-A741-98AF-2B39BD724271}" dt="2022-07-26T12:00:03.531" v="4801" actId="1076"/>
          <ac:spMkLst>
            <pc:docMk/>
            <pc:sldMk cId="837600892" sldId="1093"/>
            <ac:spMk id="13" creationId="{D08588B2-F267-5D46-821D-D0D5A216E8F9}"/>
          </ac:spMkLst>
        </pc:spChg>
        <pc:spChg chg="mod">
          <ac:chgData name="Aizhan Kassymova" userId="116eda05-19b7-4ab1-b111-75ad639c04ed" providerId="ADAL" clId="{7FCF2236-9679-A741-98AF-2B39BD724271}" dt="2022-07-26T12:12:06.464" v="5180" actId="20577"/>
          <ac:spMkLst>
            <pc:docMk/>
            <pc:sldMk cId="837600892" sldId="1093"/>
            <ac:spMk id="14" creationId="{3AF614AE-5EFE-CD4F-98FF-6CA8EFEA6A47}"/>
          </ac:spMkLst>
        </pc:spChg>
        <pc:spChg chg="mod">
          <ac:chgData name="Aizhan Kassymova" userId="116eda05-19b7-4ab1-b111-75ad639c04ed" providerId="ADAL" clId="{7FCF2236-9679-A741-98AF-2B39BD724271}" dt="2022-07-26T12:00:38.342" v="4846" actId="20577"/>
          <ac:spMkLst>
            <pc:docMk/>
            <pc:sldMk cId="837600892" sldId="1093"/>
            <ac:spMk id="15" creationId="{D7409DB2-6342-834D-ABB2-A1B3DA3A957D}"/>
          </ac:spMkLst>
        </pc:spChg>
        <pc:spChg chg="mod">
          <ac:chgData name="Aizhan Kassymova" userId="116eda05-19b7-4ab1-b111-75ad639c04ed" providerId="ADAL" clId="{7FCF2236-9679-A741-98AF-2B39BD724271}" dt="2022-07-26T12:03:20.418" v="5069" actId="1076"/>
          <ac:spMkLst>
            <pc:docMk/>
            <pc:sldMk cId="837600892" sldId="1093"/>
            <ac:spMk id="17" creationId="{5FF3C084-C8BC-1946-AC92-BACA78ED2659}"/>
          </ac:spMkLst>
        </pc:spChg>
        <pc:spChg chg="mod">
          <ac:chgData name="Aizhan Kassymova" userId="116eda05-19b7-4ab1-b111-75ad639c04ed" providerId="ADAL" clId="{7FCF2236-9679-A741-98AF-2B39BD724271}" dt="2022-07-26T12:03:09.223" v="5068" actId="113"/>
          <ac:spMkLst>
            <pc:docMk/>
            <pc:sldMk cId="837600892" sldId="1093"/>
            <ac:spMk id="18" creationId="{133ECBD3-7BA2-AC4D-ADED-9C9DE52EAD44}"/>
          </ac:spMkLst>
        </pc:spChg>
        <pc:spChg chg="mod">
          <ac:chgData name="Aizhan Kassymova" userId="116eda05-19b7-4ab1-b111-75ad639c04ed" providerId="ADAL" clId="{7FCF2236-9679-A741-98AF-2B39BD724271}" dt="2022-07-26T12:14:28.873" v="5254" actId="113"/>
          <ac:spMkLst>
            <pc:docMk/>
            <pc:sldMk cId="837600892" sldId="1093"/>
            <ac:spMk id="19" creationId="{B62233DC-6662-1844-8E5F-FDE264813A85}"/>
          </ac:spMkLst>
        </pc:spChg>
      </pc:sldChg>
      <pc:sldChg chg="addSp delSp modSp mod modAnim">
        <pc:chgData name="Aizhan Kassymova" userId="116eda05-19b7-4ab1-b111-75ad639c04ed" providerId="ADAL" clId="{7FCF2236-9679-A741-98AF-2B39BD724271}" dt="2022-07-26T11:54:34.969" v="4723"/>
        <pc:sldMkLst>
          <pc:docMk/>
          <pc:sldMk cId="866720516" sldId="1094"/>
        </pc:sldMkLst>
        <pc:spChg chg="del">
          <ac:chgData name="Aizhan Kassymova" userId="116eda05-19b7-4ab1-b111-75ad639c04ed" providerId="ADAL" clId="{7FCF2236-9679-A741-98AF-2B39BD724271}" dt="2022-07-25T06:58:18.904" v="1717" actId="478"/>
          <ac:spMkLst>
            <pc:docMk/>
            <pc:sldMk cId="866720516" sldId="1094"/>
            <ac:spMk id="4" creationId="{AF23161C-A7AE-1A48-A402-4FD497E92476}"/>
          </ac:spMkLst>
        </pc:spChg>
        <pc:spChg chg="add mod">
          <ac:chgData name="Aizhan Kassymova" userId="116eda05-19b7-4ab1-b111-75ad639c04ed" providerId="ADAL" clId="{7FCF2236-9679-A741-98AF-2B39BD724271}" dt="2022-07-25T06:58:19.575" v="1718"/>
          <ac:spMkLst>
            <pc:docMk/>
            <pc:sldMk cId="866720516" sldId="1094"/>
            <ac:spMk id="5" creationId="{C29DFC18-5D5E-B8EB-8B43-0516405DC41D}"/>
          </ac:spMkLst>
        </pc:spChg>
        <pc:spChg chg="mod">
          <ac:chgData name="Aizhan Kassymova" userId="116eda05-19b7-4ab1-b111-75ad639c04ed" providerId="ADAL" clId="{7FCF2236-9679-A741-98AF-2B39BD724271}" dt="2022-07-26T11:53:00.047" v="4673" actId="20577"/>
          <ac:spMkLst>
            <pc:docMk/>
            <pc:sldMk cId="866720516" sldId="1094"/>
            <ac:spMk id="9" creationId="{247BCAC2-4B0D-C24F-A1AA-5CFB26132E0B}"/>
          </ac:spMkLst>
        </pc:spChg>
        <pc:spChg chg="mod">
          <ac:chgData name="Aizhan Kassymova" userId="116eda05-19b7-4ab1-b111-75ad639c04ed" providerId="ADAL" clId="{7FCF2236-9679-A741-98AF-2B39BD724271}" dt="2022-07-26T11:54:34.969" v="4723"/>
          <ac:spMkLst>
            <pc:docMk/>
            <pc:sldMk cId="866720516" sldId="1094"/>
            <ac:spMk id="167" creationId="{796C1A8B-325B-1A4B-BF89-EF3A65965833}"/>
          </ac:spMkLst>
        </pc:spChg>
      </pc:sldChg>
      <pc:sldChg chg="addSp delSp modSp mod modAnim">
        <pc:chgData name="Aizhan Kassymova" userId="116eda05-19b7-4ab1-b111-75ad639c04ed" providerId="ADAL" clId="{7FCF2236-9679-A741-98AF-2B39BD724271}" dt="2022-07-26T11:52:35.229" v="4637" actId="20577"/>
        <pc:sldMkLst>
          <pc:docMk/>
          <pc:sldMk cId="2230740000" sldId="1095"/>
        </pc:sldMkLst>
        <pc:spChg chg="mod">
          <ac:chgData name="Aizhan Kassymova" userId="116eda05-19b7-4ab1-b111-75ad639c04ed" providerId="ADAL" clId="{7FCF2236-9679-A741-98AF-2B39BD724271}" dt="2022-07-26T11:49:25.227" v="4418" actId="27636"/>
          <ac:spMkLst>
            <pc:docMk/>
            <pc:sldMk cId="2230740000" sldId="1095"/>
            <ac:spMk id="9" creationId="{247BCAC2-4B0D-C24F-A1AA-5CFB26132E0B}"/>
          </ac:spMkLst>
        </pc:spChg>
        <pc:spChg chg="del mod">
          <ac:chgData name="Aizhan Kassymova" userId="116eda05-19b7-4ab1-b111-75ad639c04ed" providerId="ADAL" clId="{7FCF2236-9679-A741-98AF-2B39BD724271}" dt="2022-07-26T11:49:53.492" v="4437" actId="478"/>
          <ac:spMkLst>
            <pc:docMk/>
            <pc:sldMk cId="2230740000" sldId="1095"/>
            <ac:spMk id="167" creationId="{FC920AB6-C679-FB4D-8FB0-F8831E569238}"/>
          </ac:spMkLst>
        </pc:spChg>
        <pc:spChg chg="mod">
          <ac:chgData name="Aizhan Kassymova" userId="116eda05-19b7-4ab1-b111-75ad639c04ed" providerId="ADAL" clId="{7FCF2236-9679-A741-98AF-2B39BD724271}" dt="2022-07-26T11:50:45.253" v="4482" actId="20577"/>
          <ac:spMkLst>
            <pc:docMk/>
            <pc:sldMk cId="2230740000" sldId="1095"/>
            <ac:spMk id="168" creationId="{7033F479-89A5-0143-B345-2FFB1A7A7F97}"/>
          </ac:spMkLst>
        </pc:spChg>
        <pc:spChg chg="del">
          <ac:chgData name="Aizhan Kassymova" userId="116eda05-19b7-4ab1-b111-75ad639c04ed" providerId="ADAL" clId="{7FCF2236-9679-A741-98AF-2B39BD724271}" dt="2022-07-25T06:58:13.262" v="1715" actId="478"/>
          <ac:spMkLst>
            <pc:docMk/>
            <pc:sldMk cId="2230740000" sldId="1095"/>
            <ac:spMk id="169" creationId="{A8961CBE-FE41-8D44-9128-97B15DEF4B5E}"/>
          </ac:spMkLst>
        </pc:spChg>
        <pc:spChg chg="add mod">
          <ac:chgData name="Aizhan Kassymova" userId="116eda05-19b7-4ab1-b111-75ad639c04ed" providerId="ADAL" clId="{7FCF2236-9679-A741-98AF-2B39BD724271}" dt="2022-07-25T06:58:13.752" v="1716"/>
          <ac:spMkLst>
            <pc:docMk/>
            <pc:sldMk cId="2230740000" sldId="1095"/>
            <ac:spMk id="170" creationId="{8A69D33D-3383-972C-DDC0-B6BC905412B2}"/>
          </ac:spMkLst>
        </pc:spChg>
        <pc:spChg chg="mod">
          <ac:chgData name="Aizhan Kassymova" userId="116eda05-19b7-4ab1-b111-75ad639c04ed" providerId="ADAL" clId="{7FCF2236-9679-A741-98AF-2B39BD724271}" dt="2022-07-26T11:52:16.251" v="4608" actId="1076"/>
          <ac:spMkLst>
            <pc:docMk/>
            <pc:sldMk cId="2230740000" sldId="1095"/>
            <ac:spMk id="171" creationId="{5980C4D7-7160-6843-9829-B4A4351B5715}"/>
          </ac:spMkLst>
        </pc:spChg>
        <pc:spChg chg="mod">
          <ac:chgData name="Aizhan Kassymova" userId="116eda05-19b7-4ab1-b111-75ad639c04ed" providerId="ADAL" clId="{7FCF2236-9679-A741-98AF-2B39BD724271}" dt="2022-07-26T11:51:13.062" v="4513" actId="1076"/>
          <ac:spMkLst>
            <pc:docMk/>
            <pc:sldMk cId="2230740000" sldId="1095"/>
            <ac:spMk id="173" creationId="{82144ED5-2C8E-184D-A863-C3B672AB3D76}"/>
          </ac:spMkLst>
        </pc:spChg>
        <pc:spChg chg="mod">
          <ac:chgData name="Aizhan Kassymova" userId="116eda05-19b7-4ab1-b111-75ad639c04ed" providerId="ADAL" clId="{7FCF2236-9679-A741-98AF-2B39BD724271}" dt="2022-07-26T11:52:35.229" v="4637" actId="20577"/>
          <ac:spMkLst>
            <pc:docMk/>
            <pc:sldMk cId="2230740000" sldId="1095"/>
            <ac:spMk id="182" creationId="{E1FF55F2-CAA3-F740-9BE9-AB0BAF4EF8AA}"/>
          </ac:spMkLst>
        </pc:spChg>
        <pc:spChg chg="mod">
          <ac:chgData name="Aizhan Kassymova" userId="116eda05-19b7-4ab1-b111-75ad639c04ed" providerId="ADAL" clId="{7FCF2236-9679-A741-98AF-2B39BD724271}" dt="2022-07-26T11:51:59.194" v="4588" actId="20577"/>
          <ac:spMkLst>
            <pc:docMk/>
            <pc:sldMk cId="2230740000" sldId="1095"/>
            <ac:spMk id="189" creationId="{9260634C-BE01-F74D-BF1A-744B534DD2DB}"/>
          </ac:spMkLst>
        </pc:spChg>
        <pc:spChg chg="mod">
          <ac:chgData name="Aizhan Kassymova" userId="116eda05-19b7-4ab1-b111-75ad639c04ed" providerId="ADAL" clId="{7FCF2236-9679-A741-98AF-2B39BD724271}" dt="2022-07-26T11:51:40.072" v="4549" actId="1076"/>
          <ac:spMkLst>
            <pc:docMk/>
            <pc:sldMk cId="2230740000" sldId="1095"/>
            <ac:spMk id="194" creationId="{8797BCED-3D71-5A4B-8881-BCE8144E87C2}"/>
          </ac:spMkLst>
        </pc:spChg>
        <pc:spChg chg="add mod">
          <ac:chgData name="Aizhan Kassymova" userId="116eda05-19b7-4ab1-b111-75ad639c04ed" providerId="ADAL" clId="{7FCF2236-9679-A741-98AF-2B39BD724271}" dt="2022-07-26T11:49:53.855" v="4438"/>
          <ac:spMkLst>
            <pc:docMk/>
            <pc:sldMk cId="2230740000" sldId="1095"/>
            <ac:spMk id="333" creationId="{41F47A9B-C959-B055-A3C4-699A6CDB4C77}"/>
          </ac:spMkLst>
        </pc:spChg>
      </pc:sldChg>
      <pc:sldChg chg="addSp delSp modSp mod">
        <pc:chgData name="Aizhan Kassymova" userId="116eda05-19b7-4ab1-b111-75ad639c04ed" providerId="ADAL" clId="{7FCF2236-9679-A741-98AF-2B39BD724271}" dt="2022-07-26T11:48:55.765" v="4394" actId="27636"/>
        <pc:sldMkLst>
          <pc:docMk/>
          <pc:sldMk cId="4289245598" sldId="1096"/>
        </pc:sldMkLst>
        <pc:spChg chg="mod">
          <ac:chgData name="Aizhan Kassymova" userId="116eda05-19b7-4ab1-b111-75ad639c04ed" providerId="ADAL" clId="{7FCF2236-9679-A741-98AF-2B39BD724271}" dt="2022-07-26T11:44:36.698" v="4105" actId="14100"/>
          <ac:spMkLst>
            <pc:docMk/>
            <pc:sldMk cId="4289245598" sldId="1096"/>
            <ac:spMk id="5" creationId="{B2D75AD3-AD5C-7747-A9C2-6EF45A12CB21}"/>
          </ac:spMkLst>
        </pc:spChg>
        <pc:spChg chg="mod">
          <ac:chgData name="Aizhan Kassymova" userId="116eda05-19b7-4ab1-b111-75ad639c04ed" providerId="ADAL" clId="{7FCF2236-9679-A741-98AF-2B39BD724271}" dt="2022-07-26T11:45:34.255" v="4174" actId="20577"/>
          <ac:spMkLst>
            <pc:docMk/>
            <pc:sldMk cId="4289245598" sldId="1096"/>
            <ac:spMk id="6" creationId="{EB73751A-16ED-6643-8E9C-1B1DDF5D83E6}"/>
          </ac:spMkLst>
        </pc:spChg>
        <pc:spChg chg="mod">
          <ac:chgData name="Aizhan Kassymova" userId="116eda05-19b7-4ab1-b111-75ad639c04ed" providerId="ADAL" clId="{7FCF2236-9679-A741-98AF-2B39BD724271}" dt="2022-07-26T11:48:55.765" v="4394" actId="27636"/>
          <ac:spMkLst>
            <pc:docMk/>
            <pc:sldMk cId="4289245598" sldId="1096"/>
            <ac:spMk id="9" creationId="{247BCAC2-4B0D-C24F-A1AA-5CFB26132E0B}"/>
          </ac:spMkLst>
        </pc:spChg>
        <pc:spChg chg="del">
          <ac:chgData name="Aizhan Kassymova" userId="116eda05-19b7-4ab1-b111-75ad639c04ed" providerId="ADAL" clId="{7FCF2236-9679-A741-98AF-2B39BD724271}" dt="2022-07-25T06:58:07.991" v="1713" actId="478"/>
          <ac:spMkLst>
            <pc:docMk/>
            <pc:sldMk cId="4289245598" sldId="1096"/>
            <ac:spMk id="167" creationId="{0480BCEF-F94C-E34B-B55C-97CE664B5D95}"/>
          </ac:spMkLst>
        </pc:spChg>
        <pc:spChg chg="add mod">
          <ac:chgData name="Aizhan Kassymova" userId="116eda05-19b7-4ab1-b111-75ad639c04ed" providerId="ADAL" clId="{7FCF2236-9679-A741-98AF-2B39BD724271}" dt="2022-07-25T06:58:08.470" v="1714"/>
          <ac:spMkLst>
            <pc:docMk/>
            <pc:sldMk cId="4289245598" sldId="1096"/>
            <ac:spMk id="168" creationId="{C4A5A438-CC7C-D882-7061-EA38217A19BB}"/>
          </ac:spMkLst>
        </pc:spChg>
        <pc:spChg chg="mod">
          <ac:chgData name="Aizhan Kassymova" userId="116eda05-19b7-4ab1-b111-75ad639c04ed" providerId="ADAL" clId="{7FCF2236-9679-A741-98AF-2B39BD724271}" dt="2022-07-26T11:47:58.400" v="4352" actId="20577"/>
          <ac:spMkLst>
            <pc:docMk/>
            <pc:sldMk cId="4289245598" sldId="1096"/>
            <ac:spMk id="171" creationId="{5980C4D7-7160-6843-9829-B4A4351B5715}"/>
          </ac:spMkLst>
        </pc:spChg>
        <pc:spChg chg="mod">
          <ac:chgData name="Aizhan Kassymova" userId="116eda05-19b7-4ab1-b111-75ad639c04ed" providerId="ADAL" clId="{7FCF2236-9679-A741-98AF-2B39BD724271}" dt="2022-07-26T11:46:05.410" v="4201" actId="14100"/>
          <ac:spMkLst>
            <pc:docMk/>
            <pc:sldMk cId="4289245598" sldId="1096"/>
            <ac:spMk id="173" creationId="{82144ED5-2C8E-184D-A863-C3B672AB3D76}"/>
          </ac:spMkLst>
        </pc:spChg>
        <pc:spChg chg="mod">
          <ac:chgData name="Aizhan Kassymova" userId="116eda05-19b7-4ab1-b111-75ad639c04ed" providerId="ADAL" clId="{7FCF2236-9679-A741-98AF-2B39BD724271}" dt="2022-07-26T11:46:54.987" v="4269" actId="1038"/>
          <ac:spMkLst>
            <pc:docMk/>
            <pc:sldMk cId="4289245598" sldId="1096"/>
            <ac:spMk id="181" creationId="{D65FCF25-F405-B748-88E8-10A3D839696D}"/>
          </ac:spMkLst>
        </pc:spChg>
        <pc:spChg chg="mod">
          <ac:chgData name="Aizhan Kassymova" userId="116eda05-19b7-4ab1-b111-75ad639c04ed" providerId="ADAL" clId="{7FCF2236-9679-A741-98AF-2B39BD724271}" dt="2022-07-26T11:47:04.213" v="4273" actId="20577"/>
          <ac:spMkLst>
            <pc:docMk/>
            <pc:sldMk cId="4289245598" sldId="1096"/>
            <ac:spMk id="182" creationId="{E1FF55F2-CAA3-F740-9BE9-AB0BAF4EF8AA}"/>
          </ac:spMkLst>
        </pc:spChg>
        <pc:spChg chg="mod">
          <ac:chgData name="Aizhan Kassymova" userId="116eda05-19b7-4ab1-b111-75ad639c04ed" providerId="ADAL" clId="{7FCF2236-9679-A741-98AF-2B39BD724271}" dt="2022-07-26T11:47:32.329" v="4312" actId="20577"/>
          <ac:spMkLst>
            <pc:docMk/>
            <pc:sldMk cId="4289245598" sldId="1096"/>
            <ac:spMk id="189" creationId="{9260634C-BE01-F74D-BF1A-744B534DD2DB}"/>
          </ac:spMkLst>
        </pc:spChg>
        <pc:spChg chg="mod">
          <ac:chgData name="Aizhan Kassymova" userId="116eda05-19b7-4ab1-b111-75ad639c04ed" providerId="ADAL" clId="{7FCF2236-9679-A741-98AF-2B39BD724271}" dt="2022-07-26T11:46:28.723" v="4232" actId="1076"/>
          <ac:spMkLst>
            <pc:docMk/>
            <pc:sldMk cId="4289245598" sldId="1096"/>
            <ac:spMk id="194" creationId="{8797BCED-3D71-5A4B-8881-BCE8144E87C2}"/>
          </ac:spMkLst>
        </pc:spChg>
        <pc:grpChg chg="mod">
          <ac:chgData name="Aizhan Kassymova" userId="116eda05-19b7-4ab1-b111-75ad639c04ed" providerId="ADAL" clId="{7FCF2236-9679-A741-98AF-2B39BD724271}" dt="2022-07-26T11:46:54.987" v="4269" actId="1038"/>
          <ac:grpSpMkLst>
            <pc:docMk/>
            <pc:sldMk cId="4289245598" sldId="1096"/>
            <ac:grpSpMk id="180" creationId="{25257205-98B6-614F-8BDC-3E790117BE54}"/>
          </ac:grpSpMkLst>
        </pc:grpChg>
      </pc:sldChg>
      <pc:sldChg chg="addSp delSp modSp mod">
        <pc:chgData name="Aizhan Kassymova" userId="116eda05-19b7-4ab1-b111-75ad639c04ed" providerId="ADAL" clId="{7FCF2236-9679-A741-98AF-2B39BD724271}" dt="2022-07-26T11:41:53.961" v="4044" actId="20577"/>
        <pc:sldMkLst>
          <pc:docMk/>
          <pc:sldMk cId="523262241" sldId="1097"/>
        </pc:sldMkLst>
        <pc:spChg chg="del">
          <ac:chgData name="Aizhan Kassymova" userId="116eda05-19b7-4ab1-b111-75ad639c04ed" providerId="ADAL" clId="{7FCF2236-9679-A741-98AF-2B39BD724271}" dt="2022-07-25T06:58:03.175" v="1711" actId="478"/>
          <ac:spMkLst>
            <pc:docMk/>
            <pc:sldMk cId="523262241" sldId="1097"/>
            <ac:spMk id="4" creationId="{D9D88440-FC58-A548-AA80-854235DE0843}"/>
          </ac:spMkLst>
        </pc:spChg>
        <pc:spChg chg="add mod">
          <ac:chgData name="Aizhan Kassymova" userId="116eda05-19b7-4ab1-b111-75ad639c04ed" providerId="ADAL" clId="{7FCF2236-9679-A741-98AF-2B39BD724271}" dt="2022-07-25T06:58:03.707" v="1712"/>
          <ac:spMkLst>
            <pc:docMk/>
            <pc:sldMk cId="523262241" sldId="1097"/>
            <ac:spMk id="6" creationId="{E7AE8461-5441-C196-72E8-79DC4BEB3C16}"/>
          </ac:spMkLst>
        </pc:spChg>
        <pc:spChg chg="mod">
          <ac:chgData name="Aizhan Kassymova" userId="116eda05-19b7-4ab1-b111-75ad639c04ed" providerId="ADAL" clId="{7FCF2236-9679-A741-98AF-2B39BD724271}" dt="2022-07-26T11:41:53.961" v="4044" actId="20577"/>
          <ac:spMkLst>
            <pc:docMk/>
            <pc:sldMk cId="523262241" sldId="1097"/>
            <ac:spMk id="9" creationId="{247BCAC2-4B0D-C24F-A1AA-5CFB26132E0B}"/>
          </ac:spMkLst>
        </pc:spChg>
      </pc:sldChg>
      <pc:sldChg chg="addSp delSp modSp mod modAnim">
        <pc:chgData name="Aizhan Kassymova" userId="116eda05-19b7-4ab1-b111-75ad639c04ed" providerId="ADAL" clId="{7FCF2236-9679-A741-98AF-2B39BD724271}" dt="2022-07-26T11:31:57.109" v="4009" actId="20577"/>
        <pc:sldMkLst>
          <pc:docMk/>
          <pc:sldMk cId="1808159661" sldId="1098"/>
        </pc:sldMkLst>
        <pc:spChg chg="mod">
          <ac:chgData name="Aizhan Kassymova" userId="116eda05-19b7-4ab1-b111-75ad639c04ed" providerId="ADAL" clId="{7FCF2236-9679-A741-98AF-2B39BD724271}" dt="2022-07-26T11:31:57.109" v="4009" actId="20577"/>
          <ac:spMkLst>
            <pc:docMk/>
            <pc:sldMk cId="1808159661" sldId="1098"/>
            <ac:spMk id="5" creationId="{ED24547E-6033-E341-B415-9EEF0C28B3B1}"/>
          </ac:spMkLst>
        </pc:spChg>
        <pc:spChg chg="mod">
          <ac:chgData name="Aizhan Kassymova" userId="116eda05-19b7-4ab1-b111-75ad639c04ed" providerId="ADAL" clId="{7FCF2236-9679-A741-98AF-2B39BD724271}" dt="2022-07-26T11:30:11.608" v="3782" actId="20577"/>
          <ac:spMkLst>
            <pc:docMk/>
            <pc:sldMk cId="1808159661" sldId="1098"/>
            <ac:spMk id="7" creationId="{500E43FE-C520-D344-A4CF-6105B63E22D6}"/>
          </ac:spMkLst>
        </pc:spChg>
        <pc:spChg chg="mod">
          <ac:chgData name="Aizhan Kassymova" userId="116eda05-19b7-4ab1-b111-75ad639c04ed" providerId="ADAL" clId="{7FCF2236-9679-A741-98AF-2B39BD724271}" dt="2022-07-26T11:28:05.201" v="3620" actId="120"/>
          <ac:spMkLst>
            <pc:docMk/>
            <pc:sldMk cId="1808159661" sldId="1098"/>
            <ac:spMk id="9" creationId="{247BCAC2-4B0D-C24F-A1AA-5CFB26132E0B}"/>
          </ac:spMkLst>
        </pc:spChg>
        <pc:spChg chg="del">
          <ac:chgData name="Aizhan Kassymova" userId="116eda05-19b7-4ab1-b111-75ad639c04ed" providerId="ADAL" clId="{7FCF2236-9679-A741-98AF-2B39BD724271}" dt="2022-07-25T06:57:59.557" v="1709" actId="478"/>
          <ac:spMkLst>
            <pc:docMk/>
            <pc:sldMk cId="1808159661" sldId="1098"/>
            <ac:spMk id="13" creationId="{363187FC-BBBC-984E-BB71-64F11F5AB9A7}"/>
          </ac:spMkLst>
        </pc:spChg>
        <pc:spChg chg="add mod">
          <ac:chgData name="Aizhan Kassymova" userId="116eda05-19b7-4ab1-b111-75ad639c04ed" providerId="ADAL" clId="{7FCF2236-9679-A741-98AF-2B39BD724271}" dt="2022-07-25T06:58:00.079" v="1710"/>
          <ac:spMkLst>
            <pc:docMk/>
            <pc:sldMk cId="1808159661" sldId="1098"/>
            <ac:spMk id="14" creationId="{F7E426F1-0C3A-D108-6C7D-4D4A3E7920A1}"/>
          </ac:spMkLst>
        </pc:spChg>
      </pc:sldChg>
      <pc:sldChg chg="addSp delSp modSp mod modAnim">
        <pc:chgData name="Aizhan Kassymova" userId="116eda05-19b7-4ab1-b111-75ad639c04ed" providerId="ADAL" clId="{7FCF2236-9679-A741-98AF-2B39BD724271}" dt="2022-07-26T11:40:46.145" v="4022" actId="1076"/>
        <pc:sldMkLst>
          <pc:docMk/>
          <pc:sldMk cId="3976628212" sldId="1099"/>
        </pc:sldMkLst>
        <pc:spChg chg="del">
          <ac:chgData name="Aizhan Kassymova" userId="116eda05-19b7-4ab1-b111-75ad639c04ed" providerId="ADAL" clId="{7FCF2236-9679-A741-98AF-2B39BD724271}" dt="2022-07-25T06:57:54.670" v="1707" actId="478"/>
          <ac:spMkLst>
            <pc:docMk/>
            <pc:sldMk cId="3976628212" sldId="1099"/>
            <ac:spMk id="6" creationId="{1527D7C4-251C-EC46-94F4-43E46D282570}"/>
          </ac:spMkLst>
        </pc:spChg>
        <pc:spChg chg="add mod">
          <ac:chgData name="Aizhan Kassymova" userId="116eda05-19b7-4ab1-b111-75ad639c04ed" providerId="ADAL" clId="{7FCF2236-9679-A741-98AF-2B39BD724271}" dt="2022-07-25T06:57:55.139" v="1708"/>
          <ac:spMkLst>
            <pc:docMk/>
            <pc:sldMk cId="3976628212" sldId="1099"/>
            <ac:spMk id="7" creationId="{38EA4CB1-69D2-E386-9081-D16A07C8748A}"/>
          </ac:spMkLst>
        </pc:spChg>
        <pc:spChg chg="mod">
          <ac:chgData name="Aizhan Kassymova" userId="116eda05-19b7-4ab1-b111-75ad639c04ed" providerId="ADAL" clId="{7FCF2236-9679-A741-98AF-2B39BD724271}" dt="2022-07-25T07:27:02.326" v="3615" actId="20577"/>
          <ac:spMkLst>
            <pc:docMk/>
            <pc:sldMk cId="3976628212" sldId="1099"/>
            <ac:spMk id="9" creationId="{247BCAC2-4B0D-C24F-A1AA-5CFB26132E0B}"/>
          </ac:spMkLst>
        </pc:spChg>
        <pc:spChg chg="mod">
          <ac:chgData name="Aizhan Kassymova" userId="116eda05-19b7-4ab1-b111-75ad639c04ed" providerId="ADAL" clId="{7FCF2236-9679-A741-98AF-2B39BD724271}" dt="2022-07-26T11:40:17.129" v="4020" actId="255"/>
          <ac:spMkLst>
            <pc:docMk/>
            <pc:sldMk cId="3976628212" sldId="1099"/>
            <ac:spMk id="31" creationId="{C4E20309-5EA1-134A-A365-0B330A5879DC}"/>
          </ac:spMkLst>
        </pc:spChg>
        <pc:spChg chg="mod">
          <ac:chgData name="Aizhan Kassymova" userId="116eda05-19b7-4ab1-b111-75ad639c04ed" providerId="ADAL" clId="{7FCF2236-9679-A741-98AF-2B39BD724271}" dt="2022-07-26T11:40:46.145" v="4022" actId="1076"/>
          <ac:spMkLst>
            <pc:docMk/>
            <pc:sldMk cId="3976628212" sldId="1099"/>
            <ac:spMk id="32" creationId="{8ADC63BB-C973-3942-8EC6-3C13E2B3867C}"/>
          </ac:spMkLst>
        </pc:spChg>
      </pc:sldChg>
      <pc:sldChg chg="addSp delSp modSp mod">
        <pc:chgData name="Aizhan Kassymova" userId="116eda05-19b7-4ab1-b111-75ad639c04ed" providerId="ADAL" clId="{7FCF2236-9679-A741-98AF-2B39BD724271}" dt="2022-07-25T07:26:24.732" v="3599" actId="1038"/>
        <pc:sldMkLst>
          <pc:docMk/>
          <pc:sldMk cId="913863411" sldId="1100"/>
        </pc:sldMkLst>
        <pc:spChg chg="del">
          <ac:chgData name="Aizhan Kassymova" userId="116eda05-19b7-4ab1-b111-75ad639c04ed" providerId="ADAL" clId="{7FCF2236-9679-A741-98AF-2B39BD724271}" dt="2022-07-25T06:57:49.704" v="1705" actId="478"/>
          <ac:spMkLst>
            <pc:docMk/>
            <pc:sldMk cId="913863411" sldId="1100"/>
            <ac:spMk id="6" creationId="{AE8EED64-A600-EB43-865F-526592344FF6}"/>
          </ac:spMkLst>
        </pc:spChg>
        <pc:spChg chg="add mod">
          <ac:chgData name="Aizhan Kassymova" userId="116eda05-19b7-4ab1-b111-75ad639c04ed" providerId="ADAL" clId="{7FCF2236-9679-A741-98AF-2B39BD724271}" dt="2022-07-25T06:57:50.178" v="1706"/>
          <ac:spMkLst>
            <pc:docMk/>
            <pc:sldMk cId="913863411" sldId="1100"/>
            <ac:spMk id="8" creationId="{242C85F0-43F2-D38D-AF28-A44E9B648421}"/>
          </ac:spMkLst>
        </pc:spChg>
        <pc:spChg chg="mod">
          <ac:chgData name="Aizhan Kassymova" userId="116eda05-19b7-4ab1-b111-75ad639c04ed" providerId="ADAL" clId="{7FCF2236-9679-A741-98AF-2B39BD724271}" dt="2022-07-25T07:23:53.372" v="3596" actId="20577"/>
          <ac:spMkLst>
            <pc:docMk/>
            <pc:sldMk cId="913863411" sldId="1100"/>
            <ac:spMk id="9" creationId="{247BCAC2-4B0D-C24F-A1AA-5CFB26132E0B}"/>
          </ac:spMkLst>
        </pc:spChg>
        <pc:spChg chg="mod">
          <ac:chgData name="Aizhan Kassymova" userId="116eda05-19b7-4ab1-b111-75ad639c04ed" providerId="ADAL" clId="{7FCF2236-9679-A741-98AF-2B39BD724271}" dt="2022-07-25T07:26:24.732" v="3599" actId="1038"/>
          <ac:spMkLst>
            <pc:docMk/>
            <pc:sldMk cId="913863411" sldId="1100"/>
            <ac:spMk id="10" creationId="{462E018F-A8B8-D04F-AA86-E98C6072C4D6}"/>
          </ac:spMkLst>
        </pc:spChg>
        <pc:spChg chg="mod">
          <ac:chgData name="Aizhan Kassymova" userId="116eda05-19b7-4ab1-b111-75ad639c04ed" providerId="ADAL" clId="{7FCF2236-9679-A741-98AF-2B39BD724271}" dt="2022-07-25T07:26:17.668" v="3598" actId="1076"/>
          <ac:spMkLst>
            <pc:docMk/>
            <pc:sldMk cId="913863411" sldId="1100"/>
            <ac:spMk id="31" creationId="{C4E20309-5EA1-134A-A365-0B330A5879DC}"/>
          </ac:spMkLst>
        </pc:spChg>
      </pc:sldChg>
      <pc:sldChg chg="addSp delSp modSp mod">
        <pc:chgData name="Aizhan Kassymova" userId="116eda05-19b7-4ab1-b111-75ad639c04ed" providerId="ADAL" clId="{7FCF2236-9679-A741-98AF-2B39BD724271}" dt="2022-07-25T07:23:39.239" v="3576" actId="20577"/>
        <pc:sldMkLst>
          <pc:docMk/>
          <pc:sldMk cId="3284910864" sldId="1101"/>
        </pc:sldMkLst>
        <pc:spChg chg="mod">
          <ac:chgData name="Aizhan Kassymova" userId="116eda05-19b7-4ab1-b111-75ad639c04ed" providerId="ADAL" clId="{7FCF2236-9679-A741-98AF-2B39BD724271}" dt="2022-07-25T07:23:22.538" v="3568" actId="1076"/>
          <ac:spMkLst>
            <pc:docMk/>
            <pc:sldMk cId="3284910864" sldId="1101"/>
            <ac:spMk id="2" creationId="{47834A79-77AF-0047-9901-2474CA5CB805}"/>
          </ac:spMkLst>
        </pc:spChg>
        <pc:spChg chg="mod">
          <ac:chgData name="Aizhan Kassymova" userId="116eda05-19b7-4ab1-b111-75ad639c04ed" providerId="ADAL" clId="{7FCF2236-9679-A741-98AF-2B39BD724271}" dt="2022-07-25T07:13:53.873" v="2945" actId="1076"/>
          <ac:spMkLst>
            <pc:docMk/>
            <pc:sldMk cId="3284910864" sldId="1101"/>
            <ac:spMk id="9" creationId="{247BCAC2-4B0D-C24F-A1AA-5CFB26132E0B}"/>
          </ac:spMkLst>
        </pc:spChg>
        <pc:spChg chg="mod">
          <ac:chgData name="Aizhan Kassymova" userId="116eda05-19b7-4ab1-b111-75ad639c04ed" providerId="ADAL" clId="{7FCF2236-9679-A741-98AF-2B39BD724271}" dt="2022-07-25T07:14:09.148" v="2973" actId="20577"/>
          <ac:spMkLst>
            <pc:docMk/>
            <pc:sldMk cId="3284910864" sldId="1101"/>
            <ac:spMk id="11" creationId="{10CE294D-681E-A241-BD53-A34355A36495}"/>
          </ac:spMkLst>
        </pc:spChg>
        <pc:spChg chg="mod">
          <ac:chgData name="Aizhan Kassymova" userId="116eda05-19b7-4ab1-b111-75ad639c04ed" providerId="ADAL" clId="{7FCF2236-9679-A741-98AF-2B39BD724271}" dt="2022-07-25T07:16:28.666" v="3072" actId="1076"/>
          <ac:spMkLst>
            <pc:docMk/>
            <pc:sldMk cId="3284910864" sldId="1101"/>
            <ac:spMk id="12" creationId="{8DB0E7C3-8033-5949-9183-2915D95A7522}"/>
          </ac:spMkLst>
        </pc:spChg>
        <pc:spChg chg="mod">
          <ac:chgData name="Aizhan Kassymova" userId="116eda05-19b7-4ab1-b111-75ad639c04ed" providerId="ADAL" clId="{7FCF2236-9679-A741-98AF-2B39BD724271}" dt="2022-07-25T07:16:32.409" v="3074" actId="20577"/>
          <ac:spMkLst>
            <pc:docMk/>
            <pc:sldMk cId="3284910864" sldId="1101"/>
            <ac:spMk id="13" creationId="{2E5F716F-8E9B-6F4D-879A-CC62D69D957F}"/>
          </ac:spMkLst>
        </pc:spChg>
        <pc:spChg chg="mod">
          <ac:chgData name="Aizhan Kassymova" userId="116eda05-19b7-4ab1-b111-75ad639c04ed" providerId="ADAL" clId="{7FCF2236-9679-A741-98AF-2B39BD724271}" dt="2022-07-25T07:16:28.666" v="3072" actId="1076"/>
          <ac:spMkLst>
            <pc:docMk/>
            <pc:sldMk cId="3284910864" sldId="1101"/>
            <ac:spMk id="14" creationId="{67230760-6F08-C443-A901-7D6991E095B2}"/>
          </ac:spMkLst>
        </pc:spChg>
        <pc:spChg chg="mod">
          <ac:chgData name="Aizhan Kassymova" userId="116eda05-19b7-4ab1-b111-75ad639c04ed" providerId="ADAL" clId="{7FCF2236-9679-A741-98AF-2B39BD724271}" dt="2022-07-25T07:16:28.666" v="3072" actId="1076"/>
          <ac:spMkLst>
            <pc:docMk/>
            <pc:sldMk cId="3284910864" sldId="1101"/>
            <ac:spMk id="15" creationId="{BA67319E-9089-5D4D-83FF-3AE2DB5B1314}"/>
          </ac:spMkLst>
        </pc:spChg>
        <pc:spChg chg="mod">
          <ac:chgData name="Aizhan Kassymova" userId="116eda05-19b7-4ab1-b111-75ad639c04ed" providerId="ADAL" clId="{7FCF2236-9679-A741-98AF-2B39BD724271}" dt="2022-07-25T07:16:28.666" v="3072" actId="1076"/>
          <ac:spMkLst>
            <pc:docMk/>
            <pc:sldMk cId="3284910864" sldId="1101"/>
            <ac:spMk id="16" creationId="{64A53551-2118-9045-B6B4-1F713C8B8AD3}"/>
          </ac:spMkLst>
        </pc:spChg>
        <pc:spChg chg="mod">
          <ac:chgData name="Aizhan Kassymova" userId="116eda05-19b7-4ab1-b111-75ad639c04ed" providerId="ADAL" clId="{7FCF2236-9679-A741-98AF-2B39BD724271}" dt="2022-07-25T07:16:28.666" v="3072" actId="1076"/>
          <ac:spMkLst>
            <pc:docMk/>
            <pc:sldMk cId="3284910864" sldId="1101"/>
            <ac:spMk id="17" creationId="{B45A6D89-577E-7C44-A516-DED5E6DB81DC}"/>
          </ac:spMkLst>
        </pc:spChg>
        <pc:spChg chg="mod">
          <ac:chgData name="Aizhan Kassymova" userId="116eda05-19b7-4ab1-b111-75ad639c04ed" providerId="ADAL" clId="{7FCF2236-9679-A741-98AF-2B39BD724271}" dt="2022-07-25T07:18:17.998" v="3177"/>
          <ac:spMkLst>
            <pc:docMk/>
            <pc:sldMk cId="3284910864" sldId="1101"/>
            <ac:spMk id="18" creationId="{48A982BB-AB47-3F43-B500-136E591676A0}"/>
          </ac:spMkLst>
        </pc:spChg>
        <pc:spChg chg="mod">
          <ac:chgData name="Aizhan Kassymova" userId="116eda05-19b7-4ab1-b111-75ad639c04ed" providerId="ADAL" clId="{7FCF2236-9679-A741-98AF-2B39BD724271}" dt="2022-07-25T07:18:18.617" v="3178" actId="20577"/>
          <ac:spMkLst>
            <pc:docMk/>
            <pc:sldMk cId="3284910864" sldId="1101"/>
            <ac:spMk id="19" creationId="{2B6BDDC7-E847-3847-933D-4C32FCB6E8A4}"/>
          </ac:spMkLst>
        </pc:spChg>
        <pc:spChg chg="mod">
          <ac:chgData name="Aizhan Kassymova" userId="116eda05-19b7-4ab1-b111-75ad639c04ed" providerId="ADAL" clId="{7FCF2236-9679-A741-98AF-2B39BD724271}" dt="2022-07-25T07:18:17.998" v="3177"/>
          <ac:spMkLst>
            <pc:docMk/>
            <pc:sldMk cId="3284910864" sldId="1101"/>
            <ac:spMk id="20" creationId="{320DE5FB-B16F-134F-A6AE-3A733BA85D15}"/>
          </ac:spMkLst>
        </pc:spChg>
        <pc:spChg chg="mod">
          <ac:chgData name="Aizhan Kassymova" userId="116eda05-19b7-4ab1-b111-75ad639c04ed" providerId="ADAL" clId="{7FCF2236-9679-A741-98AF-2B39BD724271}" dt="2022-07-25T07:18:17.998" v="3177"/>
          <ac:spMkLst>
            <pc:docMk/>
            <pc:sldMk cId="3284910864" sldId="1101"/>
            <ac:spMk id="21" creationId="{083E8C6B-45A7-4E4F-BE58-4778B3424FF8}"/>
          </ac:spMkLst>
        </pc:spChg>
        <pc:spChg chg="mod">
          <ac:chgData name="Aizhan Kassymova" userId="116eda05-19b7-4ab1-b111-75ad639c04ed" providerId="ADAL" clId="{7FCF2236-9679-A741-98AF-2B39BD724271}" dt="2022-07-25T07:18:17.998" v="3177"/>
          <ac:spMkLst>
            <pc:docMk/>
            <pc:sldMk cId="3284910864" sldId="1101"/>
            <ac:spMk id="22" creationId="{36B8F6F2-4690-8E4C-937E-0E9481B1C3A5}"/>
          </ac:spMkLst>
        </pc:spChg>
        <pc:spChg chg="mod">
          <ac:chgData name="Aizhan Kassymova" userId="116eda05-19b7-4ab1-b111-75ad639c04ed" providerId="ADAL" clId="{7FCF2236-9679-A741-98AF-2B39BD724271}" dt="2022-07-25T07:18:17.998" v="3177"/>
          <ac:spMkLst>
            <pc:docMk/>
            <pc:sldMk cId="3284910864" sldId="1101"/>
            <ac:spMk id="23" creationId="{550F9EB0-5008-3D46-90EE-C86931D2002E}"/>
          </ac:spMkLst>
        </pc:spChg>
        <pc:spChg chg="mod">
          <ac:chgData name="Aizhan Kassymova" userId="116eda05-19b7-4ab1-b111-75ad639c04ed" providerId="ADAL" clId="{7FCF2236-9679-A741-98AF-2B39BD724271}" dt="2022-07-25T07:18:17.998" v="3177"/>
          <ac:spMkLst>
            <pc:docMk/>
            <pc:sldMk cId="3284910864" sldId="1101"/>
            <ac:spMk id="24" creationId="{369E9B65-3B7C-454D-AB1F-5B2406B160B6}"/>
          </ac:spMkLst>
        </pc:spChg>
        <pc:spChg chg="mod">
          <ac:chgData name="Aizhan Kassymova" userId="116eda05-19b7-4ab1-b111-75ad639c04ed" providerId="ADAL" clId="{7FCF2236-9679-A741-98AF-2B39BD724271}" dt="2022-07-25T07:18:17.998" v="3177"/>
          <ac:spMkLst>
            <pc:docMk/>
            <pc:sldMk cId="3284910864" sldId="1101"/>
            <ac:spMk id="25" creationId="{D471AC56-09F2-7C4D-B61A-6CCAD59D7CF4}"/>
          </ac:spMkLst>
        </pc:spChg>
        <pc:spChg chg="mod">
          <ac:chgData name="Aizhan Kassymova" userId="116eda05-19b7-4ab1-b111-75ad639c04ed" providerId="ADAL" clId="{7FCF2236-9679-A741-98AF-2B39BD724271}" dt="2022-07-25T07:18:17.998" v="3177"/>
          <ac:spMkLst>
            <pc:docMk/>
            <pc:sldMk cId="3284910864" sldId="1101"/>
            <ac:spMk id="26" creationId="{1C077A09-1FCB-034D-952A-AD8C28E51F1A}"/>
          </ac:spMkLst>
        </pc:spChg>
        <pc:spChg chg="mod">
          <ac:chgData name="Aizhan Kassymova" userId="116eda05-19b7-4ab1-b111-75ad639c04ed" providerId="ADAL" clId="{7FCF2236-9679-A741-98AF-2B39BD724271}" dt="2022-07-25T07:18:17.998" v="3177"/>
          <ac:spMkLst>
            <pc:docMk/>
            <pc:sldMk cId="3284910864" sldId="1101"/>
            <ac:spMk id="27" creationId="{C40276EB-9757-DA42-B8CE-16A23EEE135D}"/>
          </ac:spMkLst>
        </pc:spChg>
        <pc:spChg chg="mod">
          <ac:chgData name="Aizhan Kassymova" userId="116eda05-19b7-4ab1-b111-75ad639c04ed" providerId="ADAL" clId="{7FCF2236-9679-A741-98AF-2B39BD724271}" dt="2022-07-25T07:16:28.666" v="3072" actId="1076"/>
          <ac:spMkLst>
            <pc:docMk/>
            <pc:sldMk cId="3284910864" sldId="1101"/>
            <ac:spMk id="28" creationId="{B9DABBB2-671A-2742-937B-8D9DEE87BF80}"/>
          </ac:spMkLst>
        </pc:spChg>
        <pc:spChg chg="mod">
          <ac:chgData name="Aizhan Kassymova" userId="116eda05-19b7-4ab1-b111-75ad639c04ed" providerId="ADAL" clId="{7FCF2236-9679-A741-98AF-2B39BD724271}" dt="2022-07-25T07:16:28.666" v="3072" actId="1076"/>
          <ac:spMkLst>
            <pc:docMk/>
            <pc:sldMk cId="3284910864" sldId="1101"/>
            <ac:spMk id="29" creationId="{F8EBAC0E-17AF-6147-BA8E-98BDF7436DAD}"/>
          </ac:spMkLst>
        </pc:spChg>
        <pc:spChg chg="mod">
          <ac:chgData name="Aizhan Kassymova" userId="116eda05-19b7-4ab1-b111-75ad639c04ed" providerId="ADAL" clId="{7FCF2236-9679-A741-98AF-2B39BD724271}" dt="2022-07-25T07:22:55.456" v="3537" actId="1076"/>
          <ac:spMkLst>
            <pc:docMk/>
            <pc:sldMk cId="3284910864" sldId="1101"/>
            <ac:spMk id="30" creationId="{A444882F-E18F-DD45-9D52-E80EEEA5B2C4}"/>
          </ac:spMkLst>
        </pc:spChg>
        <pc:spChg chg="mod">
          <ac:chgData name="Aizhan Kassymova" userId="116eda05-19b7-4ab1-b111-75ad639c04ed" providerId="ADAL" clId="{7FCF2236-9679-A741-98AF-2B39BD724271}" dt="2022-07-25T07:23:39.239" v="3576" actId="20577"/>
          <ac:spMkLst>
            <pc:docMk/>
            <pc:sldMk cId="3284910864" sldId="1101"/>
            <ac:spMk id="31" creationId="{306AE851-5852-CE4F-8F0F-42EF70A401C4}"/>
          </ac:spMkLst>
        </pc:spChg>
        <pc:spChg chg="mod">
          <ac:chgData name="Aizhan Kassymova" userId="116eda05-19b7-4ab1-b111-75ad639c04ed" providerId="ADAL" clId="{7FCF2236-9679-A741-98AF-2B39BD724271}" dt="2022-07-25T07:18:17.998" v="3177"/>
          <ac:spMkLst>
            <pc:docMk/>
            <pc:sldMk cId="3284910864" sldId="1101"/>
            <ac:spMk id="32" creationId="{A0556E67-E222-8D43-B71A-156691CCA0D4}"/>
          </ac:spMkLst>
        </pc:spChg>
        <pc:spChg chg="mod">
          <ac:chgData name="Aizhan Kassymova" userId="116eda05-19b7-4ab1-b111-75ad639c04ed" providerId="ADAL" clId="{7FCF2236-9679-A741-98AF-2B39BD724271}" dt="2022-07-25T07:18:17.998" v="3177"/>
          <ac:spMkLst>
            <pc:docMk/>
            <pc:sldMk cId="3284910864" sldId="1101"/>
            <ac:spMk id="33" creationId="{F5BAA8E7-838D-494A-81C4-58D94A012B59}"/>
          </ac:spMkLst>
        </pc:spChg>
        <pc:spChg chg="mod">
          <ac:chgData name="Aizhan Kassymova" userId="116eda05-19b7-4ab1-b111-75ad639c04ed" providerId="ADAL" clId="{7FCF2236-9679-A741-98AF-2B39BD724271}" dt="2022-07-25T07:18:17.998" v="3177"/>
          <ac:spMkLst>
            <pc:docMk/>
            <pc:sldMk cId="3284910864" sldId="1101"/>
            <ac:spMk id="34" creationId="{2AD59D99-9460-DA4B-AF7A-451CBE5B39FF}"/>
          </ac:spMkLst>
        </pc:spChg>
        <pc:spChg chg="mod">
          <ac:chgData name="Aizhan Kassymova" userId="116eda05-19b7-4ab1-b111-75ad639c04ed" providerId="ADAL" clId="{7FCF2236-9679-A741-98AF-2B39BD724271}" dt="2022-07-25T07:18:17.998" v="3177"/>
          <ac:spMkLst>
            <pc:docMk/>
            <pc:sldMk cId="3284910864" sldId="1101"/>
            <ac:spMk id="35" creationId="{2B85C740-28F8-0449-B6AC-74E686461996}"/>
          </ac:spMkLst>
        </pc:spChg>
        <pc:spChg chg="mod">
          <ac:chgData name="Aizhan Kassymova" userId="116eda05-19b7-4ab1-b111-75ad639c04ed" providerId="ADAL" clId="{7FCF2236-9679-A741-98AF-2B39BD724271}" dt="2022-07-25T07:18:17.998" v="3177"/>
          <ac:spMkLst>
            <pc:docMk/>
            <pc:sldMk cId="3284910864" sldId="1101"/>
            <ac:spMk id="36" creationId="{D033AF36-F2BE-7F41-93BB-422A537DEEFF}"/>
          </ac:spMkLst>
        </pc:spChg>
        <pc:spChg chg="del">
          <ac:chgData name="Aizhan Kassymova" userId="116eda05-19b7-4ab1-b111-75ad639c04ed" providerId="ADAL" clId="{7FCF2236-9679-A741-98AF-2B39BD724271}" dt="2022-07-25T06:57:44.978" v="1703" actId="478"/>
          <ac:spMkLst>
            <pc:docMk/>
            <pc:sldMk cId="3284910864" sldId="1101"/>
            <ac:spMk id="37" creationId="{E1EB010C-42C7-6E42-AA6D-C225E874AD48}"/>
          </ac:spMkLst>
        </pc:spChg>
        <pc:spChg chg="add mod">
          <ac:chgData name="Aizhan Kassymova" userId="116eda05-19b7-4ab1-b111-75ad639c04ed" providerId="ADAL" clId="{7FCF2236-9679-A741-98AF-2B39BD724271}" dt="2022-07-25T06:57:45.745" v="1704"/>
          <ac:spMkLst>
            <pc:docMk/>
            <pc:sldMk cId="3284910864" sldId="1101"/>
            <ac:spMk id="38" creationId="{BC9384D0-BCE7-97C8-82E8-33E2441604F7}"/>
          </ac:spMkLst>
        </pc:spChg>
        <pc:grpChg chg="mod">
          <ac:chgData name="Aizhan Kassymova" userId="116eda05-19b7-4ab1-b111-75ad639c04ed" providerId="ADAL" clId="{7FCF2236-9679-A741-98AF-2B39BD724271}" dt="2022-07-25T07:16:28.666" v="3072" actId="1076"/>
          <ac:grpSpMkLst>
            <pc:docMk/>
            <pc:sldMk cId="3284910864" sldId="1101"/>
            <ac:grpSpMk id="6" creationId="{86A00663-77DA-9B4C-A51A-04EBC6FBCCA0}"/>
          </ac:grpSpMkLst>
        </pc:grpChg>
        <pc:grpChg chg="mod">
          <ac:chgData name="Aizhan Kassymova" userId="116eda05-19b7-4ab1-b111-75ad639c04ed" providerId="ADAL" clId="{7FCF2236-9679-A741-98AF-2B39BD724271}" dt="2022-07-25T07:18:17.998" v="3177"/>
          <ac:grpSpMkLst>
            <pc:docMk/>
            <pc:sldMk cId="3284910864" sldId="1101"/>
            <ac:grpSpMk id="7" creationId="{CC7CCAC6-2E30-B94C-ABE6-16301CFD8E18}"/>
          </ac:grpSpMkLst>
        </pc:grpChg>
      </pc:sldChg>
      <pc:sldChg chg="addSp delSp modSp mod">
        <pc:chgData name="Aizhan Kassymova" userId="116eda05-19b7-4ab1-b111-75ad639c04ed" providerId="ADAL" clId="{7FCF2236-9679-A741-98AF-2B39BD724271}" dt="2022-07-25T06:57:39.803" v="1702"/>
        <pc:sldMkLst>
          <pc:docMk/>
          <pc:sldMk cId="1349607504" sldId="1102"/>
        </pc:sldMkLst>
        <pc:spChg chg="del">
          <ac:chgData name="Aizhan Kassymova" userId="116eda05-19b7-4ab1-b111-75ad639c04ed" providerId="ADAL" clId="{7FCF2236-9679-A741-98AF-2B39BD724271}" dt="2022-07-25T06:57:39.070" v="1701" actId="478"/>
          <ac:spMkLst>
            <pc:docMk/>
            <pc:sldMk cId="1349607504" sldId="1102"/>
            <ac:spMk id="8" creationId="{0A6AE1E9-B3D7-7642-9CCD-3E2A0C33B40E}"/>
          </ac:spMkLst>
        </pc:spChg>
        <pc:spChg chg="add mod">
          <ac:chgData name="Aizhan Kassymova" userId="116eda05-19b7-4ab1-b111-75ad639c04ed" providerId="ADAL" clId="{7FCF2236-9679-A741-98AF-2B39BD724271}" dt="2022-07-25T06:57:39.803" v="1702"/>
          <ac:spMkLst>
            <pc:docMk/>
            <pc:sldMk cId="1349607504" sldId="1102"/>
            <ac:spMk id="11" creationId="{3FD9AEB0-2084-4192-ED60-407381D9D185}"/>
          </ac:spMkLst>
        </pc:spChg>
      </pc:sldChg>
      <pc:sldChg chg="addSp delSp modSp mod modAnim">
        <pc:chgData name="Aizhan Kassymova" userId="116eda05-19b7-4ab1-b111-75ad639c04ed" providerId="ADAL" clId="{7FCF2236-9679-A741-98AF-2B39BD724271}" dt="2022-07-25T07:13:10.653" v="2899" actId="1076"/>
        <pc:sldMkLst>
          <pc:docMk/>
          <pc:sldMk cId="772980835" sldId="1103"/>
        </pc:sldMkLst>
        <pc:spChg chg="mod">
          <ac:chgData name="Aizhan Kassymova" userId="116eda05-19b7-4ab1-b111-75ad639c04ed" providerId="ADAL" clId="{7FCF2236-9679-A741-98AF-2B39BD724271}" dt="2022-07-25T07:12:19.558" v="2861" actId="255"/>
          <ac:spMkLst>
            <pc:docMk/>
            <pc:sldMk cId="772980835" sldId="1103"/>
            <ac:spMk id="6" creationId="{84A8BD0F-3C0D-E143-B2CB-EB155AB75267}"/>
          </ac:spMkLst>
        </pc:spChg>
        <pc:spChg chg="mod">
          <ac:chgData name="Aizhan Kassymova" userId="116eda05-19b7-4ab1-b111-75ad639c04ed" providerId="ADAL" clId="{7FCF2236-9679-A741-98AF-2B39BD724271}" dt="2022-07-25T07:13:10.653" v="2899" actId="1076"/>
          <ac:spMkLst>
            <pc:docMk/>
            <pc:sldMk cId="772980835" sldId="1103"/>
            <ac:spMk id="7" creationId="{B7F0F378-5315-734B-B54E-DEAB8A692F94}"/>
          </ac:spMkLst>
        </pc:spChg>
        <pc:spChg chg="mod">
          <ac:chgData name="Aizhan Kassymova" userId="116eda05-19b7-4ab1-b111-75ad639c04ed" providerId="ADAL" clId="{7FCF2236-9679-A741-98AF-2B39BD724271}" dt="2022-07-25T07:12:53.660" v="2898" actId="1076"/>
          <ac:spMkLst>
            <pc:docMk/>
            <pc:sldMk cId="772980835" sldId="1103"/>
            <ac:spMk id="8" creationId="{53ABE19B-9E03-F747-BF91-159D30C79AFD}"/>
          </ac:spMkLst>
        </pc:spChg>
        <pc:spChg chg="mod">
          <ac:chgData name="Aizhan Kassymova" userId="116eda05-19b7-4ab1-b111-75ad639c04ed" providerId="ADAL" clId="{7FCF2236-9679-A741-98AF-2B39BD724271}" dt="2022-07-25T07:07:13.051" v="2369" actId="20577"/>
          <ac:spMkLst>
            <pc:docMk/>
            <pc:sldMk cId="772980835" sldId="1103"/>
            <ac:spMk id="9" creationId="{247BCAC2-4B0D-C24F-A1AA-5CFB26132E0B}"/>
          </ac:spMkLst>
        </pc:spChg>
        <pc:spChg chg="del">
          <ac:chgData name="Aizhan Kassymova" userId="116eda05-19b7-4ab1-b111-75ad639c04ed" providerId="ADAL" clId="{7FCF2236-9679-A741-98AF-2B39BD724271}" dt="2022-07-25T06:57:33.452" v="1699" actId="478"/>
          <ac:spMkLst>
            <pc:docMk/>
            <pc:sldMk cId="772980835" sldId="1103"/>
            <ac:spMk id="10" creationId="{8C5D9A65-B07F-4447-BD43-21050C29FFDE}"/>
          </ac:spMkLst>
        </pc:spChg>
        <pc:spChg chg="add mod">
          <ac:chgData name="Aizhan Kassymova" userId="116eda05-19b7-4ab1-b111-75ad639c04ed" providerId="ADAL" clId="{7FCF2236-9679-A741-98AF-2B39BD724271}" dt="2022-07-25T06:57:33.955" v="1700"/>
          <ac:spMkLst>
            <pc:docMk/>
            <pc:sldMk cId="772980835" sldId="1103"/>
            <ac:spMk id="11" creationId="{92EB872D-5DEE-6605-0F46-F31E946570F1}"/>
          </ac:spMkLst>
        </pc:spChg>
      </pc:sldChg>
      <pc:sldChg chg="addSp delSp modSp mod modAnim modNotesTx">
        <pc:chgData name="Aizhan Kassymova" userId="116eda05-19b7-4ab1-b111-75ad639c04ed" providerId="ADAL" clId="{7FCF2236-9679-A741-98AF-2B39BD724271}" dt="2022-07-26T14:43:34.669" v="7201" actId="20577"/>
        <pc:sldMkLst>
          <pc:docMk/>
          <pc:sldMk cId="3778346125" sldId="1104"/>
        </pc:sldMkLst>
        <pc:spChg chg="del">
          <ac:chgData name="Aizhan Kassymova" userId="116eda05-19b7-4ab1-b111-75ad639c04ed" providerId="ADAL" clId="{7FCF2236-9679-A741-98AF-2B39BD724271}" dt="2022-07-25T06:57:25.722" v="1697" actId="478"/>
          <ac:spMkLst>
            <pc:docMk/>
            <pc:sldMk cId="3778346125" sldId="1104"/>
            <ac:spMk id="5" creationId="{49189B4D-1C2B-F245-A96D-9F110BA47DA2}"/>
          </ac:spMkLst>
        </pc:spChg>
        <pc:spChg chg="add mod">
          <ac:chgData name="Aizhan Kassymova" userId="116eda05-19b7-4ab1-b111-75ad639c04ed" providerId="ADAL" clId="{7FCF2236-9679-A741-98AF-2B39BD724271}" dt="2022-07-25T06:57:26.253" v="1698"/>
          <ac:spMkLst>
            <pc:docMk/>
            <pc:sldMk cId="3778346125" sldId="1104"/>
            <ac:spMk id="6" creationId="{3F8C39A3-289A-36FF-F6FF-3BCE0B1296CC}"/>
          </ac:spMkLst>
        </pc:spChg>
        <pc:spChg chg="mod">
          <ac:chgData name="Aizhan Kassymova" userId="116eda05-19b7-4ab1-b111-75ad639c04ed" providerId="ADAL" clId="{7FCF2236-9679-A741-98AF-2B39BD724271}" dt="2022-07-25T06:59:18.948" v="1749" actId="20577"/>
          <ac:spMkLst>
            <pc:docMk/>
            <pc:sldMk cId="3778346125" sldId="1104"/>
            <ac:spMk id="9" creationId="{247BCAC2-4B0D-C24F-A1AA-5CFB26132E0B}"/>
          </ac:spMkLst>
        </pc:spChg>
        <pc:spChg chg="mod">
          <ac:chgData name="Aizhan Kassymova" userId="116eda05-19b7-4ab1-b111-75ad639c04ed" providerId="ADAL" clId="{7FCF2236-9679-A741-98AF-2B39BD724271}" dt="2022-07-26T14:35:43.200" v="7129" actId="20577"/>
          <ac:spMkLst>
            <pc:docMk/>
            <pc:sldMk cId="3778346125" sldId="1104"/>
            <ac:spMk id="127" creationId="{35F7BF1A-0385-C246-9EE3-5E4E54C86490}"/>
          </ac:spMkLst>
        </pc:spChg>
        <pc:spChg chg="mod">
          <ac:chgData name="Aizhan Kassymova" userId="116eda05-19b7-4ab1-b111-75ad639c04ed" providerId="ADAL" clId="{7FCF2236-9679-A741-98AF-2B39BD724271}" dt="2022-07-25T07:06:39.144" v="2352" actId="20577"/>
          <ac:spMkLst>
            <pc:docMk/>
            <pc:sldMk cId="3778346125" sldId="1104"/>
            <ac:spMk id="128" creationId="{3851BC29-45CA-8744-BD4D-21254F83A516}"/>
          </ac:spMkLst>
        </pc:spChg>
      </pc:sldChg>
      <pc:sldChg chg="del">
        <pc:chgData name="Aizhan Kassymova" userId="116eda05-19b7-4ab1-b111-75ad639c04ed" providerId="ADAL" clId="{7FCF2236-9679-A741-98AF-2B39BD724271}" dt="2022-07-25T06:55:37.204" v="1688" actId="2696"/>
        <pc:sldMkLst>
          <pc:docMk/>
          <pc:sldMk cId="322001587" sldId="1105"/>
        </pc:sldMkLst>
      </pc:sldChg>
      <pc:sldChg chg="addSp delSp modSp mod modNotesTx">
        <pc:chgData name="Aizhan Kassymova" userId="116eda05-19b7-4ab1-b111-75ad639c04ed" providerId="ADAL" clId="{7FCF2236-9679-A741-98AF-2B39BD724271}" dt="2022-07-25T06:53:09.180" v="1686" actId="20577"/>
        <pc:sldMkLst>
          <pc:docMk/>
          <pc:sldMk cId="2182359231" sldId="1106"/>
        </pc:sldMkLst>
        <pc:spChg chg="mod">
          <ac:chgData name="Aizhan Kassymova" userId="116eda05-19b7-4ab1-b111-75ad639c04ed" providerId="ADAL" clId="{7FCF2236-9679-A741-98AF-2B39BD724271}" dt="2022-07-25T04:04:06.853" v="905" actId="27636"/>
          <ac:spMkLst>
            <pc:docMk/>
            <pc:sldMk cId="2182359231" sldId="1106"/>
            <ac:spMk id="9" creationId="{247BCAC2-4B0D-C24F-A1AA-5CFB26132E0B}"/>
          </ac:spMkLst>
        </pc:spChg>
        <pc:spChg chg="del">
          <ac:chgData name="Aizhan Kassymova" userId="116eda05-19b7-4ab1-b111-75ad639c04ed" providerId="ADAL" clId="{7FCF2236-9679-A741-98AF-2B39BD724271}" dt="2022-07-25T04:04:20.070" v="906" actId="478"/>
          <ac:spMkLst>
            <pc:docMk/>
            <pc:sldMk cId="2182359231" sldId="1106"/>
            <ac:spMk id="126" creationId="{741D895B-EE03-5544-883F-BDFD215AF982}"/>
          </ac:spMkLst>
        </pc:spChg>
        <pc:spChg chg="add mod">
          <ac:chgData name="Aizhan Kassymova" userId="116eda05-19b7-4ab1-b111-75ad639c04ed" providerId="ADAL" clId="{7FCF2236-9679-A741-98AF-2B39BD724271}" dt="2022-07-25T04:04:20.419" v="907"/>
          <ac:spMkLst>
            <pc:docMk/>
            <pc:sldMk cId="2182359231" sldId="1106"/>
            <ac:spMk id="127" creationId="{745A0497-19DE-2065-0F30-CCE1722D7AB7}"/>
          </ac:spMkLst>
        </pc:spChg>
        <pc:spChg chg="add mod">
          <ac:chgData name="Aizhan Kassymova" userId="116eda05-19b7-4ab1-b111-75ad639c04ed" providerId="ADAL" clId="{7FCF2236-9679-A741-98AF-2B39BD724271}" dt="2022-07-25T04:04:51.545" v="926" actId="1076"/>
          <ac:spMkLst>
            <pc:docMk/>
            <pc:sldMk cId="2182359231" sldId="1106"/>
            <ac:spMk id="128" creationId="{C9D4541B-1C6D-62BD-F36D-A6E59F84259A}"/>
          </ac:spMkLst>
        </pc:spChg>
        <pc:spChg chg="mod">
          <ac:chgData name="Aizhan Kassymova" userId="116eda05-19b7-4ab1-b111-75ad639c04ed" providerId="ADAL" clId="{7FCF2236-9679-A741-98AF-2B39BD724271}" dt="2022-07-25T04:06:12.383" v="1028" actId="1076"/>
          <ac:spMkLst>
            <pc:docMk/>
            <pc:sldMk cId="2182359231" sldId="1106"/>
            <ac:spMk id="268" creationId="{7317FD5B-CED0-1249-AB7C-DF94D681537A}"/>
          </ac:spMkLst>
        </pc:spChg>
        <pc:spChg chg="mod">
          <ac:chgData name="Aizhan Kassymova" userId="116eda05-19b7-4ab1-b111-75ad639c04ed" providerId="ADAL" clId="{7FCF2236-9679-A741-98AF-2B39BD724271}" dt="2022-07-25T04:05:31.975" v="987" actId="20577"/>
          <ac:spMkLst>
            <pc:docMk/>
            <pc:sldMk cId="2182359231" sldId="1106"/>
            <ac:spMk id="269" creationId="{629C8856-7516-C14B-9215-6EA637A93BF1}"/>
          </ac:spMkLst>
        </pc:spChg>
        <pc:spChg chg="mod">
          <ac:chgData name="Aizhan Kassymova" userId="116eda05-19b7-4ab1-b111-75ad639c04ed" providerId="ADAL" clId="{7FCF2236-9679-A741-98AF-2B39BD724271}" dt="2022-07-25T04:06:12.383" v="1028" actId="1076"/>
          <ac:spMkLst>
            <pc:docMk/>
            <pc:sldMk cId="2182359231" sldId="1106"/>
            <ac:spMk id="275" creationId="{CF977160-74FD-0442-823B-6C2520914C43}"/>
          </ac:spMkLst>
        </pc:spChg>
        <pc:spChg chg="mod">
          <ac:chgData name="Aizhan Kassymova" userId="116eda05-19b7-4ab1-b111-75ad639c04ed" providerId="ADAL" clId="{7FCF2236-9679-A741-98AF-2B39BD724271}" dt="2022-07-25T04:06:12.383" v="1028" actId="1076"/>
          <ac:spMkLst>
            <pc:docMk/>
            <pc:sldMk cId="2182359231" sldId="1106"/>
            <ac:spMk id="276" creationId="{FA9F06E0-5873-0E44-A9D6-E6DD02F2E350}"/>
          </ac:spMkLst>
        </pc:spChg>
        <pc:spChg chg="mod">
          <ac:chgData name="Aizhan Kassymova" userId="116eda05-19b7-4ab1-b111-75ad639c04ed" providerId="ADAL" clId="{7FCF2236-9679-A741-98AF-2B39BD724271}" dt="2022-07-25T04:04:45.679" v="925" actId="478"/>
          <ac:spMkLst>
            <pc:docMk/>
            <pc:sldMk cId="2182359231" sldId="1106"/>
            <ac:spMk id="280" creationId="{37808C5A-E4DA-234C-AD81-DC4AD2416C75}"/>
          </ac:spMkLst>
        </pc:spChg>
        <pc:spChg chg="del">
          <ac:chgData name="Aizhan Kassymova" userId="116eda05-19b7-4ab1-b111-75ad639c04ed" providerId="ADAL" clId="{7FCF2236-9679-A741-98AF-2B39BD724271}" dt="2022-07-25T04:04:45.679" v="925" actId="478"/>
          <ac:spMkLst>
            <pc:docMk/>
            <pc:sldMk cId="2182359231" sldId="1106"/>
            <ac:spMk id="281" creationId="{BE906C48-2C97-234D-A7D2-2162D242FA15}"/>
          </ac:spMkLst>
        </pc:spChg>
        <pc:spChg chg="mod">
          <ac:chgData name="Aizhan Kassymova" userId="116eda05-19b7-4ab1-b111-75ad639c04ed" providerId="ADAL" clId="{7FCF2236-9679-A741-98AF-2B39BD724271}" dt="2022-07-25T04:04:45.679" v="925" actId="478"/>
          <ac:spMkLst>
            <pc:docMk/>
            <pc:sldMk cId="2182359231" sldId="1106"/>
            <ac:spMk id="283" creationId="{4067DFC9-14ED-1F46-8DB5-99B637F8720D}"/>
          </ac:spMkLst>
        </pc:spChg>
        <pc:spChg chg="mod">
          <ac:chgData name="Aizhan Kassymova" userId="116eda05-19b7-4ab1-b111-75ad639c04ed" providerId="ADAL" clId="{7FCF2236-9679-A741-98AF-2B39BD724271}" dt="2022-07-25T04:04:38.989" v="923" actId="20577"/>
          <ac:spMkLst>
            <pc:docMk/>
            <pc:sldMk cId="2182359231" sldId="1106"/>
            <ac:spMk id="286" creationId="{7198B7C8-8E18-3B4E-9F4D-DCC4D4D7D2A6}"/>
          </ac:spMkLst>
        </pc:spChg>
        <pc:spChg chg="mod">
          <ac:chgData name="Aizhan Kassymova" userId="116eda05-19b7-4ab1-b111-75ad639c04ed" providerId="ADAL" clId="{7FCF2236-9679-A741-98AF-2B39BD724271}" dt="2022-07-25T04:05:17.577" v="958" actId="20577"/>
          <ac:spMkLst>
            <pc:docMk/>
            <pc:sldMk cId="2182359231" sldId="1106"/>
            <ac:spMk id="303" creationId="{C009C226-FBA8-DB48-ABF5-333250A76D3C}"/>
          </ac:spMkLst>
        </pc:spChg>
        <pc:spChg chg="mod">
          <ac:chgData name="Aizhan Kassymova" userId="116eda05-19b7-4ab1-b111-75ad639c04ed" providerId="ADAL" clId="{7FCF2236-9679-A741-98AF-2B39BD724271}" dt="2022-07-25T04:08:36.420" v="1204"/>
          <ac:spMkLst>
            <pc:docMk/>
            <pc:sldMk cId="2182359231" sldId="1106"/>
            <ac:spMk id="384" creationId="{34528512-2985-154D-9CDE-10220B10DEDE}"/>
          </ac:spMkLst>
        </pc:spChg>
        <pc:grpChg chg="mod">
          <ac:chgData name="Aizhan Kassymova" userId="116eda05-19b7-4ab1-b111-75ad639c04ed" providerId="ADAL" clId="{7FCF2236-9679-A741-98AF-2B39BD724271}" dt="2022-07-25T04:06:12.383" v="1028" actId="1076"/>
          <ac:grpSpMkLst>
            <pc:docMk/>
            <pc:sldMk cId="2182359231" sldId="1106"/>
            <ac:grpSpMk id="2" creationId="{B91F516F-20AF-DB4E-A31F-6C9548243DF2}"/>
          </ac:grpSpMkLst>
        </pc:grpChg>
        <pc:grpChg chg="mod">
          <ac:chgData name="Aizhan Kassymova" userId="116eda05-19b7-4ab1-b111-75ad639c04ed" providerId="ADAL" clId="{7FCF2236-9679-A741-98AF-2B39BD724271}" dt="2022-07-25T04:04:45.679" v="925" actId="478"/>
          <ac:grpSpMkLst>
            <pc:docMk/>
            <pc:sldMk cId="2182359231" sldId="1106"/>
            <ac:grpSpMk id="278" creationId="{2F25B33E-FEB9-404E-8162-D03D8D9966E3}"/>
          </ac:grpSpMkLst>
        </pc:grpChg>
        <pc:grpChg chg="mod">
          <ac:chgData name="Aizhan Kassymova" userId="116eda05-19b7-4ab1-b111-75ad639c04ed" providerId="ADAL" clId="{7FCF2236-9679-A741-98AF-2B39BD724271}" dt="2022-07-25T04:04:45.679" v="925" actId="478"/>
          <ac:grpSpMkLst>
            <pc:docMk/>
            <pc:sldMk cId="2182359231" sldId="1106"/>
            <ac:grpSpMk id="279" creationId="{375D5E0D-2C70-F544-89E4-5E4F1AA9FD3A}"/>
          </ac:grpSpMkLst>
        </pc:grpChg>
        <pc:picChg chg="mod">
          <ac:chgData name="Aizhan Kassymova" userId="116eda05-19b7-4ab1-b111-75ad639c04ed" providerId="ADAL" clId="{7FCF2236-9679-A741-98AF-2B39BD724271}" dt="2022-07-25T04:04:45.679" v="925" actId="478"/>
          <ac:picMkLst>
            <pc:docMk/>
            <pc:sldMk cId="2182359231" sldId="1106"/>
            <ac:picMk id="282" creationId="{B288CD06-BF42-AC48-84ED-106FF7671F81}"/>
          </ac:picMkLst>
        </pc:picChg>
      </pc:sldChg>
      <pc:sldChg chg="addSp delSp modSp mod modAnim modNotesTx">
        <pc:chgData name="Aizhan Kassymova" userId="116eda05-19b7-4ab1-b111-75ad639c04ed" providerId="ADAL" clId="{7FCF2236-9679-A741-98AF-2B39BD724271}" dt="2022-07-25T06:28:23.798" v="1636" actId="20577"/>
        <pc:sldMkLst>
          <pc:docMk/>
          <pc:sldMk cId="2115363033" sldId="1107"/>
        </pc:sldMkLst>
        <pc:spChg chg="mod">
          <ac:chgData name="Aizhan Kassymova" userId="116eda05-19b7-4ab1-b111-75ad639c04ed" providerId="ADAL" clId="{7FCF2236-9679-A741-98AF-2B39BD724271}" dt="2022-07-25T04:01:42.114" v="802" actId="114"/>
          <ac:spMkLst>
            <pc:docMk/>
            <pc:sldMk cId="2115363033" sldId="1107"/>
            <ac:spMk id="6" creationId="{81957B58-E235-B248-9DD8-EB83AEA89A77}"/>
          </ac:spMkLst>
        </pc:spChg>
        <pc:spChg chg="mod">
          <ac:chgData name="Aizhan Kassymova" userId="116eda05-19b7-4ab1-b111-75ad639c04ed" providerId="ADAL" clId="{7FCF2236-9679-A741-98AF-2B39BD724271}" dt="2022-07-25T03:49:51.818" v="670" actId="20577"/>
          <ac:spMkLst>
            <pc:docMk/>
            <pc:sldMk cId="2115363033" sldId="1107"/>
            <ac:spMk id="9" creationId="{247BCAC2-4B0D-C24F-A1AA-5CFB26132E0B}"/>
          </ac:spMkLst>
        </pc:spChg>
        <pc:spChg chg="mod">
          <ac:chgData name="Aizhan Kassymova" userId="116eda05-19b7-4ab1-b111-75ad639c04ed" providerId="ADAL" clId="{7FCF2236-9679-A741-98AF-2B39BD724271}" dt="2022-07-25T04:02:44.966" v="872" actId="20577"/>
          <ac:spMkLst>
            <pc:docMk/>
            <pc:sldMk cId="2115363033" sldId="1107"/>
            <ac:spMk id="12" creationId="{70542D48-C74E-9945-A7DE-1939CC0DD67B}"/>
          </ac:spMkLst>
        </pc:spChg>
        <pc:spChg chg="del">
          <ac:chgData name="Aizhan Kassymova" userId="116eda05-19b7-4ab1-b111-75ad639c04ed" providerId="ADAL" clId="{7FCF2236-9679-A741-98AF-2B39BD724271}" dt="2022-07-25T04:03:25.526" v="902" actId="478"/>
          <ac:spMkLst>
            <pc:docMk/>
            <pc:sldMk cId="2115363033" sldId="1107"/>
            <ac:spMk id="13" creationId="{ED161916-043B-2B40-A2CD-1EB81D81795C}"/>
          </ac:spMkLst>
        </pc:spChg>
        <pc:spChg chg="add mod">
          <ac:chgData name="Aizhan Kassymova" userId="116eda05-19b7-4ab1-b111-75ad639c04ed" providerId="ADAL" clId="{7FCF2236-9679-A741-98AF-2B39BD724271}" dt="2022-07-25T04:03:25.937" v="903"/>
          <ac:spMkLst>
            <pc:docMk/>
            <pc:sldMk cId="2115363033" sldId="1107"/>
            <ac:spMk id="14" creationId="{59BA5BDB-8820-C6AB-C91E-9AF402C12725}"/>
          </ac:spMkLst>
        </pc:spChg>
        <pc:spChg chg="mod">
          <ac:chgData name="Aizhan Kassymova" userId="116eda05-19b7-4ab1-b111-75ad639c04ed" providerId="ADAL" clId="{7FCF2236-9679-A741-98AF-2B39BD724271}" dt="2022-07-25T04:02:52.849" v="881" actId="20577"/>
          <ac:spMkLst>
            <pc:docMk/>
            <pc:sldMk cId="2115363033" sldId="1107"/>
            <ac:spMk id="17" creationId="{90AB71C4-0C4F-CA48-A7D0-41E1DC5A2390}"/>
          </ac:spMkLst>
        </pc:spChg>
        <pc:spChg chg="mod">
          <ac:chgData name="Aizhan Kassymova" userId="116eda05-19b7-4ab1-b111-75ad639c04ed" providerId="ADAL" clId="{7FCF2236-9679-A741-98AF-2B39BD724271}" dt="2022-07-25T04:03:12.007" v="901" actId="20577"/>
          <ac:spMkLst>
            <pc:docMk/>
            <pc:sldMk cId="2115363033" sldId="1107"/>
            <ac:spMk id="18" creationId="{CDEC6892-2B97-054E-BBD0-0613AB2823BD}"/>
          </ac:spMkLst>
        </pc:spChg>
        <pc:spChg chg="mod">
          <ac:chgData name="Aizhan Kassymova" userId="116eda05-19b7-4ab1-b111-75ad639c04ed" providerId="ADAL" clId="{7FCF2236-9679-A741-98AF-2B39BD724271}" dt="2022-07-25T04:03:04.645" v="897" actId="20577"/>
          <ac:spMkLst>
            <pc:docMk/>
            <pc:sldMk cId="2115363033" sldId="1107"/>
            <ac:spMk id="22" creationId="{C5431D6F-96A3-734C-8517-99FCE98FAD76}"/>
          </ac:spMkLst>
        </pc:spChg>
      </pc:sldChg>
      <pc:sldChg chg="addSp delSp modSp mod modAnim modNotesTx">
        <pc:chgData name="Aizhan Kassymova" userId="116eda05-19b7-4ab1-b111-75ad639c04ed" providerId="ADAL" clId="{7FCF2236-9679-A741-98AF-2B39BD724271}" dt="2022-07-25T06:21:52.715" v="1604" actId="20577"/>
        <pc:sldMkLst>
          <pc:docMk/>
          <pc:sldMk cId="2297664663" sldId="1108"/>
        </pc:sldMkLst>
        <pc:spChg chg="del">
          <ac:chgData name="Aizhan Kassymova" userId="116eda05-19b7-4ab1-b111-75ad639c04ed" providerId="ADAL" clId="{7FCF2236-9679-A741-98AF-2B39BD724271}" dt="2022-07-21T13:58:06.115" v="497" actId="478"/>
          <ac:spMkLst>
            <pc:docMk/>
            <pc:sldMk cId="2297664663" sldId="1108"/>
            <ac:spMk id="5" creationId="{80E309B1-D180-4349-82CA-F509C53B0F79}"/>
          </ac:spMkLst>
        </pc:spChg>
        <pc:spChg chg="add mod">
          <ac:chgData name="Aizhan Kassymova" userId="116eda05-19b7-4ab1-b111-75ad639c04ed" providerId="ADAL" clId="{7FCF2236-9679-A741-98AF-2B39BD724271}" dt="2022-07-21T13:58:06.588" v="498"/>
          <ac:spMkLst>
            <pc:docMk/>
            <pc:sldMk cId="2297664663" sldId="1108"/>
            <ac:spMk id="6" creationId="{DCC4496B-9653-4716-B515-31CAED48D833}"/>
          </ac:spMkLst>
        </pc:spChg>
        <pc:spChg chg="mod">
          <ac:chgData name="Aizhan Kassymova" userId="116eda05-19b7-4ab1-b111-75ad639c04ed" providerId="ADAL" clId="{7FCF2236-9679-A741-98AF-2B39BD724271}" dt="2022-07-25T03:49:33.357" v="636" actId="1076"/>
          <ac:spMkLst>
            <pc:docMk/>
            <pc:sldMk cId="2297664663" sldId="1108"/>
            <ac:spMk id="8" creationId="{E677454B-F21D-4441-9BDE-50D84F4D93FA}"/>
          </ac:spMkLst>
        </pc:spChg>
        <pc:spChg chg="mod">
          <ac:chgData name="Aizhan Kassymova" userId="116eda05-19b7-4ab1-b111-75ad639c04ed" providerId="ADAL" clId="{7FCF2236-9679-A741-98AF-2B39BD724271}" dt="2022-07-21T13:58:56.539" v="510" actId="20577"/>
          <ac:spMkLst>
            <pc:docMk/>
            <pc:sldMk cId="2297664663" sldId="1108"/>
            <ac:spMk id="9" creationId="{247BCAC2-4B0D-C24F-A1AA-5CFB26132E0B}"/>
          </ac:spMkLst>
        </pc:spChg>
        <pc:spChg chg="mod">
          <ac:chgData name="Aizhan Kassymova" userId="116eda05-19b7-4ab1-b111-75ad639c04ed" providerId="ADAL" clId="{7FCF2236-9679-A741-98AF-2B39BD724271}" dt="2022-07-25T03:47:25.368" v="595" actId="255"/>
          <ac:spMkLst>
            <pc:docMk/>
            <pc:sldMk cId="2297664663" sldId="1108"/>
            <ac:spMk id="10" creationId="{3E733DCA-2522-E341-8697-49ADE10A3FA3}"/>
          </ac:spMkLst>
        </pc:spChg>
      </pc:sldChg>
      <pc:sldChg chg="addSp delSp modSp mod modNotesTx">
        <pc:chgData name="Aizhan Kassymova" userId="116eda05-19b7-4ab1-b111-75ad639c04ed" providerId="ADAL" clId="{7FCF2236-9679-A741-98AF-2B39BD724271}" dt="2022-07-25T06:17:24.967" v="1562" actId="20577"/>
        <pc:sldMkLst>
          <pc:docMk/>
          <pc:sldMk cId="1209334988" sldId="1109"/>
        </pc:sldMkLst>
        <pc:spChg chg="mod">
          <ac:chgData name="Aizhan Kassymova" userId="116eda05-19b7-4ab1-b111-75ad639c04ed" providerId="ADAL" clId="{7FCF2236-9679-A741-98AF-2B39BD724271}" dt="2022-07-21T13:57:25.137" v="488" actId="20577"/>
          <ac:spMkLst>
            <pc:docMk/>
            <pc:sldMk cId="1209334988" sldId="1109"/>
            <ac:spMk id="9" creationId="{247BCAC2-4B0D-C24F-A1AA-5CFB26132E0B}"/>
          </ac:spMkLst>
        </pc:spChg>
        <pc:spChg chg="del">
          <ac:chgData name="Aizhan Kassymova" userId="116eda05-19b7-4ab1-b111-75ad639c04ed" providerId="ADAL" clId="{7FCF2236-9679-A741-98AF-2B39BD724271}" dt="2022-07-21T13:58:00.212" v="495" actId="478"/>
          <ac:spMkLst>
            <pc:docMk/>
            <pc:sldMk cId="1209334988" sldId="1109"/>
            <ac:spMk id="12" creationId="{01A32920-24D5-DF48-A91B-0520F9191E7C}"/>
          </ac:spMkLst>
        </pc:spChg>
        <pc:spChg chg="add mod">
          <ac:chgData name="Aizhan Kassymova" userId="116eda05-19b7-4ab1-b111-75ad639c04ed" providerId="ADAL" clId="{7FCF2236-9679-A741-98AF-2B39BD724271}" dt="2022-07-21T13:58:00.616" v="496"/>
          <ac:spMkLst>
            <pc:docMk/>
            <pc:sldMk cId="1209334988" sldId="1109"/>
            <ac:spMk id="13" creationId="{17434771-68BF-4F20-B06A-D7182B0E3231}"/>
          </ac:spMkLst>
        </pc:spChg>
        <pc:spChg chg="del mod">
          <ac:chgData name="Aizhan Kassymova" userId="116eda05-19b7-4ab1-b111-75ad639c04ed" providerId="ADAL" clId="{7FCF2236-9679-A741-98AF-2B39BD724271}" dt="2022-07-21T13:57:43.730" v="493" actId="478"/>
          <ac:spMkLst>
            <pc:docMk/>
            <pc:sldMk cId="1209334988" sldId="1109"/>
            <ac:spMk id="133" creationId="{D5CD8C7F-9F1D-3848-BEE3-38D59C4030C6}"/>
          </ac:spMkLst>
        </pc:spChg>
        <pc:picChg chg="add mod">
          <ac:chgData name="Aizhan Kassymova" userId="116eda05-19b7-4ab1-b111-75ad639c04ed" providerId="ADAL" clId="{7FCF2236-9679-A741-98AF-2B39BD724271}" dt="2022-07-21T13:57:48.579" v="494" actId="1076"/>
          <ac:picMkLst>
            <pc:docMk/>
            <pc:sldMk cId="1209334988" sldId="1109"/>
            <ac:picMk id="4" creationId="{FDA1224B-5E7A-C723-B067-5C8C3C434896}"/>
          </ac:picMkLst>
        </pc:picChg>
      </pc:sldChg>
      <pc:sldChg chg="addSp delSp modSp mod modNotesTx">
        <pc:chgData name="Aizhan Kassymova" userId="116eda05-19b7-4ab1-b111-75ad639c04ed" providerId="ADAL" clId="{7FCF2236-9679-A741-98AF-2B39BD724271}" dt="2022-07-25T06:03:08.552" v="1518" actId="20577"/>
        <pc:sldMkLst>
          <pc:docMk/>
          <pc:sldMk cId="596309804" sldId="1110"/>
        </pc:sldMkLst>
        <pc:spChg chg="mod">
          <ac:chgData name="Aizhan Kassymova" userId="116eda05-19b7-4ab1-b111-75ad639c04ed" providerId="ADAL" clId="{7FCF2236-9679-A741-98AF-2B39BD724271}" dt="2022-07-21T13:52:39.891" v="351" actId="20577"/>
          <ac:spMkLst>
            <pc:docMk/>
            <pc:sldMk cId="596309804" sldId="1110"/>
            <ac:spMk id="9" creationId="{247BCAC2-4B0D-C24F-A1AA-5CFB26132E0B}"/>
          </ac:spMkLst>
        </pc:spChg>
        <pc:spChg chg="mod">
          <ac:chgData name="Aizhan Kassymova" userId="116eda05-19b7-4ab1-b111-75ad639c04ed" providerId="ADAL" clId="{7FCF2236-9679-A741-98AF-2B39BD724271}" dt="2022-07-21T13:53:14.019" v="355" actId="20577"/>
          <ac:spMkLst>
            <pc:docMk/>
            <pc:sldMk cId="596309804" sldId="1110"/>
            <ac:spMk id="78" creationId="{2933C95F-5827-EE44-BCBB-0C3F4EACA630}"/>
          </ac:spMkLst>
        </pc:spChg>
        <pc:spChg chg="mod">
          <ac:chgData name="Aizhan Kassymova" userId="116eda05-19b7-4ab1-b111-75ad639c04ed" providerId="ADAL" clId="{7FCF2236-9679-A741-98AF-2B39BD724271}" dt="2022-07-21T13:55:08.315" v="375" actId="1076"/>
          <ac:spMkLst>
            <pc:docMk/>
            <pc:sldMk cId="596309804" sldId="1110"/>
            <ac:spMk id="79" creationId="{00C4C8B9-B23B-0F45-80BC-6C453604E658}"/>
          </ac:spMkLst>
        </pc:spChg>
        <pc:spChg chg="del">
          <ac:chgData name="Aizhan Kassymova" userId="116eda05-19b7-4ab1-b111-75ad639c04ed" providerId="ADAL" clId="{7FCF2236-9679-A741-98AF-2B39BD724271}" dt="2022-07-21T13:52:12.520" v="302" actId="478"/>
          <ac:spMkLst>
            <pc:docMk/>
            <pc:sldMk cId="596309804" sldId="1110"/>
            <ac:spMk id="132" creationId="{FB96421F-FAF9-4A47-A990-FB1764E1CE10}"/>
          </ac:spMkLst>
        </pc:spChg>
        <pc:spChg chg="add mod">
          <ac:chgData name="Aizhan Kassymova" userId="116eda05-19b7-4ab1-b111-75ad639c04ed" providerId="ADAL" clId="{7FCF2236-9679-A741-98AF-2B39BD724271}" dt="2022-07-21T13:52:12.901" v="303"/>
          <ac:spMkLst>
            <pc:docMk/>
            <pc:sldMk cId="596309804" sldId="1110"/>
            <ac:spMk id="133" creationId="{145324E2-C35C-3A67-A0A0-327AA94F37BB}"/>
          </ac:spMkLst>
        </pc:spChg>
        <pc:spChg chg="add mod">
          <ac:chgData name="Aizhan Kassymova" userId="116eda05-19b7-4ab1-b111-75ad639c04ed" providerId="ADAL" clId="{7FCF2236-9679-A741-98AF-2B39BD724271}" dt="2022-07-21T13:56:02.079" v="398" actId="1076"/>
          <ac:spMkLst>
            <pc:docMk/>
            <pc:sldMk cId="596309804" sldId="1110"/>
            <ac:spMk id="134" creationId="{6E1362CB-DAE9-8CD2-0E67-376D74ACE19D}"/>
          </ac:spMkLst>
        </pc:spChg>
        <pc:spChg chg="add mod">
          <ac:chgData name="Aizhan Kassymova" userId="116eda05-19b7-4ab1-b111-75ad639c04ed" providerId="ADAL" clId="{7FCF2236-9679-A741-98AF-2B39BD724271}" dt="2022-07-21T13:56:36.821" v="420" actId="1076"/>
          <ac:spMkLst>
            <pc:docMk/>
            <pc:sldMk cId="596309804" sldId="1110"/>
            <ac:spMk id="135" creationId="{93881D1B-65AA-81AF-31DC-516D23572D6D}"/>
          </ac:spMkLst>
        </pc:spChg>
        <pc:spChg chg="mod">
          <ac:chgData name="Aizhan Kassymova" userId="116eda05-19b7-4ab1-b111-75ad639c04ed" providerId="ADAL" clId="{7FCF2236-9679-A741-98AF-2B39BD724271}" dt="2022-07-21T13:55:52.841" v="395" actId="1076"/>
          <ac:spMkLst>
            <pc:docMk/>
            <pc:sldMk cId="596309804" sldId="1110"/>
            <ac:spMk id="257" creationId="{D073CDC3-856E-F34F-AD4D-EDC68C2D2897}"/>
          </ac:spMkLst>
        </pc:spChg>
        <pc:spChg chg="mod">
          <ac:chgData name="Aizhan Kassymova" userId="116eda05-19b7-4ab1-b111-75ad639c04ed" providerId="ADAL" clId="{7FCF2236-9679-A741-98AF-2B39BD724271}" dt="2022-07-21T13:55:52.841" v="395" actId="1076"/>
          <ac:spMkLst>
            <pc:docMk/>
            <pc:sldMk cId="596309804" sldId="1110"/>
            <ac:spMk id="258" creationId="{4645B38D-9175-AD49-B83F-C3999FDDBD63}"/>
          </ac:spMkLst>
        </pc:spChg>
        <pc:spChg chg="mod">
          <ac:chgData name="Aizhan Kassymova" userId="116eda05-19b7-4ab1-b111-75ad639c04ed" providerId="ADAL" clId="{7FCF2236-9679-A741-98AF-2B39BD724271}" dt="2022-07-21T13:55:52.841" v="395" actId="1076"/>
          <ac:spMkLst>
            <pc:docMk/>
            <pc:sldMk cId="596309804" sldId="1110"/>
            <ac:spMk id="260" creationId="{A1C82B36-BF01-F24C-877C-0E2759BF1A57}"/>
          </ac:spMkLst>
        </pc:spChg>
        <pc:spChg chg="mod">
          <ac:chgData name="Aizhan Kassymova" userId="116eda05-19b7-4ab1-b111-75ad639c04ed" providerId="ADAL" clId="{7FCF2236-9679-A741-98AF-2B39BD724271}" dt="2022-07-21T13:56:22.491" v="417" actId="255"/>
          <ac:spMkLst>
            <pc:docMk/>
            <pc:sldMk cId="596309804" sldId="1110"/>
            <ac:spMk id="329" creationId="{EE677E13-F5D8-F64B-8BF4-7DF73BB03D8D}"/>
          </ac:spMkLst>
        </pc:spChg>
        <pc:spChg chg="mod">
          <ac:chgData name="Aizhan Kassymova" userId="116eda05-19b7-4ab1-b111-75ad639c04ed" providerId="ADAL" clId="{7FCF2236-9679-A741-98AF-2B39BD724271}" dt="2022-07-21T13:56:30.978" v="419" actId="478"/>
          <ac:spMkLst>
            <pc:docMk/>
            <pc:sldMk cId="596309804" sldId="1110"/>
            <ac:spMk id="346" creationId="{4564DF36-9849-6946-BAA4-346D46ED3C10}"/>
          </ac:spMkLst>
        </pc:spChg>
        <pc:spChg chg="del">
          <ac:chgData name="Aizhan Kassymova" userId="116eda05-19b7-4ab1-b111-75ad639c04ed" providerId="ADAL" clId="{7FCF2236-9679-A741-98AF-2B39BD724271}" dt="2022-07-21T13:56:30.978" v="419" actId="478"/>
          <ac:spMkLst>
            <pc:docMk/>
            <pc:sldMk cId="596309804" sldId="1110"/>
            <ac:spMk id="347" creationId="{95B494F8-B148-1E44-ABE8-6EC09DFF7FA9}"/>
          </ac:spMkLst>
        </pc:spChg>
        <pc:spChg chg="mod">
          <ac:chgData name="Aizhan Kassymova" userId="116eda05-19b7-4ab1-b111-75ad639c04ed" providerId="ADAL" clId="{7FCF2236-9679-A741-98AF-2B39BD724271}" dt="2022-07-21T13:56:30.978" v="419" actId="478"/>
          <ac:spMkLst>
            <pc:docMk/>
            <pc:sldMk cId="596309804" sldId="1110"/>
            <ac:spMk id="348" creationId="{1B9214B0-3A96-5243-BB24-2F3F43E20713}"/>
          </ac:spMkLst>
        </pc:spChg>
        <pc:spChg chg="mod">
          <ac:chgData name="Aizhan Kassymova" userId="116eda05-19b7-4ab1-b111-75ad639c04ed" providerId="ADAL" clId="{7FCF2236-9679-A741-98AF-2B39BD724271}" dt="2022-07-21T13:56:30.978" v="419" actId="478"/>
          <ac:spMkLst>
            <pc:docMk/>
            <pc:sldMk cId="596309804" sldId="1110"/>
            <ac:spMk id="349" creationId="{D4C180E7-B105-D24F-9DB1-1A50C299AE0C}"/>
          </ac:spMkLst>
        </pc:spChg>
        <pc:spChg chg="mod">
          <ac:chgData name="Aizhan Kassymova" userId="116eda05-19b7-4ab1-b111-75ad639c04ed" providerId="ADAL" clId="{7FCF2236-9679-A741-98AF-2B39BD724271}" dt="2022-07-21T13:56:30.978" v="419" actId="478"/>
          <ac:spMkLst>
            <pc:docMk/>
            <pc:sldMk cId="596309804" sldId="1110"/>
            <ac:spMk id="350" creationId="{165FB39B-14E6-9043-A51D-266CB4D4D8E2}"/>
          </ac:spMkLst>
        </pc:spChg>
        <pc:spChg chg="mod">
          <ac:chgData name="Aizhan Kassymova" userId="116eda05-19b7-4ab1-b111-75ad639c04ed" providerId="ADAL" clId="{7FCF2236-9679-A741-98AF-2B39BD724271}" dt="2022-07-21T13:56:30.978" v="419" actId="478"/>
          <ac:spMkLst>
            <pc:docMk/>
            <pc:sldMk cId="596309804" sldId="1110"/>
            <ac:spMk id="351" creationId="{B0C3A7D7-CF8F-CD41-B9DD-E546D2C03D79}"/>
          </ac:spMkLst>
        </pc:spChg>
        <pc:spChg chg="mod">
          <ac:chgData name="Aizhan Kassymova" userId="116eda05-19b7-4ab1-b111-75ad639c04ed" providerId="ADAL" clId="{7FCF2236-9679-A741-98AF-2B39BD724271}" dt="2022-07-21T13:56:30.978" v="419" actId="478"/>
          <ac:spMkLst>
            <pc:docMk/>
            <pc:sldMk cId="596309804" sldId="1110"/>
            <ac:spMk id="352" creationId="{079A54A6-69B3-6245-A536-821615DFA168}"/>
          </ac:spMkLst>
        </pc:spChg>
        <pc:spChg chg="mod">
          <ac:chgData name="Aizhan Kassymova" userId="116eda05-19b7-4ab1-b111-75ad639c04ed" providerId="ADAL" clId="{7FCF2236-9679-A741-98AF-2B39BD724271}" dt="2022-07-21T13:56:30.978" v="419" actId="478"/>
          <ac:spMkLst>
            <pc:docMk/>
            <pc:sldMk cId="596309804" sldId="1110"/>
            <ac:spMk id="353" creationId="{50C02768-BE49-0E48-AB58-3ED05EA97C8F}"/>
          </ac:spMkLst>
        </pc:spChg>
        <pc:spChg chg="mod">
          <ac:chgData name="Aizhan Kassymova" userId="116eda05-19b7-4ab1-b111-75ad639c04ed" providerId="ADAL" clId="{7FCF2236-9679-A741-98AF-2B39BD724271}" dt="2022-07-21T13:56:30.978" v="419" actId="478"/>
          <ac:spMkLst>
            <pc:docMk/>
            <pc:sldMk cId="596309804" sldId="1110"/>
            <ac:spMk id="354" creationId="{5765AB2A-57FC-9647-A5F1-3A42797BED8E}"/>
          </ac:spMkLst>
        </pc:spChg>
        <pc:spChg chg="mod">
          <ac:chgData name="Aizhan Kassymova" userId="116eda05-19b7-4ab1-b111-75ad639c04ed" providerId="ADAL" clId="{7FCF2236-9679-A741-98AF-2B39BD724271}" dt="2022-07-21T13:56:30.978" v="419" actId="478"/>
          <ac:spMkLst>
            <pc:docMk/>
            <pc:sldMk cId="596309804" sldId="1110"/>
            <ac:spMk id="355" creationId="{1D662A5A-250B-5C43-A940-153B333F97AE}"/>
          </ac:spMkLst>
        </pc:spChg>
        <pc:spChg chg="mod">
          <ac:chgData name="Aizhan Kassymova" userId="116eda05-19b7-4ab1-b111-75ad639c04ed" providerId="ADAL" clId="{7FCF2236-9679-A741-98AF-2B39BD724271}" dt="2022-07-21T13:56:30.978" v="419" actId="478"/>
          <ac:spMkLst>
            <pc:docMk/>
            <pc:sldMk cId="596309804" sldId="1110"/>
            <ac:spMk id="356" creationId="{C467817D-72BB-304A-907C-15078ACB986E}"/>
          </ac:spMkLst>
        </pc:spChg>
        <pc:spChg chg="mod">
          <ac:chgData name="Aizhan Kassymova" userId="116eda05-19b7-4ab1-b111-75ad639c04ed" providerId="ADAL" clId="{7FCF2236-9679-A741-98AF-2B39BD724271}" dt="2022-07-21T13:56:30.978" v="419" actId="478"/>
          <ac:spMkLst>
            <pc:docMk/>
            <pc:sldMk cId="596309804" sldId="1110"/>
            <ac:spMk id="357" creationId="{C8B9E0B3-EA63-0E42-BAC5-67850547EF64}"/>
          </ac:spMkLst>
        </pc:spChg>
        <pc:spChg chg="mod">
          <ac:chgData name="Aizhan Kassymova" userId="116eda05-19b7-4ab1-b111-75ad639c04ed" providerId="ADAL" clId="{7FCF2236-9679-A741-98AF-2B39BD724271}" dt="2022-07-21T13:56:30.978" v="419" actId="478"/>
          <ac:spMkLst>
            <pc:docMk/>
            <pc:sldMk cId="596309804" sldId="1110"/>
            <ac:spMk id="358" creationId="{43E44E4D-C23B-D34F-9AD2-5DFAD5B50820}"/>
          </ac:spMkLst>
        </pc:spChg>
        <pc:spChg chg="mod">
          <ac:chgData name="Aizhan Kassymova" userId="116eda05-19b7-4ab1-b111-75ad639c04ed" providerId="ADAL" clId="{7FCF2236-9679-A741-98AF-2B39BD724271}" dt="2022-07-21T13:56:30.978" v="419" actId="478"/>
          <ac:spMkLst>
            <pc:docMk/>
            <pc:sldMk cId="596309804" sldId="1110"/>
            <ac:spMk id="359" creationId="{34AACE8E-FCF4-2846-85E1-B707176DB476}"/>
          </ac:spMkLst>
        </pc:spChg>
        <pc:spChg chg="mod">
          <ac:chgData name="Aizhan Kassymova" userId="116eda05-19b7-4ab1-b111-75ad639c04ed" providerId="ADAL" clId="{7FCF2236-9679-A741-98AF-2B39BD724271}" dt="2022-07-21T13:56:30.978" v="419" actId="478"/>
          <ac:spMkLst>
            <pc:docMk/>
            <pc:sldMk cId="596309804" sldId="1110"/>
            <ac:spMk id="360" creationId="{C6EFAB4C-6FC0-5A44-9BD5-6EF789ED3EA2}"/>
          </ac:spMkLst>
        </pc:spChg>
        <pc:spChg chg="mod">
          <ac:chgData name="Aizhan Kassymova" userId="116eda05-19b7-4ab1-b111-75ad639c04ed" providerId="ADAL" clId="{7FCF2236-9679-A741-98AF-2B39BD724271}" dt="2022-07-21T13:56:51.105" v="443" actId="1076"/>
          <ac:spMkLst>
            <pc:docMk/>
            <pc:sldMk cId="596309804" sldId="1110"/>
            <ac:spMk id="370" creationId="{9D22DFF5-0D8D-6349-BC46-AB22D2F2BB01}"/>
          </ac:spMkLst>
        </pc:spChg>
        <pc:spChg chg="mod">
          <ac:chgData name="Aizhan Kassymova" userId="116eda05-19b7-4ab1-b111-75ad639c04ed" providerId="ADAL" clId="{7FCF2236-9679-A741-98AF-2B39BD724271}" dt="2022-07-21T13:56:58.659" v="464" actId="20577"/>
          <ac:spMkLst>
            <pc:docMk/>
            <pc:sldMk cId="596309804" sldId="1110"/>
            <ac:spMk id="371" creationId="{3CCDA2E2-AC99-0045-BA7F-F3C92F51CD14}"/>
          </ac:spMkLst>
        </pc:spChg>
        <pc:spChg chg="mod">
          <ac:chgData name="Aizhan Kassymova" userId="116eda05-19b7-4ab1-b111-75ad639c04ed" providerId="ADAL" clId="{7FCF2236-9679-A741-98AF-2B39BD724271}" dt="2022-07-21T13:55:57.113" v="396" actId="478"/>
          <ac:spMkLst>
            <pc:docMk/>
            <pc:sldMk cId="596309804" sldId="1110"/>
            <ac:spMk id="374" creationId="{3D96246A-1605-AF45-A4B0-F085DAAC3C51}"/>
          </ac:spMkLst>
        </pc:spChg>
        <pc:spChg chg="del">
          <ac:chgData name="Aizhan Kassymova" userId="116eda05-19b7-4ab1-b111-75ad639c04ed" providerId="ADAL" clId="{7FCF2236-9679-A741-98AF-2B39BD724271}" dt="2022-07-21T13:55:57.113" v="396" actId="478"/>
          <ac:spMkLst>
            <pc:docMk/>
            <pc:sldMk cId="596309804" sldId="1110"/>
            <ac:spMk id="375" creationId="{5136D042-DF2A-484C-9882-7FBDD9644725}"/>
          </ac:spMkLst>
        </pc:spChg>
        <pc:spChg chg="mod">
          <ac:chgData name="Aizhan Kassymova" userId="116eda05-19b7-4ab1-b111-75ad639c04ed" providerId="ADAL" clId="{7FCF2236-9679-A741-98AF-2B39BD724271}" dt="2022-07-21T13:55:57.113" v="396" actId="478"/>
          <ac:spMkLst>
            <pc:docMk/>
            <pc:sldMk cId="596309804" sldId="1110"/>
            <ac:spMk id="377" creationId="{85F221FD-96E4-6C47-B178-8A95ACD6B795}"/>
          </ac:spMkLst>
        </pc:spChg>
        <pc:spChg chg="mod">
          <ac:chgData name="Aizhan Kassymova" userId="116eda05-19b7-4ab1-b111-75ad639c04ed" providerId="ADAL" clId="{7FCF2236-9679-A741-98AF-2B39BD724271}" dt="2022-07-21T13:54:12.716" v="365" actId="1076"/>
          <ac:spMkLst>
            <pc:docMk/>
            <pc:sldMk cId="596309804" sldId="1110"/>
            <ac:spMk id="378" creationId="{9BFC42AA-8BB5-8E46-A741-D3C4DA9BB457}"/>
          </ac:spMkLst>
        </pc:spChg>
        <pc:spChg chg="mod">
          <ac:chgData name="Aizhan Kassymova" userId="116eda05-19b7-4ab1-b111-75ad639c04ed" providerId="ADAL" clId="{7FCF2236-9679-A741-98AF-2B39BD724271}" dt="2022-07-21T13:54:05.692" v="364" actId="255"/>
          <ac:spMkLst>
            <pc:docMk/>
            <pc:sldMk cId="596309804" sldId="1110"/>
            <ac:spMk id="379" creationId="{F0BDE075-A22F-B64C-827B-4198952A13ED}"/>
          </ac:spMkLst>
        </pc:spChg>
        <pc:spChg chg="mod">
          <ac:chgData name="Aizhan Kassymova" userId="116eda05-19b7-4ab1-b111-75ad639c04ed" providerId="ADAL" clId="{7FCF2236-9679-A741-98AF-2B39BD724271}" dt="2022-07-21T13:54:43.283" v="372" actId="255"/>
          <ac:spMkLst>
            <pc:docMk/>
            <pc:sldMk cId="596309804" sldId="1110"/>
            <ac:spMk id="380" creationId="{DFD69930-AC55-F14B-9151-A849CFC023A8}"/>
          </ac:spMkLst>
        </pc:spChg>
        <pc:spChg chg="mod">
          <ac:chgData name="Aizhan Kassymova" userId="116eda05-19b7-4ab1-b111-75ad639c04ed" providerId="ADAL" clId="{7FCF2236-9679-A741-98AF-2B39BD724271}" dt="2022-07-21T13:55:12.464" v="376" actId="1076"/>
          <ac:spMkLst>
            <pc:docMk/>
            <pc:sldMk cId="596309804" sldId="1110"/>
            <ac:spMk id="381" creationId="{66D50C27-F2A0-6446-B161-62594C2D18D6}"/>
          </ac:spMkLst>
        </pc:spChg>
        <pc:grpChg chg="mod">
          <ac:chgData name="Aizhan Kassymova" userId="116eda05-19b7-4ab1-b111-75ad639c04ed" providerId="ADAL" clId="{7FCF2236-9679-A741-98AF-2B39BD724271}" dt="2022-07-21T13:55:52.841" v="395" actId="1076"/>
          <ac:grpSpMkLst>
            <pc:docMk/>
            <pc:sldMk cId="596309804" sldId="1110"/>
            <ac:grpSpMk id="255" creationId="{08B09F9F-6FE5-BF42-B610-1A1E41F8BEC8}"/>
          </ac:grpSpMkLst>
        </pc:grpChg>
        <pc:grpChg chg="mod">
          <ac:chgData name="Aizhan Kassymova" userId="116eda05-19b7-4ab1-b111-75ad639c04ed" providerId="ADAL" clId="{7FCF2236-9679-A741-98AF-2B39BD724271}" dt="2022-07-21T13:55:52.841" v="395" actId="1076"/>
          <ac:grpSpMkLst>
            <pc:docMk/>
            <pc:sldMk cId="596309804" sldId="1110"/>
            <ac:grpSpMk id="256" creationId="{CD93400A-6D0D-684A-BBBD-FEAE608B92E1}"/>
          </ac:grpSpMkLst>
        </pc:grpChg>
        <pc:grpChg chg="mod">
          <ac:chgData name="Aizhan Kassymova" userId="116eda05-19b7-4ab1-b111-75ad639c04ed" providerId="ADAL" clId="{7FCF2236-9679-A741-98AF-2B39BD724271}" dt="2022-07-21T13:56:30.978" v="419" actId="478"/>
          <ac:grpSpMkLst>
            <pc:docMk/>
            <pc:sldMk cId="596309804" sldId="1110"/>
            <ac:grpSpMk id="345" creationId="{EEADEB4C-0DE5-7A47-B0C1-F7A8830D9591}"/>
          </ac:grpSpMkLst>
        </pc:grpChg>
        <pc:grpChg chg="mod">
          <ac:chgData name="Aizhan Kassymova" userId="116eda05-19b7-4ab1-b111-75ad639c04ed" providerId="ADAL" clId="{7FCF2236-9679-A741-98AF-2B39BD724271}" dt="2022-07-21T13:55:57.113" v="396" actId="478"/>
          <ac:grpSpMkLst>
            <pc:docMk/>
            <pc:sldMk cId="596309804" sldId="1110"/>
            <ac:grpSpMk id="372" creationId="{6766002A-66B6-B64B-AAEB-F427F3791233}"/>
          </ac:grpSpMkLst>
        </pc:grpChg>
        <pc:grpChg chg="mod">
          <ac:chgData name="Aizhan Kassymova" userId="116eda05-19b7-4ab1-b111-75ad639c04ed" providerId="ADAL" clId="{7FCF2236-9679-A741-98AF-2B39BD724271}" dt="2022-07-21T13:55:57.113" v="396" actId="478"/>
          <ac:grpSpMkLst>
            <pc:docMk/>
            <pc:sldMk cId="596309804" sldId="1110"/>
            <ac:grpSpMk id="373" creationId="{95D43423-E726-764E-8062-2A3551E0959D}"/>
          </ac:grpSpMkLst>
        </pc:grpChg>
        <pc:picChg chg="mod">
          <ac:chgData name="Aizhan Kassymova" userId="116eda05-19b7-4ab1-b111-75ad639c04ed" providerId="ADAL" clId="{7FCF2236-9679-A741-98AF-2B39BD724271}" dt="2022-07-21T13:55:52.841" v="395" actId="1076"/>
          <ac:picMkLst>
            <pc:docMk/>
            <pc:sldMk cId="596309804" sldId="1110"/>
            <ac:picMk id="259" creationId="{1D1523A8-A1B8-B44C-A152-2078AE01C6DF}"/>
          </ac:picMkLst>
        </pc:picChg>
        <pc:picChg chg="mod">
          <ac:chgData name="Aizhan Kassymova" userId="116eda05-19b7-4ab1-b111-75ad639c04ed" providerId="ADAL" clId="{7FCF2236-9679-A741-98AF-2B39BD724271}" dt="2022-07-21T13:55:57.113" v="396" actId="478"/>
          <ac:picMkLst>
            <pc:docMk/>
            <pc:sldMk cId="596309804" sldId="1110"/>
            <ac:picMk id="376" creationId="{5015A0EC-AAF7-5845-870F-AC72079C9D30}"/>
          </ac:picMkLst>
        </pc:picChg>
      </pc:sldChg>
      <pc:sldChg chg="addSp delSp modSp mod modAnim modNotesTx">
        <pc:chgData name="Aizhan Kassymova" userId="116eda05-19b7-4ab1-b111-75ad639c04ed" providerId="ADAL" clId="{7FCF2236-9679-A741-98AF-2B39BD724271}" dt="2022-07-25T06:00:07.731" v="1478" actId="20577"/>
        <pc:sldMkLst>
          <pc:docMk/>
          <pc:sldMk cId="3381831678" sldId="1111"/>
        </pc:sldMkLst>
        <pc:spChg chg="mod">
          <ac:chgData name="Aizhan Kassymova" userId="116eda05-19b7-4ab1-b111-75ad639c04ed" providerId="ADAL" clId="{7FCF2236-9679-A741-98AF-2B39BD724271}" dt="2022-07-21T13:48:00.968" v="8" actId="20577"/>
          <ac:spMkLst>
            <pc:docMk/>
            <pc:sldMk cId="3381831678" sldId="1111"/>
            <ac:spMk id="9" creationId="{247BCAC2-4B0D-C24F-A1AA-5CFB26132E0B}"/>
          </ac:spMkLst>
        </pc:spChg>
        <pc:spChg chg="mod">
          <ac:chgData name="Aizhan Kassymova" userId="116eda05-19b7-4ab1-b111-75ad639c04ed" providerId="ADAL" clId="{7FCF2236-9679-A741-98AF-2B39BD724271}" dt="2022-07-21T13:51:19.577" v="250" actId="20577"/>
          <ac:spMkLst>
            <pc:docMk/>
            <pc:sldMk cId="3381831678" sldId="1111"/>
            <ac:spMk id="14" creationId="{0D81911D-90C6-0740-89E6-FCC1C8669E31}"/>
          </ac:spMkLst>
        </pc:spChg>
        <pc:spChg chg="mod">
          <ac:chgData name="Aizhan Kassymova" userId="116eda05-19b7-4ab1-b111-75ad639c04ed" providerId="ADAL" clId="{7FCF2236-9679-A741-98AF-2B39BD724271}" dt="2022-07-21T13:51:50.836" v="298" actId="20577"/>
          <ac:spMkLst>
            <pc:docMk/>
            <pc:sldMk cId="3381831678" sldId="1111"/>
            <ac:spMk id="23" creationId="{F2867BB2-60F5-864A-8E27-42D477CE115C}"/>
          </ac:spMkLst>
        </pc:spChg>
        <pc:spChg chg="del">
          <ac:chgData name="Aizhan Kassymova" userId="116eda05-19b7-4ab1-b111-75ad639c04ed" providerId="ADAL" clId="{7FCF2236-9679-A741-98AF-2B39BD724271}" dt="2022-07-21T13:52:05.657" v="300" actId="478"/>
          <ac:spMkLst>
            <pc:docMk/>
            <pc:sldMk cId="3381831678" sldId="1111"/>
            <ac:spMk id="98" creationId="{D42AF363-59AE-A349-BD98-DB00532A00F3}"/>
          </ac:spMkLst>
        </pc:spChg>
        <pc:spChg chg="add mod">
          <ac:chgData name="Aizhan Kassymova" userId="116eda05-19b7-4ab1-b111-75ad639c04ed" providerId="ADAL" clId="{7FCF2236-9679-A741-98AF-2B39BD724271}" dt="2022-07-21T13:52:06.160" v="301"/>
          <ac:spMkLst>
            <pc:docMk/>
            <pc:sldMk cId="3381831678" sldId="1111"/>
            <ac:spMk id="99" creationId="{34D94F45-35D4-8425-1DBB-00F0F66C80F5}"/>
          </ac:spMkLst>
        </pc:spChg>
        <pc:spChg chg="mod">
          <ac:chgData name="Aizhan Kassymova" userId="116eda05-19b7-4ab1-b111-75ad639c04ed" providerId="ADAL" clId="{7FCF2236-9679-A741-98AF-2B39BD724271}" dt="2022-07-21T13:51:41.844" v="285" actId="20577"/>
          <ac:spMkLst>
            <pc:docMk/>
            <pc:sldMk cId="3381831678" sldId="1111"/>
            <ac:spMk id="110" creationId="{3B861658-DE9B-9046-ACBD-7560EACF06FA}"/>
          </ac:spMkLst>
        </pc:spChg>
        <pc:spChg chg="mod">
          <ac:chgData name="Aizhan Kassymova" userId="116eda05-19b7-4ab1-b111-75ad639c04ed" providerId="ADAL" clId="{7FCF2236-9679-A741-98AF-2B39BD724271}" dt="2022-07-21T13:51:34.207" v="272" actId="20577"/>
          <ac:spMkLst>
            <pc:docMk/>
            <pc:sldMk cId="3381831678" sldId="1111"/>
            <ac:spMk id="111" creationId="{1AB225C5-3897-CE47-9E7A-F5B2FC51E3DE}"/>
          </ac:spMkLst>
        </pc:spChg>
        <pc:spChg chg="mod">
          <ac:chgData name="Aizhan Kassymova" userId="116eda05-19b7-4ab1-b111-75ad639c04ed" providerId="ADAL" clId="{7FCF2236-9679-A741-98AF-2B39BD724271}" dt="2022-07-21T13:51:01.029" v="210" actId="20577"/>
          <ac:spMkLst>
            <pc:docMk/>
            <pc:sldMk cId="3381831678" sldId="1111"/>
            <ac:spMk id="112" creationId="{40F2207E-339D-D64D-83CD-4CF07C6412A9}"/>
          </ac:spMkLst>
        </pc:spChg>
        <pc:spChg chg="mod">
          <ac:chgData name="Aizhan Kassymova" userId="116eda05-19b7-4ab1-b111-75ad639c04ed" providerId="ADAL" clId="{7FCF2236-9679-A741-98AF-2B39BD724271}" dt="2022-07-21T13:51:06.906" v="222" actId="20577"/>
          <ac:spMkLst>
            <pc:docMk/>
            <pc:sldMk cId="3381831678" sldId="1111"/>
            <ac:spMk id="113" creationId="{59390DD3-9B16-EC4B-86FC-6D12AD88A708}"/>
          </ac:spMkLst>
        </pc:spChg>
        <pc:spChg chg="mod">
          <ac:chgData name="Aizhan Kassymova" userId="116eda05-19b7-4ab1-b111-75ad639c04ed" providerId="ADAL" clId="{7FCF2236-9679-A741-98AF-2B39BD724271}" dt="2022-07-21T13:51:46.597" v="293" actId="20577"/>
          <ac:spMkLst>
            <pc:docMk/>
            <pc:sldMk cId="3381831678" sldId="1111"/>
            <ac:spMk id="115" creationId="{8FEE0406-B0E9-A947-A9BE-28C68378043E}"/>
          </ac:spMkLst>
        </pc:spChg>
        <pc:spChg chg="mod">
          <ac:chgData name="Aizhan Kassymova" userId="116eda05-19b7-4ab1-b111-75ad639c04ed" providerId="ADAL" clId="{7FCF2236-9679-A741-98AF-2B39BD724271}" dt="2022-07-21T13:50:37.917" v="192" actId="255"/>
          <ac:spMkLst>
            <pc:docMk/>
            <pc:sldMk cId="3381831678" sldId="1111"/>
            <ac:spMk id="215" creationId="{38D73E7D-6683-3B49-B9F1-F60777D45BFB}"/>
          </ac:spMkLst>
        </pc:spChg>
      </pc:sldChg>
      <pc:sldChg chg="addSp modSp modNotesTx">
        <pc:chgData name="Aizhan Kassymova" userId="116eda05-19b7-4ab1-b111-75ad639c04ed" providerId="ADAL" clId="{7FCF2236-9679-A741-98AF-2B39BD724271}" dt="2022-07-25T05:58:13.883" v="1467" actId="20577"/>
        <pc:sldMkLst>
          <pc:docMk/>
          <pc:sldMk cId="2720633737" sldId="1112"/>
        </pc:sldMkLst>
        <pc:spChg chg="add mod">
          <ac:chgData name="Aizhan Kassymova" userId="116eda05-19b7-4ab1-b111-75ad639c04ed" providerId="ADAL" clId="{7FCF2236-9679-A741-98AF-2B39BD724271}" dt="2022-07-21T13:52:00.944" v="299"/>
          <ac:spMkLst>
            <pc:docMk/>
            <pc:sldMk cId="2720633737" sldId="1112"/>
            <ac:spMk id="223" creationId="{B4A079F7-43D9-8B25-BC57-73A058B5278F}"/>
          </ac:spMkLst>
        </pc:spChg>
      </pc:sldChg>
      <pc:sldChg chg="modNotesTx">
        <pc:chgData name="Aizhan Kassymova" userId="116eda05-19b7-4ab1-b111-75ad639c04ed" providerId="ADAL" clId="{7FCF2236-9679-A741-98AF-2B39BD724271}" dt="2022-07-25T05:49:47.808" v="1369" actId="20577"/>
        <pc:sldMkLst>
          <pc:docMk/>
          <pc:sldMk cId="3491443387" sldId="1113"/>
        </pc:sldMkLst>
      </pc:sldChg>
      <pc:sldChg chg="delSp modSp new mod">
        <pc:chgData name="Aizhan Kassymova" userId="116eda05-19b7-4ab1-b111-75ad639c04ed" providerId="ADAL" clId="{7FCF2236-9679-A741-98AF-2B39BD724271}" dt="2022-07-25T06:57:21.515" v="1696" actId="478"/>
        <pc:sldMkLst>
          <pc:docMk/>
          <pc:sldMk cId="1400790640" sldId="1116"/>
        </pc:sldMkLst>
        <pc:spChg chg="mod">
          <ac:chgData name="Aizhan Kassymova" userId="116eda05-19b7-4ab1-b111-75ad639c04ed" providerId="ADAL" clId="{7FCF2236-9679-A741-98AF-2B39BD724271}" dt="2022-07-25T06:57:09.159" v="1695" actId="20577"/>
          <ac:spMkLst>
            <pc:docMk/>
            <pc:sldMk cId="1400790640" sldId="1116"/>
            <ac:spMk id="2" creationId="{45B0563D-304B-1120-D786-552FA4F8E352}"/>
          </ac:spMkLst>
        </pc:spChg>
        <pc:spChg chg="del">
          <ac:chgData name="Aizhan Kassymova" userId="116eda05-19b7-4ab1-b111-75ad639c04ed" providerId="ADAL" clId="{7FCF2236-9679-A741-98AF-2B39BD724271}" dt="2022-07-25T06:57:21.515" v="1696" actId="478"/>
          <ac:spMkLst>
            <pc:docMk/>
            <pc:sldMk cId="1400790640" sldId="1116"/>
            <ac:spMk id="3" creationId="{994D126E-B73C-8810-D467-0AF6FBBE1C0F}"/>
          </ac:spMkLst>
        </pc:spChg>
      </pc:sldChg>
    </pc:docChg>
  </pc:docChgLst>
  <pc:docChgLst>
    <pc:chgData name="Aizhan Kassymova" userId="S::a.kassymova@satbayev.university::116eda05-19b7-4ab1-b111-75ad639c04ed" providerId="AD" clId="Web-{718BE7AF-2AD3-AE2D-E8BB-5A8A9B1B5DD4}"/>
    <pc:docChg chg="delSld modSld">
      <pc:chgData name="Aizhan Kassymova" userId="S::a.kassymova@satbayev.university::116eda05-19b7-4ab1-b111-75ad639c04ed" providerId="AD" clId="Web-{718BE7AF-2AD3-AE2D-E8BB-5A8A9B1B5DD4}" dt="2022-07-27T11:12:04.895" v="743"/>
      <pc:docMkLst>
        <pc:docMk/>
      </pc:docMkLst>
      <pc:sldChg chg="modNotes">
        <pc:chgData name="Aizhan Kassymova" userId="S::a.kassymova@satbayev.university::116eda05-19b7-4ab1-b111-75ad639c04ed" providerId="AD" clId="Web-{718BE7AF-2AD3-AE2D-E8BB-5A8A9B1B5DD4}" dt="2022-07-27T11:10:33.784" v="660"/>
        <pc:sldMkLst>
          <pc:docMk/>
          <pc:sldMk cId="692421666" sldId="962"/>
        </pc:sldMkLst>
      </pc:sldChg>
      <pc:sldChg chg="modSp modNotes">
        <pc:chgData name="Aizhan Kassymova" userId="S::a.kassymova@satbayev.university::116eda05-19b7-4ab1-b111-75ad639c04ed" providerId="AD" clId="Web-{718BE7AF-2AD3-AE2D-E8BB-5A8A9B1B5DD4}" dt="2022-07-27T11:12:04.895" v="743"/>
        <pc:sldMkLst>
          <pc:docMk/>
          <pc:sldMk cId="3896205319" sldId="973"/>
        </pc:sldMkLst>
        <pc:spChg chg="mod">
          <ac:chgData name="Aizhan Kassymova" userId="S::a.kassymova@satbayev.university::116eda05-19b7-4ab1-b111-75ad639c04ed" providerId="AD" clId="Web-{718BE7AF-2AD3-AE2D-E8BB-5A8A9B1B5DD4}" dt="2022-07-27T05:58:51.911" v="20" actId="20577"/>
          <ac:spMkLst>
            <pc:docMk/>
            <pc:sldMk cId="3896205319" sldId="973"/>
            <ac:spMk id="3" creationId="{3442F0EB-D236-E592-A42B-8E35B6662FAD}"/>
          </ac:spMkLst>
        </pc:spChg>
      </pc:sldChg>
      <pc:sldChg chg="modSp modNotes">
        <pc:chgData name="Aizhan Kassymova" userId="S::a.kassymova@satbayev.university::116eda05-19b7-4ab1-b111-75ad639c04ed" providerId="AD" clId="Web-{718BE7AF-2AD3-AE2D-E8BB-5A8A9B1B5DD4}" dt="2022-07-27T11:05:03.843" v="565"/>
        <pc:sldMkLst>
          <pc:docMk/>
          <pc:sldMk cId="2715500193" sldId="1089"/>
        </pc:sldMkLst>
        <pc:spChg chg="mod">
          <ac:chgData name="Aizhan Kassymova" userId="S::a.kassymova@satbayev.university::116eda05-19b7-4ab1-b111-75ad639c04ed" providerId="AD" clId="Web-{718BE7AF-2AD3-AE2D-E8BB-5A8A9B1B5DD4}" dt="2022-07-27T10:59:37.417" v="548" actId="20577"/>
          <ac:spMkLst>
            <pc:docMk/>
            <pc:sldMk cId="2715500193" sldId="1089"/>
            <ac:spMk id="7" creationId="{5A84F48D-B139-BA49-B127-5134E112078B}"/>
          </ac:spMkLst>
        </pc:spChg>
      </pc:sldChg>
      <pc:sldChg chg="modSp modNotes">
        <pc:chgData name="Aizhan Kassymova" userId="S::a.kassymova@satbayev.university::116eda05-19b7-4ab1-b111-75ad639c04ed" providerId="AD" clId="Web-{718BE7AF-2AD3-AE2D-E8BB-5A8A9B1B5DD4}" dt="2022-07-27T10:58:13.431" v="538"/>
        <pc:sldMkLst>
          <pc:docMk/>
          <pc:sldMk cId="1578363486" sldId="1090"/>
        </pc:sldMkLst>
        <pc:spChg chg="mod">
          <ac:chgData name="Aizhan Kassymova" userId="S::a.kassymova@satbayev.university::116eda05-19b7-4ab1-b111-75ad639c04ed" providerId="AD" clId="Web-{718BE7AF-2AD3-AE2D-E8BB-5A8A9B1B5DD4}" dt="2022-07-27T10:56:09.930" v="528" actId="20577"/>
          <ac:spMkLst>
            <pc:docMk/>
            <pc:sldMk cId="1578363486" sldId="1090"/>
            <ac:spMk id="56" creationId="{3216383A-5EC1-7E47-A0BE-F48A801236CE}"/>
          </ac:spMkLst>
        </pc:spChg>
      </pc:sldChg>
      <pc:sldChg chg="modNotes">
        <pc:chgData name="Aizhan Kassymova" userId="S::a.kassymova@satbayev.university::116eda05-19b7-4ab1-b111-75ad639c04ed" providerId="AD" clId="Web-{718BE7AF-2AD3-AE2D-E8BB-5A8A9B1B5DD4}" dt="2022-07-27T10:50:16.660" v="456"/>
        <pc:sldMkLst>
          <pc:docMk/>
          <pc:sldMk cId="3079061231" sldId="1091"/>
        </pc:sldMkLst>
      </pc:sldChg>
      <pc:sldChg chg="modNotes">
        <pc:chgData name="Aizhan Kassymova" userId="S::a.kassymova@satbayev.university::116eda05-19b7-4ab1-b111-75ad639c04ed" providerId="AD" clId="Web-{718BE7AF-2AD3-AE2D-E8BB-5A8A9B1B5DD4}" dt="2022-07-27T10:48:55.502" v="447"/>
        <pc:sldMkLst>
          <pc:docMk/>
          <pc:sldMk cId="4203070697" sldId="1092"/>
        </pc:sldMkLst>
      </pc:sldChg>
      <pc:sldChg chg="modSp modNotes">
        <pc:chgData name="Aizhan Kassymova" userId="S::a.kassymova@satbayev.university::116eda05-19b7-4ab1-b111-75ad639c04ed" providerId="AD" clId="Web-{718BE7AF-2AD3-AE2D-E8BB-5A8A9B1B5DD4}" dt="2022-07-27T10:45:11.593" v="435"/>
        <pc:sldMkLst>
          <pc:docMk/>
          <pc:sldMk cId="837600892" sldId="1093"/>
        </pc:sldMkLst>
        <pc:spChg chg="mod">
          <ac:chgData name="Aizhan Kassymova" userId="S::a.kassymova@satbayev.university::116eda05-19b7-4ab1-b111-75ad639c04ed" providerId="AD" clId="Web-{718BE7AF-2AD3-AE2D-E8BB-5A8A9B1B5DD4}" dt="2022-07-27T10:42:06.560" v="430" actId="20577"/>
          <ac:spMkLst>
            <pc:docMk/>
            <pc:sldMk cId="837600892" sldId="1093"/>
            <ac:spMk id="14" creationId="{3AF614AE-5EFE-CD4F-98FF-6CA8EFEA6A47}"/>
          </ac:spMkLst>
        </pc:spChg>
        <pc:spChg chg="mod">
          <ac:chgData name="Aizhan Kassymova" userId="S::a.kassymova@satbayev.university::116eda05-19b7-4ab1-b111-75ad639c04ed" providerId="AD" clId="Web-{718BE7AF-2AD3-AE2D-E8BB-5A8A9B1B5DD4}" dt="2022-07-27T10:41:54.341" v="428" actId="20577"/>
          <ac:spMkLst>
            <pc:docMk/>
            <pc:sldMk cId="837600892" sldId="1093"/>
            <ac:spMk id="17" creationId="{5FF3C084-C8BC-1946-AC92-BACA78ED2659}"/>
          </ac:spMkLst>
        </pc:spChg>
        <pc:spChg chg="mod">
          <ac:chgData name="Aizhan Kassymova" userId="S::a.kassymova@satbayev.university::116eda05-19b7-4ab1-b111-75ad639c04ed" providerId="AD" clId="Web-{718BE7AF-2AD3-AE2D-E8BB-5A8A9B1B5DD4}" dt="2022-07-27T10:36:14.055" v="423" actId="20577"/>
          <ac:spMkLst>
            <pc:docMk/>
            <pc:sldMk cId="837600892" sldId="1093"/>
            <ac:spMk id="18" creationId="{133ECBD3-7BA2-AC4D-ADED-9C9DE52EAD44}"/>
          </ac:spMkLst>
        </pc:spChg>
        <pc:spChg chg="mod">
          <ac:chgData name="Aizhan Kassymova" userId="S::a.kassymova@satbayev.university::116eda05-19b7-4ab1-b111-75ad639c04ed" providerId="AD" clId="Web-{718BE7AF-2AD3-AE2D-E8BB-5A8A9B1B5DD4}" dt="2022-07-27T10:42:01.325" v="429" actId="20577"/>
          <ac:spMkLst>
            <pc:docMk/>
            <pc:sldMk cId="837600892" sldId="1093"/>
            <ac:spMk id="19" creationId="{B62233DC-6662-1844-8E5F-FDE264813A85}"/>
          </ac:spMkLst>
        </pc:spChg>
      </pc:sldChg>
      <pc:sldChg chg="modSp modNotes">
        <pc:chgData name="Aizhan Kassymova" userId="S::a.kassymova@satbayev.university::116eda05-19b7-4ab1-b111-75ad639c04ed" providerId="AD" clId="Web-{718BE7AF-2AD3-AE2D-E8BB-5A8A9B1B5DD4}" dt="2022-07-27T10:24:44.687" v="409"/>
        <pc:sldMkLst>
          <pc:docMk/>
          <pc:sldMk cId="866720516" sldId="1094"/>
        </pc:sldMkLst>
        <pc:spChg chg="mod">
          <ac:chgData name="Aizhan Kassymova" userId="S::a.kassymova@satbayev.university::116eda05-19b7-4ab1-b111-75ad639c04ed" providerId="AD" clId="Web-{718BE7AF-2AD3-AE2D-E8BB-5A8A9B1B5DD4}" dt="2022-07-27T09:34:14.570" v="402" actId="20577"/>
          <ac:spMkLst>
            <pc:docMk/>
            <pc:sldMk cId="866720516" sldId="1094"/>
            <ac:spMk id="167" creationId="{796C1A8B-325B-1A4B-BF89-EF3A65965833}"/>
          </ac:spMkLst>
        </pc:spChg>
      </pc:sldChg>
      <pc:sldChg chg="modNotes">
        <pc:chgData name="Aizhan Kassymova" userId="S::a.kassymova@satbayev.university::116eda05-19b7-4ab1-b111-75ad639c04ed" providerId="AD" clId="Web-{718BE7AF-2AD3-AE2D-E8BB-5A8A9B1B5DD4}" dt="2022-07-27T09:27:01.163" v="331"/>
        <pc:sldMkLst>
          <pc:docMk/>
          <pc:sldMk cId="2230740000" sldId="1095"/>
        </pc:sldMkLst>
      </pc:sldChg>
      <pc:sldChg chg="modSp modNotes">
        <pc:chgData name="Aizhan Kassymova" userId="S::a.kassymova@satbayev.university::116eda05-19b7-4ab1-b111-75ad639c04ed" providerId="AD" clId="Web-{718BE7AF-2AD3-AE2D-E8BB-5A8A9B1B5DD4}" dt="2022-07-27T09:16:10.443" v="278" actId="20577"/>
        <pc:sldMkLst>
          <pc:docMk/>
          <pc:sldMk cId="4289245598" sldId="1096"/>
        </pc:sldMkLst>
        <pc:spChg chg="mod">
          <ac:chgData name="Aizhan Kassymova" userId="S::a.kassymova@satbayev.university::116eda05-19b7-4ab1-b111-75ad639c04ed" providerId="AD" clId="Web-{718BE7AF-2AD3-AE2D-E8BB-5A8A9B1B5DD4}" dt="2022-07-27T09:16:10.443" v="278" actId="20577"/>
          <ac:spMkLst>
            <pc:docMk/>
            <pc:sldMk cId="4289245598" sldId="1096"/>
            <ac:spMk id="189" creationId="{9260634C-BE01-F74D-BF1A-744B534DD2DB}"/>
          </ac:spMkLst>
        </pc:spChg>
        <pc:spChg chg="mod">
          <ac:chgData name="Aizhan Kassymova" userId="S::a.kassymova@satbayev.university::116eda05-19b7-4ab1-b111-75ad639c04ed" providerId="AD" clId="Web-{718BE7AF-2AD3-AE2D-E8BB-5A8A9B1B5DD4}" dt="2022-07-27T09:14:35.378" v="271" actId="20577"/>
          <ac:spMkLst>
            <pc:docMk/>
            <pc:sldMk cId="4289245598" sldId="1096"/>
            <ac:spMk id="194" creationId="{8797BCED-3D71-5A4B-8881-BCE8144E87C2}"/>
          </ac:spMkLst>
        </pc:spChg>
      </pc:sldChg>
      <pc:sldChg chg="modSp modNotes">
        <pc:chgData name="Aizhan Kassymova" userId="S::a.kassymova@satbayev.university::116eda05-19b7-4ab1-b111-75ad639c04ed" providerId="AD" clId="Web-{718BE7AF-2AD3-AE2D-E8BB-5A8A9B1B5DD4}" dt="2022-07-27T06:59:05.815" v="243"/>
        <pc:sldMkLst>
          <pc:docMk/>
          <pc:sldMk cId="523262241" sldId="1097"/>
        </pc:sldMkLst>
        <pc:spChg chg="mod">
          <ac:chgData name="Aizhan Kassymova" userId="S::a.kassymova@satbayev.university::116eda05-19b7-4ab1-b111-75ad639c04ed" providerId="AD" clId="Web-{718BE7AF-2AD3-AE2D-E8BB-5A8A9B1B5DD4}" dt="2022-07-27T06:57:55.863" v="237" actId="20577"/>
          <ac:spMkLst>
            <pc:docMk/>
            <pc:sldMk cId="523262241" sldId="1097"/>
            <ac:spMk id="5" creationId="{2BB20960-3674-7943-92CD-05431EA8487B}"/>
          </ac:spMkLst>
        </pc:spChg>
        <pc:spChg chg="mod">
          <ac:chgData name="Aizhan Kassymova" userId="S::a.kassymova@satbayev.university::116eda05-19b7-4ab1-b111-75ad639c04ed" providerId="AD" clId="Web-{718BE7AF-2AD3-AE2D-E8BB-5A8A9B1B5DD4}" dt="2022-07-27T06:53:45.054" v="221" actId="20577"/>
          <ac:spMkLst>
            <pc:docMk/>
            <pc:sldMk cId="523262241" sldId="1097"/>
            <ac:spMk id="9" creationId="{247BCAC2-4B0D-C24F-A1AA-5CFB26132E0B}"/>
          </ac:spMkLst>
        </pc:spChg>
      </pc:sldChg>
      <pc:sldChg chg="modSp modNotes">
        <pc:chgData name="Aizhan Kassymova" userId="S::a.kassymova@satbayev.university::116eda05-19b7-4ab1-b111-75ad639c04ed" providerId="AD" clId="Web-{718BE7AF-2AD3-AE2D-E8BB-5A8A9B1B5DD4}" dt="2022-07-27T06:52:08.961" v="212"/>
        <pc:sldMkLst>
          <pc:docMk/>
          <pc:sldMk cId="1808159661" sldId="1098"/>
        </pc:sldMkLst>
        <pc:spChg chg="mod">
          <ac:chgData name="Aizhan Kassymova" userId="S::a.kassymova@satbayev.university::116eda05-19b7-4ab1-b111-75ad639c04ed" providerId="AD" clId="Web-{718BE7AF-2AD3-AE2D-E8BB-5A8A9B1B5DD4}" dt="2022-07-27T06:34:14.348" v="199" actId="20577"/>
          <ac:spMkLst>
            <pc:docMk/>
            <pc:sldMk cId="1808159661" sldId="1098"/>
            <ac:spMk id="5" creationId="{ED24547E-6033-E341-B415-9EEF0C28B3B1}"/>
          </ac:spMkLst>
        </pc:spChg>
        <pc:spChg chg="mod">
          <ac:chgData name="Aizhan Kassymova" userId="S::a.kassymova@satbayev.university::116eda05-19b7-4ab1-b111-75ad639c04ed" providerId="AD" clId="Web-{718BE7AF-2AD3-AE2D-E8BB-5A8A9B1B5DD4}" dt="2022-07-27T06:34:00.567" v="197" actId="20577"/>
          <ac:spMkLst>
            <pc:docMk/>
            <pc:sldMk cId="1808159661" sldId="1098"/>
            <ac:spMk id="7" creationId="{500E43FE-C520-D344-A4CF-6105B63E22D6}"/>
          </ac:spMkLst>
        </pc:spChg>
        <pc:spChg chg="mod">
          <ac:chgData name="Aizhan Kassymova" userId="S::a.kassymova@satbayev.university::116eda05-19b7-4ab1-b111-75ad639c04ed" providerId="AD" clId="Web-{718BE7AF-2AD3-AE2D-E8BB-5A8A9B1B5DD4}" dt="2022-07-27T06:33:35.224" v="195" actId="1076"/>
          <ac:spMkLst>
            <pc:docMk/>
            <pc:sldMk cId="1808159661" sldId="1098"/>
            <ac:spMk id="9" creationId="{247BCAC2-4B0D-C24F-A1AA-5CFB26132E0B}"/>
          </ac:spMkLst>
        </pc:spChg>
      </pc:sldChg>
      <pc:sldChg chg="modNotes">
        <pc:chgData name="Aizhan Kassymova" userId="S::a.kassymova@satbayev.university::116eda05-19b7-4ab1-b111-75ad639c04ed" providerId="AD" clId="Web-{718BE7AF-2AD3-AE2D-E8BB-5A8A9B1B5DD4}" dt="2022-07-27T06:32:45.021" v="189"/>
        <pc:sldMkLst>
          <pc:docMk/>
          <pc:sldMk cId="3976628212" sldId="1099"/>
        </pc:sldMkLst>
      </pc:sldChg>
      <pc:sldChg chg="del modNotes">
        <pc:chgData name="Aizhan Kassymova" userId="S::a.kassymova@satbayev.university::116eda05-19b7-4ab1-b111-75ad639c04ed" providerId="AD" clId="Web-{718BE7AF-2AD3-AE2D-E8BB-5A8A9B1B5DD4}" dt="2022-07-27T06:32:47.708" v="190"/>
        <pc:sldMkLst>
          <pc:docMk/>
          <pc:sldMk cId="913863411" sldId="1100"/>
        </pc:sldMkLst>
      </pc:sldChg>
      <pc:sldChg chg="modSp modNotes">
        <pc:chgData name="Aizhan Kassymova" userId="S::a.kassymova@satbayev.university::116eda05-19b7-4ab1-b111-75ad639c04ed" providerId="AD" clId="Web-{718BE7AF-2AD3-AE2D-E8BB-5A8A9B1B5DD4}" dt="2022-07-27T06:30:01.132" v="166" actId="20577"/>
        <pc:sldMkLst>
          <pc:docMk/>
          <pc:sldMk cId="3284910864" sldId="1101"/>
        </pc:sldMkLst>
        <pc:spChg chg="mod">
          <ac:chgData name="Aizhan Kassymova" userId="S::a.kassymova@satbayev.university::116eda05-19b7-4ab1-b111-75ad639c04ed" providerId="AD" clId="Web-{718BE7AF-2AD3-AE2D-E8BB-5A8A9B1B5DD4}" dt="2022-07-27T06:26:07.165" v="89" actId="20577"/>
          <ac:spMkLst>
            <pc:docMk/>
            <pc:sldMk cId="3284910864" sldId="1101"/>
            <ac:spMk id="2" creationId="{47834A79-77AF-0047-9901-2474CA5CB805}"/>
          </ac:spMkLst>
        </pc:spChg>
        <pc:spChg chg="mod">
          <ac:chgData name="Aizhan Kassymova" userId="S::a.kassymova@satbayev.university::116eda05-19b7-4ab1-b111-75ad639c04ed" providerId="AD" clId="Web-{718BE7AF-2AD3-AE2D-E8BB-5A8A9B1B5DD4}" dt="2022-07-27T06:25:22.072" v="71" actId="20577"/>
          <ac:spMkLst>
            <pc:docMk/>
            <pc:sldMk cId="3284910864" sldId="1101"/>
            <ac:spMk id="14" creationId="{67230760-6F08-C443-A901-7D6991E095B2}"/>
          </ac:spMkLst>
        </pc:spChg>
        <pc:spChg chg="mod">
          <ac:chgData name="Aizhan Kassymova" userId="S::a.kassymova@satbayev.university::116eda05-19b7-4ab1-b111-75ad639c04ed" providerId="AD" clId="Web-{718BE7AF-2AD3-AE2D-E8BB-5A8A9B1B5DD4}" dt="2022-07-27T06:30:01.132" v="166" actId="20577"/>
          <ac:spMkLst>
            <pc:docMk/>
            <pc:sldMk cId="3284910864" sldId="1101"/>
            <ac:spMk id="30" creationId="{A444882F-E18F-DD45-9D52-E80EEEA5B2C4}"/>
          </ac:spMkLst>
        </pc:spChg>
        <pc:spChg chg="mod">
          <ac:chgData name="Aizhan Kassymova" userId="S::a.kassymova@satbayev.university::116eda05-19b7-4ab1-b111-75ad639c04ed" providerId="AD" clId="Web-{718BE7AF-2AD3-AE2D-E8BB-5A8A9B1B5DD4}" dt="2022-07-27T06:25:41.385" v="85" actId="1076"/>
          <ac:spMkLst>
            <pc:docMk/>
            <pc:sldMk cId="3284910864" sldId="1101"/>
            <ac:spMk id="32" creationId="{A0556E67-E222-8D43-B71A-156691CCA0D4}"/>
          </ac:spMkLst>
        </pc:spChg>
      </pc:sldChg>
      <pc:sldChg chg="del">
        <pc:chgData name="Aizhan Kassymova" userId="S::a.kassymova@satbayev.university::116eda05-19b7-4ab1-b111-75ad639c04ed" providerId="AD" clId="Web-{718BE7AF-2AD3-AE2D-E8BB-5A8A9B1B5DD4}" dt="2022-07-27T06:24:38.307" v="66"/>
        <pc:sldMkLst>
          <pc:docMk/>
          <pc:sldMk cId="1349607504" sldId="1102"/>
        </pc:sldMkLst>
      </pc:sldChg>
      <pc:sldChg chg="modSp modNotes">
        <pc:chgData name="Aizhan Kassymova" userId="S::a.kassymova@satbayev.university::116eda05-19b7-4ab1-b111-75ad639c04ed" providerId="AD" clId="Web-{718BE7AF-2AD3-AE2D-E8BB-5A8A9B1B5DD4}" dt="2022-07-27T06:23:53.086" v="65" actId="20577"/>
        <pc:sldMkLst>
          <pc:docMk/>
          <pc:sldMk cId="772980835" sldId="1103"/>
        </pc:sldMkLst>
        <pc:spChg chg="mod">
          <ac:chgData name="Aizhan Kassymova" userId="S::a.kassymova@satbayev.university::116eda05-19b7-4ab1-b111-75ad639c04ed" providerId="AD" clId="Web-{718BE7AF-2AD3-AE2D-E8BB-5A8A9B1B5DD4}" dt="2022-07-27T06:23:53.086" v="65" actId="20577"/>
          <ac:spMkLst>
            <pc:docMk/>
            <pc:sldMk cId="772980835" sldId="1103"/>
            <ac:spMk id="8" creationId="{53ABE19B-9E03-F747-BF91-159D30C79AFD}"/>
          </ac:spMkLst>
        </pc:spChg>
      </pc:sldChg>
      <pc:sldChg chg="modNotes">
        <pc:chgData name="Aizhan Kassymova" userId="S::a.kassymova@satbayev.university::116eda05-19b7-4ab1-b111-75ad639c04ed" providerId="AD" clId="Web-{718BE7AF-2AD3-AE2D-E8BB-5A8A9B1B5DD4}" dt="2022-07-27T06:10:59.016" v="28"/>
        <pc:sldMkLst>
          <pc:docMk/>
          <pc:sldMk cId="3778346125" sldId="1104"/>
        </pc:sldMkLst>
      </pc:sldChg>
    </pc:docChg>
  </pc:docChgLst>
  <pc:docChgLst>
    <pc:chgData name="Aizhan Kassymova" userId="116eda05-19b7-4ab1-b111-75ad639c04ed" providerId="ADAL" clId="{FFCE49F3-5F8D-2B4B-8D18-7A400D8CA18F}"/>
    <pc:docChg chg="undo custSel addSld delSld modSld sldOrd">
      <pc:chgData name="Aizhan Kassymova" userId="116eda05-19b7-4ab1-b111-75ad639c04ed" providerId="ADAL" clId="{FFCE49F3-5F8D-2B4B-8D18-7A400D8CA18F}" dt="2022-07-16T07:35:02.636" v="3048" actId="20577"/>
      <pc:docMkLst>
        <pc:docMk/>
      </pc:docMkLst>
      <pc:sldChg chg="modSp mod">
        <pc:chgData name="Aizhan Kassymova" userId="116eda05-19b7-4ab1-b111-75ad639c04ed" providerId="ADAL" clId="{FFCE49F3-5F8D-2B4B-8D18-7A400D8CA18F}" dt="2022-07-16T07:24:43.019" v="3002" actId="20577"/>
        <pc:sldMkLst>
          <pc:docMk/>
          <pc:sldMk cId="618695574" sldId="256"/>
        </pc:sldMkLst>
        <pc:spChg chg="mod">
          <ac:chgData name="Aizhan Kassymova" userId="116eda05-19b7-4ab1-b111-75ad639c04ed" providerId="ADAL" clId="{FFCE49F3-5F8D-2B4B-8D18-7A400D8CA18F}" dt="2022-07-16T07:24:43.019" v="3002" actId="20577"/>
          <ac:spMkLst>
            <pc:docMk/>
            <pc:sldMk cId="618695574" sldId="256"/>
            <ac:spMk id="2" creationId="{DE9F32F8-75B0-5A0E-5B02-750E4F25B5F1}"/>
          </ac:spMkLst>
        </pc:spChg>
      </pc:sldChg>
      <pc:sldChg chg="delSp modSp add mod ord delAnim modNotesTx">
        <pc:chgData name="Aizhan Kassymova" userId="116eda05-19b7-4ab1-b111-75ad639c04ed" providerId="ADAL" clId="{FFCE49F3-5F8D-2B4B-8D18-7A400D8CA18F}" dt="2022-07-16T07:35:02.636" v="3048" actId="20577"/>
        <pc:sldMkLst>
          <pc:docMk/>
          <pc:sldMk cId="3878279891" sldId="415"/>
        </pc:sldMkLst>
        <pc:spChg chg="mod">
          <ac:chgData name="Aizhan Kassymova" userId="116eda05-19b7-4ab1-b111-75ad639c04ed" providerId="ADAL" clId="{FFCE49F3-5F8D-2B4B-8D18-7A400D8CA18F}" dt="2022-07-16T07:34:35.161" v="3046" actId="20577"/>
          <ac:spMkLst>
            <pc:docMk/>
            <pc:sldMk cId="3878279891" sldId="415"/>
            <ac:spMk id="2" creationId="{00000000-0000-0000-0000-000000000000}"/>
          </ac:spMkLst>
        </pc:spChg>
        <pc:picChg chg="del">
          <ac:chgData name="Aizhan Kassymova" userId="116eda05-19b7-4ab1-b111-75ad639c04ed" providerId="ADAL" clId="{FFCE49F3-5F8D-2B4B-8D18-7A400D8CA18F}" dt="2022-07-16T07:31:13.878" v="3013" actId="478"/>
          <ac:picMkLst>
            <pc:docMk/>
            <pc:sldMk cId="3878279891" sldId="415"/>
            <ac:picMk id="3" creationId="{7117D16D-B473-4EC7-B6AF-6681991D8ED7}"/>
          </ac:picMkLst>
        </pc:picChg>
        <pc:picChg chg="del">
          <ac:chgData name="Aizhan Kassymova" userId="116eda05-19b7-4ab1-b111-75ad639c04ed" providerId="ADAL" clId="{FFCE49F3-5F8D-2B4B-8D18-7A400D8CA18F}" dt="2022-07-16T07:31:08.144" v="3011" actId="478"/>
          <ac:picMkLst>
            <pc:docMk/>
            <pc:sldMk cId="3878279891" sldId="415"/>
            <ac:picMk id="4" creationId="{00000000-0000-0000-0000-000000000000}"/>
          </ac:picMkLst>
        </pc:picChg>
        <pc:picChg chg="mod">
          <ac:chgData name="Aizhan Kassymova" userId="116eda05-19b7-4ab1-b111-75ad639c04ed" providerId="ADAL" clId="{FFCE49F3-5F8D-2B4B-8D18-7A400D8CA18F}" dt="2022-07-16T07:31:19.282" v="3014" actId="1076"/>
          <ac:picMkLst>
            <pc:docMk/>
            <pc:sldMk cId="3878279891" sldId="415"/>
            <ac:picMk id="5" creationId="{00000000-0000-0000-0000-000000000000}"/>
          </ac:picMkLst>
        </pc:picChg>
      </pc:sldChg>
      <pc:sldChg chg="modNotesTx">
        <pc:chgData name="Aizhan Kassymova" userId="116eda05-19b7-4ab1-b111-75ad639c04ed" providerId="ADAL" clId="{FFCE49F3-5F8D-2B4B-8D18-7A400D8CA18F}" dt="2022-07-16T07:23:45.385" v="2950" actId="20577"/>
        <pc:sldMkLst>
          <pc:docMk/>
          <pc:sldMk cId="692421666" sldId="962"/>
        </pc:sldMkLst>
      </pc:sldChg>
      <pc:sldChg chg="modSp mod">
        <pc:chgData name="Aizhan Kassymova" userId="116eda05-19b7-4ab1-b111-75ad639c04ed" providerId="ADAL" clId="{FFCE49F3-5F8D-2B4B-8D18-7A400D8CA18F}" dt="2022-07-16T07:24:27.577" v="3001" actId="20577"/>
        <pc:sldMkLst>
          <pc:docMk/>
          <pc:sldMk cId="3896205319" sldId="973"/>
        </pc:sldMkLst>
        <pc:spChg chg="mod">
          <ac:chgData name="Aizhan Kassymova" userId="116eda05-19b7-4ab1-b111-75ad639c04ed" providerId="ADAL" clId="{FFCE49F3-5F8D-2B4B-8D18-7A400D8CA18F}" dt="2022-07-16T07:24:27.577" v="3001" actId="20577"/>
          <ac:spMkLst>
            <pc:docMk/>
            <pc:sldMk cId="3896205319" sldId="973"/>
            <ac:spMk id="3" creationId="{3442F0EB-D236-E592-A42B-8E35B6662FAD}"/>
          </ac:spMkLst>
        </pc:spChg>
      </pc:sldChg>
      <pc:sldChg chg="addSp delSp modSp mod modNotesTx">
        <pc:chgData name="Aizhan Kassymova" userId="116eda05-19b7-4ab1-b111-75ad639c04ed" providerId="ADAL" clId="{FFCE49F3-5F8D-2B4B-8D18-7A400D8CA18F}" dt="2022-07-16T05:46:10.714" v="2808" actId="1076"/>
        <pc:sldMkLst>
          <pc:docMk/>
          <pc:sldMk cId="4011593193" sldId="1005"/>
        </pc:sldMkLst>
        <pc:spChg chg="mod">
          <ac:chgData name="Aizhan Kassymova" userId="116eda05-19b7-4ab1-b111-75ad639c04ed" providerId="ADAL" clId="{FFCE49F3-5F8D-2B4B-8D18-7A400D8CA18F}" dt="2022-07-16T05:37:36.514" v="2511" actId="20577"/>
          <ac:spMkLst>
            <pc:docMk/>
            <pc:sldMk cId="4011593193" sldId="1005"/>
            <ac:spMk id="2" creationId="{3B8CD900-19EC-824C-BF74-AADFBF5A172E}"/>
          </ac:spMkLst>
        </pc:spChg>
        <pc:spChg chg="del">
          <ac:chgData name="Aizhan Kassymova" userId="116eda05-19b7-4ab1-b111-75ad639c04ed" providerId="ADAL" clId="{FFCE49F3-5F8D-2B4B-8D18-7A400D8CA18F}" dt="2022-07-15T18:04:00.089" v="512" actId="478"/>
          <ac:spMkLst>
            <pc:docMk/>
            <pc:sldMk cId="4011593193" sldId="1005"/>
            <ac:spMk id="137" creationId="{E70AE3D5-912C-A246-BEFD-E695C530DB2E}"/>
          </ac:spMkLst>
        </pc:spChg>
        <pc:spChg chg="add mod">
          <ac:chgData name="Aizhan Kassymova" userId="116eda05-19b7-4ab1-b111-75ad639c04ed" providerId="ADAL" clId="{FFCE49F3-5F8D-2B4B-8D18-7A400D8CA18F}" dt="2022-07-15T18:04:00.578" v="513"/>
          <ac:spMkLst>
            <pc:docMk/>
            <pc:sldMk cId="4011593193" sldId="1005"/>
            <ac:spMk id="138" creationId="{6BD8BDAD-DE9A-2307-5C3F-33EA4A6793CE}"/>
          </ac:spMkLst>
        </pc:spChg>
        <pc:spChg chg="add mod">
          <ac:chgData name="Aizhan Kassymova" userId="116eda05-19b7-4ab1-b111-75ad639c04ed" providerId="ADAL" clId="{FFCE49F3-5F8D-2B4B-8D18-7A400D8CA18F}" dt="2022-07-16T05:46:10.714" v="2808" actId="1076"/>
          <ac:spMkLst>
            <pc:docMk/>
            <pc:sldMk cId="4011593193" sldId="1005"/>
            <ac:spMk id="139" creationId="{249F0808-F665-B90B-0A1B-43B6DE4925E9}"/>
          </ac:spMkLst>
        </pc:spChg>
        <pc:spChg chg="mod">
          <ac:chgData name="Aizhan Kassymova" userId="116eda05-19b7-4ab1-b111-75ad639c04ed" providerId="ADAL" clId="{FFCE49F3-5F8D-2B4B-8D18-7A400D8CA18F}" dt="2022-07-16T05:45:08.654" v="2799" actId="14100"/>
          <ac:spMkLst>
            <pc:docMk/>
            <pc:sldMk cId="4011593193" sldId="1005"/>
            <ac:spMk id="144" creationId="{99237050-2EC8-FD44-B771-4FF0EAEABF5E}"/>
          </ac:spMkLst>
        </pc:spChg>
        <pc:spChg chg="del">
          <ac:chgData name="Aizhan Kassymova" userId="116eda05-19b7-4ab1-b111-75ad639c04ed" providerId="ADAL" clId="{FFCE49F3-5F8D-2B4B-8D18-7A400D8CA18F}" dt="2022-07-16T05:45:03.001" v="2798" actId="478"/>
          <ac:spMkLst>
            <pc:docMk/>
            <pc:sldMk cId="4011593193" sldId="1005"/>
            <ac:spMk id="145" creationId="{BA4F849D-1AD2-9F4B-A8A6-5D9737C832B4}"/>
          </ac:spMkLst>
        </pc:spChg>
        <pc:spChg chg="mod">
          <ac:chgData name="Aizhan Kassymova" userId="116eda05-19b7-4ab1-b111-75ad639c04ed" providerId="ADAL" clId="{FFCE49F3-5F8D-2B4B-8D18-7A400D8CA18F}" dt="2022-07-16T05:45:47.861" v="2804" actId="14100"/>
          <ac:spMkLst>
            <pc:docMk/>
            <pc:sldMk cId="4011593193" sldId="1005"/>
            <ac:spMk id="146" creationId="{A3F12762-BE2E-E244-ADD0-3F754C8AA53F}"/>
          </ac:spMkLst>
        </pc:spChg>
        <pc:spChg chg="mod">
          <ac:chgData name="Aizhan Kassymova" userId="116eda05-19b7-4ab1-b111-75ad639c04ed" providerId="ADAL" clId="{FFCE49F3-5F8D-2B4B-8D18-7A400D8CA18F}" dt="2022-07-16T05:45:52.626" v="2805" actId="14100"/>
          <ac:spMkLst>
            <pc:docMk/>
            <pc:sldMk cId="4011593193" sldId="1005"/>
            <ac:spMk id="147" creationId="{D9CB41BB-F2D8-B74D-BA63-C9D69DF8D2F9}"/>
          </ac:spMkLst>
        </pc:spChg>
        <pc:spChg chg="mod">
          <ac:chgData name="Aizhan Kassymova" userId="116eda05-19b7-4ab1-b111-75ad639c04ed" providerId="ADAL" clId="{FFCE49F3-5F8D-2B4B-8D18-7A400D8CA18F}" dt="2022-07-16T05:45:58.700" v="2806" actId="14100"/>
          <ac:spMkLst>
            <pc:docMk/>
            <pc:sldMk cId="4011593193" sldId="1005"/>
            <ac:spMk id="148" creationId="{383571D9-51C3-9042-A891-980960CA3F40}"/>
          </ac:spMkLst>
        </pc:spChg>
        <pc:spChg chg="mod">
          <ac:chgData name="Aizhan Kassymova" userId="116eda05-19b7-4ab1-b111-75ad639c04ed" providerId="ADAL" clId="{FFCE49F3-5F8D-2B4B-8D18-7A400D8CA18F}" dt="2022-07-16T05:46:03.848" v="2807" actId="14100"/>
          <ac:spMkLst>
            <pc:docMk/>
            <pc:sldMk cId="4011593193" sldId="1005"/>
            <ac:spMk id="149" creationId="{C49F8A27-7F5E-A74A-87FC-4C156780CED4}"/>
          </ac:spMkLst>
        </pc:spChg>
        <pc:spChg chg="mod">
          <ac:chgData name="Aizhan Kassymova" userId="116eda05-19b7-4ab1-b111-75ad639c04ed" providerId="ADAL" clId="{FFCE49F3-5F8D-2B4B-8D18-7A400D8CA18F}" dt="2022-07-16T05:44:57.854" v="2797" actId="1076"/>
          <ac:spMkLst>
            <pc:docMk/>
            <pc:sldMk cId="4011593193" sldId="1005"/>
            <ac:spMk id="150" creationId="{7497192E-FD73-AA40-BE80-ABE9A774CC99}"/>
          </ac:spMkLst>
        </pc:spChg>
        <pc:spChg chg="mod">
          <ac:chgData name="Aizhan Kassymova" userId="116eda05-19b7-4ab1-b111-75ad639c04ed" providerId="ADAL" clId="{FFCE49F3-5F8D-2B4B-8D18-7A400D8CA18F}" dt="2022-07-16T05:40:09.902" v="2589" actId="1076"/>
          <ac:spMkLst>
            <pc:docMk/>
            <pc:sldMk cId="4011593193" sldId="1005"/>
            <ac:spMk id="176" creationId="{D0A7F162-BF56-0D42-AC1A-1EA608D159F4}"/>
          </ac:spMkLst>
        </pc:spChg>
        <pc:spChg chg="mod">
          <ac:chgData name="Aizhan Kassymova" userId="116eda05-19b7-4ab1-b111-75ad639c04ed" providerId="ADAL" clId="{FFCE49F3-5F8D-2B4B-8D18-7A400D8CA18F}" dt="2022-07-16T05:41:43.563" v="2653" actId="14100"/>
          <ac:spMkLst>
            <pc:docMk/>
            <pc:sldMk cId="4011593193" sldId="1005"/>
            <ac:spMk id="177" creationId="{375C2B54-0F8A-624C-B0EA-326ECF0BEBFA}"/>
          </ac:spMkLst>
        </pc:spChg>
        <pc:spChg chg="mod">
          <ac:chgData name="Aizhan Kassymova" userId="116eda05-19b7-4ab1-b111-75ad639c04ed" providerId="ADAL" clId="{FFCE49F3-5F8D-2B4B-8D18-7A400D8CA18F}" dt="2022-07-16T05:41:16.125" v="2650" actId="14100"/>
          <ac:spMkLst>
            <pc:docMk/>
            <pc:sldMk cId="4011593193" sldId="1005"/>
            <ac:spMk id="179" creationId="{7EA1E797-77D1-3E4E-BE7E-ACEB5C9FC9FA}"/>
          </ac:spMkLst>
        </pc:spChg>
        <pc:spChg chg="mod">
          <ac:chgData name="Aizhan Kassymova" userId="116eda05-19b7-4ab1-b111-75ad639c04ed" providerId="ADAL" clId="{FFCE49F3-5F8D-2B4B-8D18-7A400D8CA18F}" dt="2022-07-16T05:43:44.609" v="2723" actId="14100"/>
          <ac:spMkLst>
            <pc:docMk/>
            <pc:sldMk cId="4011593193" sldId="1005"/>
            <ac:spMk id="180" creationId="{06DACFB6-A512-6346-ADF0-044A1E0D8B7E}"/>
          </ac:spMkLst>
        </pc:spChg>
        <pc:spChg chg="mod">
          <ac:chgData name="Aizhan Kassymova" userId="116eda05-19b7-4ab1-b111-75ad639c04ed" providerId="ADAL" clId="{FFCE49F3-5F8D-2B4B-8D18-7A400D8CA18F}" dt="2022-07-16T05:43:32.562" v="2722" actId="255"/>
          <ac:spMkLst>
            <pc:docMk/>
            <pc:sldMk cId="4011593193" sldId="1005"/>
            <ac:spMk id="181" creationId="{955E0381-1B0E-544A-A7DD-37ADCBB63FC5}"/>
          </ac:spMkLst>
        </pc:spChg>
        <pc:spChg chg="mod">
          <ac:chgData name="Aizhan Kassymova" userId="116eda05-19b7-4ab1-b111-75ad639c04ed" providerId="ADAL" clId="{FFCE49F3-5F8D-2B4B-8D18-7A400D8CA18F}" dt="2022-07-16T05:42:07.918" v="2658" actId="14100"/>
          <ac:spMkLst>
            <pc:docMk/>
            <pc:sldMk cId="4011593193" sldId="1005"/>
            <ac:spMk id="182" creationId="{7F5AA9D2-E3F5-C947-8DEE-283B00AD0518}"/>
          </ac:spMkLst>
        </pc:spChg>
        <pc:spChg chg="mod">
          <ac:chgData name="Aizhan Kassymova" userId="116eda05-19b7-4ab1-b111-75ad639c04ed" providerId="ADAL" clId="{FFCE49F3-5F8D-2B4B-8D18-7A400D8CA18F}" dt="2022-07-16T05:42:42.709" v="2674" actId="14100"/>
          <ac:spMkLst>
            <pc:docMk/>
            <pc:sldMk cId="4011593193" sldId="1005"/>
            <ac:spMk id="183" creationId="{D2FB6FCA-C219-0347-A799-A07286AA5FDE}"/>
          </ac:spMkLst>
        </pc:spChg>
        <pc:spChg chg="mod">
          <ac:chgData name="Aizhan Kassymova" userId="116eda05-19b7-4ab1-b111-75ad639c04ed" providerId="ADAL" clId="{FFCE49F3-5F8D-2B4B-8D18-7A400D8CA18F}" dt="2022-07-16T05:41:52.323" v="2655" actId="14100"/>
          <ac:spMkLst>
            <pc:docMk/>
            <pc:sldMk cId="4011593193" sldId="1005"/>
            <ac:spMk id="184" creationId="{5DD86E94-6322-434A-87B3-1B856F1C7FC6}"/>
          </ac:spMkLst>
        </pc:spChg>
        <pc:spChg chg="mod">
          <ac:chgData name="Aizhan Kassymova" userId="116eda05-19b7-4ab1-b111-75ad639c04ed" providerId="ADAL" clId="{FFCE49F3-5F8D-2B4B-8D18-7A400D8CA18F}" dt="2022-07-16T05:40:51.106" v="2637" actId="1076"/>
          <ac:spMkLst>
            <pc:docMk/>
            <pc:sldMk cId="4011593193" sldId="1005"/>
            <ac:spMk id="192" creationId="{0D15D10E-958A-864A-A283-C2AB2D4E8F72}"/>
          </ac:spMkLst>
        </pc:spChg>
        <pc:spChg chg="mod">
          <ac:chgData name="Aizhan Kassymova" userId="116eda05-19b7-4ab1-b111-75ad639c04ed" providerId="ADAL" clId="{FFCE49F3-5F8D-2B4B-8D18-7A400D8CA18F}" dt="2022-07-16T05:40:37.488" v="2629" actId="1076"/>
          <ac:spMkLst>
            <pc:docMk/>
            <pc:sldMk cId="4011593193" sldId="1005"/>
            <ac:spMk id="196" creationId="{0E8F71B9-D739-9B4D-B3C4-4209B53F4740}"/>
          </ac:spMkLst>
        </pc:spChg>
        <pc:spChg chg="mod">
          <ac:chgData name="Aizhan Kassymova" userId="116eda05-19b7-4ab1-b111-75ad639c04ed" providerId="ADAL" clId="{FFCE49F3-5F8D-2B4B-8D18-7A400D8CA18F}" dt="2022-07-16T05:40:16.965" v="2600" actId="1076"/>
          <ac:spMkLst>
            <pc:docMk/>
            <pc:sldMk cId="4011593193" sldId="1005"/>
            <ac:spMk id="197" creationId="{74C41705-B97B-5F4E-BB03-C374DF4919FA}"/>
          </ac:spMkLst>
        </pc:spChg>
        <pc:spChg chg="mod">
          <ac:chgData name="Aizhan Kassymova" userId="116eda05-19b7-4ab1-b111-75ad639c04ed" providerId="ADAL" clId="{FFCE49F3-5F8D-2B4B-8D18-7A400D8CA18F}" dt="2022-07-16T05:44:34.864" v="2772" actId="20577"/>
          <ac:spMkLst>
            <pc:docMk/>
            <pc:sldMk cId="4011593193" sldId="1005"/>
            <ac:spMk id="234" creationId="{1CB4056D-0AB4-094A-9E8C-7C63E13B1C00}"/>
          </ac:spMkLst>
        </pc:spChg>
        <pc:spChg chg="mod">
          <ac:chgData name="Aizhan Kassymova" userId="116eda05-19b7-4ab1-b111-75ad639c04ed" providerId="ADAL" clId="{FFCE49F3-5F8D-2B4B-8D18-7A400D8CA18F}" dt="2022-07-16T05:44:12.199" v="2743" actId="20577"/>
          <ac:spMkLst>
            <pc:docMk/>
            <pc:sldMk cId="4011593193" sldId="1005"/>
            <ac:spMk id="240" creationId="{9BC58A09-0AC8-5F40-B8A7-C0AF48D1DC0E}"/>
          </ac:spMkLst>
        </pc:spChg>
        <pc:spChg chg="mod">
          <ac:chgData name="Aizhan Kassymova" userId="116eda05-19b7-4ab1-b111-75ad639c04ed" providerId="ADAL" clId="{FFCE49F3-5F8D-2B4B-8D18-7A400D8CA18F}" dt="2022-07-16T05:44:44.977" v="2795" actId="20577"/>
          <ac:spMkLst>
            <pc:docMk/>
            <pc:sldMk cId="4011593193" sldId="1005"/>
            <ac:spMk id="274" creationId="{B74B5829-1A8F-AE47-9517-C70C28E5B2D0}"/>
          </ac:spMkLst>
        </pc:spChg>
        <pc:spChg chg="mod">
          <ac:chgData name="Aizhan Kassymova" userId="116eda05-19b7-4ab1-b111-75ad639c04ed" providerId="ADAL" clId="{FFCE49F3-5F8D-2B4B-8D18-7A400D8CA18F}" dt="2022-07-16T05:44:40.143" v="2782" actId="20577"/>
          <ac:spMkLst>
            <pc:docMk/>
            <pc:sldMk cId="4011593193" sldId="1005"/>
            <ac:spMk id="275" creationId="{28AC982F-9E27-1847-9770-EC46EAFE4DFF}"/>
          </ac:spMkLst>
        </pc:spChg>
        <pc:spChg chg="mod">
          <ac:chgData name="Aizhan Kassymova" userId="116eda05-19b7-4ab1-b111-75ad639c04ed" providerId="ADAL" clId="{FFCE49F3-5F8D-2B4B-8D18-7A400D8CA18F}" dt="2022-07-16T05:40:24.125" v="2610" actId="1076"/>
          <ac:spMkLst>
            <pc:docMk/>
            <pc:sldMk cId="4011593193" sldId="1005"/>
            <ac:spMk id="276" creationId="{2A962AD2-9396-3D42-9E36-5C73F53C9104}"/>
          </ac:spMkLst>
        </pc:spChg>
        <pc:spChg chg="mod">
          <ac:chgData name="Aizhan Kassymova" userId="116eda05-19b7-4ab1-b111-75ad639c04ed" providerId="ADAL" clId="{FFCE49F3-5F8D-2B4B-8D18-7A400D8CA18F}" dt="2022-07-16T05:40:47.552" v="2636" actId="1076"/>
          <ac:spMkLst>
            <pc:docMk/>
            <pc:sldMk cId="4011593193" sldId="1005"/>
            <ac:spMk id="290" creationId="{A538246A-59B9-0349-A984-2F7704DBA8CC}"/>
          </ac:spMkLst>
        </pc:spChg>
        <pc:spChg chg="mod">
          <ac:chgData name="Aizhan Kassymova" userId="116eda05-19b7-4ab1-b111-75ad639c04ed" providerId="ADAL" clId="{FFCE49F3-5F8D-2B4B-8D18-7A400D8CA18F}" dt="2022-07-16T05:44:53.163" v="2796" actId="1076"/>
          <ac:spMkLst>
            <pc:docMk/>
            <pc:sldMk cId="4011593193" sldId="1005"/>
            <ac:spMk id="293" creationId="{B678C5E1-8916-9C47-B1F3-E8A3F8BB6DB8}"/>
          </ac:spMkLst>
        </pc:spChg>
        <pc:spChg chg="mod">
          <ac:chgData name="Aizhan Kassymova" userId="116eda05-19b7-4ab1-b111-75ad639c04ed" providerId="ADAL" clId="{FFCE49F3-5F8D-2B4B-8D18-7A400D8CA18F}" dt="2022-07-16T05:41:47.756" v="2654" actId="1076"/>
          <ac:spMkLst>
            <pc:docMk/>
            <pc:sldMk cId="4011593193" sldId="1005"/>
            <ac:spMk id="296" creationId="{24E88B51-BE9B-3C48-9F67-26465B749683}"/>
          </ac:spMkLst>
        </pc:spChg>
        <pc:grpChg chg="mod">
          <ac:chgData name="Aizhan Kassymova" userId="116eda05-19b7-4ab1-b111-75ad639c04ed" providerId="ADAL" clId="{FFCE49F3-5F8D-2B4B-8D18-7A400D8CA18F}" dt="2022-07-16T05:44:53.163" v="2796" actId="1076"/>
          <ac:grpSpMkLst>
            <pc:docMk/>
            <pc:sldMk cId="4011593193" sldId="1005"/>
            <ac:grpSpMk id="291" creationId="{4888665C-41EE-644D-80C5-A5B9017648C6}"/>
          </ac:grpSpMkLst>
        </pc:grpChg>
        <pc:grpChg chg="mod">
          <ac:chgData name="Aizhan Kassymova" userId="116eda05-19b7-4ab1-b111-75ad639c04ed" providerId="ADAL" clId="{FFCE49F3-5F8D-2B4B-8D18-7A400D8CA18F}" dt="2022-07-16T05:41:47.756" v="2654" actId="1076"/>
          <ac:grpSpMkLst>
            <pc:docMk/>
            <pc:sldMk cId="4011593193" sldId="1005"/>
            <ac:grpSpMk id="294" creationId="{3A531A16-240C-9241-94EF-4C9AE4951124}"/>
          </ac:grpSpMkLst>
        </pc:grpChg>
        <pc:picChg chg="mod">
          <ac:chgData name="Aizhan Kassymova" userId="116eda05-19b7-4ab1-b111-75ad639c04ed" providerId="ADAL" clId="{FFCE49F3-5F8D-2B4B-8D18-7A400D8CA18F}" dt="2022-07-16T05:44:53.163" v="2796" actId="1076"/>
          <ac:picMkLst>
            <pc:docMk/>
            <pc:sldMk cId="4011593193" sldId="1005"/>
            <ac:picMk id="292" creationId="{7A9F9E63-740A-7147-A711-8D8238FD97EE}"/>
          </ac:picMkLst>
        </pc:picChg>
        <pc:picChg chg="mod">
          <ac:chgData name="Aizhan Kassymova" userId="116eda05-19b7-4ab1-b111-75ad639c04ed" providerId="ADAL" clId="{FFCE49F3-5F8D-2B4B-8D18-7A400D8CA18F}" dt="2022-07-16T05:41:47.756" v="2654" actId="1076"/>
          <ac:picMkLst>
            <pc:docMk/>
            <pc:sldMk cId="4011593193" sldId="1005"/>
            <ac:picMk id="295" creationId="{1407FE03-3BF1-1D45-8A83-D39E3D03C368}"/>
          </ac:picMkLst>
        </pc:picChg>
      </pc:sldChg>
      <pc:sldChg chg="addSp delSp modSp mod modNotesTx">
        <pc:chgData name="Aizhan Kassymova" userId="116eda05-19b7-4ab1-b111-75ad639c04ed" providerId="ADAL" clId="{FFCE49F3-5F8D-2B4B-8D18-7A400D8CA18F}" dt="2022-07-16T05:36:37.538" v="2471" actId="1076"/>
        <pc:sldMkLst>
          <pc:docMk/>
          <pc:sldMk cId="421856067" sldId="1006"/>
        </pc:sldMkLst>
        <pc:spChg chg="mod">
          <ac:chgData name="Aizhan Kassymova" userId="116eda05-19b7-4ab1-b111-75ad639c04ed" providerId="ADAL" clId="{FFCE49F3-5F8D-2B4B-8D18-7A400D8CA18F}" dt="2022-07-16T05:30:01.573" v="2297"/>
          <ac:spMkLst>
            <pc:docMk/>
            <pc:sldMk cId="421856067" sldId="1006"/>
            <ac:spMk id="2" creationId="{3B8CD900-19EC-824C-BF74-AADFBF5A172E}"/>
          </ac:spMkLst>
        </pc:spChg>
        <pc:spChg chg="mod">
          <ac:chgData name="Aizhan Kassymova" userId="116eda05-19b7-4ab1-b111-75ad639c04ed" providerId="ADAL" clId="{FFCE49F3-5F8D-2B4B-8D18-7A400D8CA18F}" dt="2022-07-16T05:34:54.395" v="2439" actId="20577"/>
          <ac:spMkLst>
            <pc:docMk/>
            <pc:sldMk cId="421856067" sldId="1006"/>
            <ac:spMk id="10" creationId="{F4282034-58EE-6443-97BE-4033A6975AE5}"/>
          </ac:spMkLst>
        </pc:spChg>
        <pc:spChg chg="mod">
          <ac:chgData name="Aizhan Kassymova" userId="116eda05-19b7-4ab1-b111-75ad639c04ed" providerId="ADAL" clId="{FFCE49F3-5F8D-2B4B-8D18-7A400D8CA18F}" dt="2022-07-16T05:34:02.680" v="2400" actId="478"/>
          <ac:spMkLst>
            <pc:docMk/>
            <pc:sldMk cId="421856067" sldId="1006"/>
            <ac:spMk id="11" creationId="{ED8D52E4-C345-B842-A2E7-C8068B8E5CF4}"/>
          </ac:spMkLst>
        </pc:spChg>
        <pc:spChg chg="del">
          <ac:chgData name="Aizhan Kassymova" userId="116eda05-19b7-4ab1-b111-75ad639c04ed" providerId="ADAL" clId="{FFCE49F3-5F8D-2B4B-8D18-7A400D8CA18F}" dt="2022-07-16T05:34:02.680" v="2400" actId="478"/>
          <ac:spMkLst>
            <pc:docMk/>
            <pc:sldMk cId="421856067" sldId="1006"/>
            <ac:spMk id="12" creationId="{A5089E2D-0B1B-544A-82BC-F28ED3191A4E}"/>
          </ac:spMkLst>
        </pc:spChg>
        <pc:spChg chg="mod">
          <ac:chgData name="Aizhan Kassymova" userId="116eda05-19b7-4ab1-b111-75ad639c04ed" providerId="ADAL" clId="{FFCE49F3-5F8D-2B4B-8D18-7A400D8CA18F}" dt="2022-07-16T05:34:24.595" v="2415" actId="20577"/>
          <ac:spMkLst>
            <pc:docMk/>
            <pc:sldMk cId="421856067" sldId="1006"/>
            <ac:spMk id="13" creationId="{10CAB5B1-70B7-184B-A16F-4239A3118B18}"/>
          </ac:spMkLst>
        </pc:spChg>
        <pc:spChg chg="mod">
          <ac:chgData name="Aizhan Kassymova" userId="116eda05-19b7-4ab1-b111-75ad639c04ed" providerId="ADAL" clId="{FFCE49F3-5F8D-2B4B-8D18-7A400D8CA18F}" dt="2022-07-16T05:36:09.328" v="2467" actId="1076"/>
          <ac:spMkLst>
            <pc:docMk/>
            <pc:sldMk cId="421856067" sldId="1006"/>
            <ac:spMk id="80" creationId="{664C90AC-8D4A-5646-A57F-0F37EE375E51}"/>
          </ac:spMkLst>
        </pc:spChg>
        <pc:spChg chg="mod">
          <ac:chgData name="Aizhan Kassymova" userId="116eda05-19b7-4ab1-b111-75ad639c04ed" providerId="ADAL" clId="{FFCE49F3-5F8D-2B4B-8D18-7A400D8CA18F}" dt="2022-07-16T05:36:20.297" v="2468" actId="1076"/>
          <ac:spMkLst>
            <pc:docMk/>
            <pc:sldMk cId="421856067" sldId="1006"/>
            <ac:spMk id="84" creationId="{35A3A0E8-5840-8E42-ADE8-7EB044576C1C}"/>
          </ac:spMkLst>
        </pc:spChg>
        <pc:spChg chg="mod">
          <ac:chgData name="Aizhan Kassymova" userId="116eda05-19b7-4ab1-b111-75ad639c04ed" providerId="ADAL" clId="{FFCE49F3-5F8D-2B4B-8D18-7A400D8CA18F}" dt="2022-07-16T05:36:20.297" v="2468" actId="1076"/>
          <ac:spMkLst>
            <pc:docMk/>
            <pc:sldMk cId="421856067" sldId="1006"/>
            <ac:spMk id="85" creationId="{55600375-23A3-CD4E-BBD9-EE07BA4AED64}"/>
          </ac:spMkLst>
        </pc:spChg>
        <pc:spChg chg="mod">
          <ac:chgData name="Aizhan Kassymova" userId="116eda05-19b7-4ab1-b111-75ad639c04ed" providerId="ADAL" clId="{FFCE49F3-5F8D-2B4B-8D18-7A400D8CA18F}" dt="2022-07-16T05:36:20.297" v="2468" actId="1076"/>
          <ac:spMkLst>
            <pc:docMk/>
            <pc:sldMk cId="421856067" sldId="1006"/>
            <ac:spMk id="87" creationId="{51F428BA-8794-2B46-B109-1D511F62E555}"/>
          </ac:spMkLst>
        </pc:spChg>
        <pc:spChg chg="mod">
          <ac:chgData name="Aizhan Kassymova" userId="116eda05-19b7-4ab1-b111-75ad639c04ed" providerId="ADAL" clId="{FFCE49F3-5F8D-2B4B-8D18-7A400D8CA18F}" dt="2022-07-16T05:36:20.297" v="2468" actId="1076"/>
          <ac:spMkLst>
            <pc:docMk/>
            <pc:sldMk cId="421856067" sldId="1006"/>
            <ac:spMk id="88" creationId="{E5D95958-8C54-6242-A3B1-968E6AC629AC}"/>
          </ac:spMkLst>
        </pc:spChg>
        <pc:spChg chg="mod">
          <ac:chgData name="Aizhan Kassymova" userId="116eda05-19b7-4ab1-b111-75ad639c04ed" providerId="ADAL" clId="{FFCE49F3-5F8D-2B4B-8D18-7A400D8CA18F}" dt="2022-07-16T05:36:23.843" v="2469" actId="1076"/>
          <ac:spMkLst>
            <pc:docMk/>
            <pc:sldMk cId="421856067" sldId="1006"/>
            <ac:spMk id="97" creationId="{10F5A1DA-0939-D34B-B227-29AA407BCDD6}"/>
          </ac:spMkLst>
        </pc:spChg>
        <pc:spChg chg="mod">
          <ac:chgData name="Aizhan Kassymova" userId="116eda05-19b7-4ab1-b111-75ad639c04ed" providerId="ADAL" clId="{FFCE49F3-5F8D-2B4B-8D18-7A400D8CA18F}" dt="2022-07-16T05:36:23.843" v="2469" actId="1076"/>
          <ac:spMkLst>
            <pc:docMk/>
            <pc:sldMk cId="421856067" sldId="1006"/>
            <ac:spMk id="98" creationId="{2086AF53-43CC-814A-BA4C-260362990784}"/>
          </ac:spMkLst>
        </pc:spChg>
        <pc:spChg chg="mod">
          <ac:chgData name="Aizhan Kassymova" userId="116eda05-19b7-4ab1-b111-75ad639c04ed" providerId="ADAL" clId="{FFCE49F3-5F8D-2B4B-8D18-7A400D8CA18F}" dt="2022-07-16T05:35:45.373" v="2463" actId="1076"/>
          <ac:spMkLst>
            <pc:docMk/>
            <pc:sldMk cId="421856067" sldId="1006"/>
            <ac:spMk id="119" creationId="{2E3C13E9-FC91-E54D-9DC5-AFD70E3CBBAA}"/>
          </ac:spMkLst>
        </pc:spChg>
        <pc:spChg chg="mod">
          <ac:chgData name="Aizhan Kassymova" userId="116eda05-19b7-4ab1-b111-75ad639c04ed" providerId="ADAL" clId="{FFCE49F3-5F8D-2B4B-8D18-7A400D8CA18F}" dt="2022-07-16T05:35:45.373" v="2463" actId="1076"/>
          <ac:spMkLst>
            <pc:docMk/>
            <pc:sldMk cId="421856067" sldId="1006"/>
            <ac:spMk id="121" creationId="{4CDD6D97-0BE7-0549-9C77-11B2E0248059}"/>
          </ac:spMkLst>
        </pc:spChg>
        <pc:spChg chg="mod">
          <ac:chgData name="Aizhan Kassymova" userId="116eda05-19b7-4ab1-b111-75ad639c04ed" providerId="ADAL" clId="{FFCE49F3-5F8D-2B4B-8D18-7A400D8CA18F}" dt="2022-07-16T05:35:45.373" v="2463" actId="1076"/>
          <ac:spMkLst>
            <pc:docMk/>
            <pc:sldMk cId="421856067" sldId="1006"/>
            <ac:spMk id="123" creationId="{5258144E-5499-AD49-BC8B-BE256AE9A30C}"/>
          </ac:spMkLst>
        </pc:spChg>
        <pc:spChg chg="mod">
          <ac:chgData name="Aizhan Kassymova" userId="116eda05-19b7-4ab1-b111-75ad639c04ed" providerId="ADAL" clId="{FFCE49F3-5F8D-2B4B-8D18-7A400D8CA18F}" dt="2022-07-16T05:35:45.373" v="2463" actId="1076"/>
          <ac:spMkLst>
            <pc:docMk/>
            <pc:sldMk cId="421856067" sldId="1006"/>
            <ac:spMk id="124" creationId="{AA376B89-1E9F-2B4E-BC10-4D886A9404A6}"/>
          </ac:spMkLst>
        </pc:spChg>
        <pc:spChg chg="del">
          <ac:chgData name="Aizhan Kassymova" userId="116eda05-19b7-4ab1-b111-75ad639c04ed" providerId="ADAL" clId="{FFCE49F3-5F8D-2B4B-8D18-7A400D8CA18F}" dt="2022-07-15T18:03:56.135" v="510" actId="478"/>
          <ac:spMkLst>
            <pc:docMk/>
            <pc:sldMk cId="421856067" sldId="1006"/>
            <ac:spMk id="127" creationId="{60581BF3-DA2A-CA4C-99A4-DD38B8148367}"/>
          </ac:spMkLst>
        </pc:spChg>
        <pc:spChg chg="mod">
          <ac:chgData name="Aizhan Kassymova" userId="116eda05-19b7-4ab1-b111-75ad639c04ed" providerId="ADAL" clId="{FFCE49F3-5F8D-2B4B-8D18-7A400D8CA18F}" dt="2022-07-16T05:35:45.373" v="2463" actId="1076"/>
          <ac:spMkLst>
            <pc:docMk/>
            <pc:sldMk cId="421856067" sldId="1006"/>
            <ac:spMk id="128" creationId="{225DB40F-4099-ED4A-9278-26E92634A4C9}"/>
          </ac:spMkLst>
        </pc:spChg>
        <pc:spChg chg="mod">
          <ac:chgData name="Aizhan Kassymova" userId="116eda05-19b7-4ab1-b111-75ad639c04ed" providerId="ADAL" clId="{FFCE49F3-5F8D-2B4B-8D18-7A400D8CA18F}" dt="2022-07-16T05:35:45.373" v="2463" actId="1076"/>
          <ac:spMkLst>
            <pc:docMk/>
            <pc:sldMk cId="421856067" sldId="1006"/>
            <ac:spMk id="130" creationId="{973B9FB6-C384-9B48-9B9C-233F0A0DBC0A}"/>
          </ac:spMkLst>
        </pc:spChg>
        <pc:spChg chg="mod">
          <ac:chgData name="Aizhan Kassymova" userId="116eda05-19b7-4ab1-b111-75ad639c04ed" providerId="ADAL" clId="{FFCE49F3-5F8D-2B4B-8D18-7A400D8CA18F}" dt="2022-07-16T05:35:45.373" v="2463" actId="1076"/>
          <ac:spMkLst>
            <pc:docMk/>
            <pc:sldMk cId="421856067" sldId="1006"/>
            <ac:spMk id="131" creationId="{3F4F223D-5B6B-4E46-9BB6-14710B320CAE}"/>
          </ac:spMkLst>
        </pc:spChg>
        <pc:spChg chg="mod">
          <ac:chgData name="Aizhan Kassymova" userId="116eda05-19b7-4ab1-b111-75ad639c04ed" providerId="ADAL" clId="{FFCE49F3-5F8D-2B4B-8D18-7A400D8CA18F}" dt="2022-07-16T05:36:02.891" v="2466" actId="1076"/>
          <ac:spMkLst>
            <pc:docMk/>
            <pc:sldMk cId="421856067" sldId="1006"/>
            <ac:spMk id="136" creationId="{744B26E9-8C84-AF45-BC0E-C09188489CFA}"/>
          </ac:spMkLst>
        </pc:spChg>
        <pc:spChg chg="mod">
          <ac:chgData name="Aizhan Kassymova" userId="116eda05-19b7-4ab1-b111-75ad639c04ed" providerId="ADAL" clId="{FFCE49F3-5F8D-2B4B-8D18-7A400D8CA18F}" dt="2022-07-16T05:36:02.891" v="2466" actId="1076"/>
          <ac:spMkLst>
            <pc:docMk/>
            <pc:sldMk cId="421856067" sldId="1006"/>
            <ac:spMk id="137" creationId="{71A3F897-85F9-4241-906F-6308455A3CAB}"/>
          </ac:spMkLst>
        </pc:spChg>
        <pc:spChg chg="mod">
          <ac:chgData name="Aizhan Kassymova" userId="116eda05-19b7-4ab1-b111-75ad639c04ed" providerId="ADAL" clId="{FFCE49F3-5F8D-2B4B-8D18-7A400D8CA18F}" dt="2022-07-16T05:36:02.891" v="2466" actId="1076"/>
          <ac:spMkLst>
            <pc:docMk/>
            <pc:sldMk cId="421856067" sldId="1006"/>
            <ac:spMk id="138" creationId="{A0FF28E6-68F8-9D49-858D-54A894437AE3}"/>
          </ac:spMkLst>
        </pc:spChg>
        <pc:spChg chg="mod">
          <ac:chgData name="Aizhan Kassymova" userId="116eda05-19b7-4ab1-b111-75ad639c04ed" providerId="ADAL" clId="{FFCE49F3-5F8D-2B4B-8D18-7A400D8CA18F}" dt="2022-07-16T05:36:02.891" v="2466" actId="1076"/>
          <ac:spMkLst>
            <pc:docMk/>
            <pc:sldMk cId="421856067" sldId="1006"/>
            <ac:spMk id="139" creationId="{57F4F79C-9470-0243-9459-9DE005B149AC}"/>
          </ac:spMkLst>
        </pc:spChg>
        <pc:spChg chg="mod">
          <ac:chgData name="Aizhan Kassymova" userId="116eda05-19b7-4ab1-b111-75ad639c04ed" providerId="ADAL" clId="{FFCE49F3-5F8D-2B4B-8D18-7A400D8CA18F}" dt="2022-07-16T05:35:45.373" v="2463" actId="1076"/>
          <ac:spMkLst>
            <pc:docMk/>
            <pc:sldMk cId="421856067" sldId="1006"/>
            <ac:spMk id="141" creationId="{38AD7C4D-A21D-0347-A026-DC5DDA65CFD1}"/>
          </ac:spMkLst>
        </pc:spChg>
        <pc:spChg chg="mod">
          <ac:chgData name="Aizhan Kassymova" userId="116eda05-19b7-4ab1-b111-75ad639c04ed" providerId="ADAL" clId="{FFCE49F3-5F8D-2B4B-8D18-7A400D8CA18F}" dt="2022-07-16T05:35:45.373" v="2463" actId="1076"/>
          <ac:spMkLst>
            <pc:docMk/>
            <pc:sldMk cId="421856067" sldId="1006"/>
            <ac:spMk id="142" creationId="{283EF6F9-EBD6-0643-B547-9A89925CC425}"/>
          </ac:spMkLst>
        </pc:spChg>
        <pc:spChg chg="add mod">
          <ac:chgData name="Aizhan Kassymova" userId="116eda05-19b7-4ab1-b111-75ad639c04ed" providerId="ADAL" clId="{FFCE49F3-5F8D-2B4B-8D18-7A400D8CA18F}" dt="2022-07-15T18:03:56.555" v="511"/>
          <ac:spMkLst>
            <pc:docMk/>
            <pc:sldMk cId="421856067" sldId="1006"/>
            <ac:spMk id="144" creationId="{ABD96927-4DF8-005E-348B-5CC1255CC33C}"/>
          </ac:spMkLst>
        </pc:spChg>
        <pc:spChg chg="mod">
          <ac:chgData name="Aizhan Kassymova" userId="116eda05-19b7-4ab1-b111-75ad639c04ed" providerId="ADAL" clId="{FFCE49F3-5F8D-2B4B-8D18-7A400D8CA18F}" dt="2022-07-16T05:35:45.373" v="2463" actId="1076"/>
          <ac:spMkLst>
            <pc:docMk/>
            <pc:sldMk cId="421856067" sldId="1006"/>
            <ac:spMk id="147" creationId="{2D53D250-0610-284E-81F1-879A700C00E2}"/>
          </ac:spMkLst>
        </pc:spChg>
        <pc:spChg chg="mod">
          <ac:chgData name="Aizhan Kassymova" userId="116eda05-19b7-4ab1-b111-75ad639c04ed" providerId="ADAL" clId="{FFCE49F3-5F8D-2B4B-8D18-7A400D8CA18F}" dt="2022-07-16T05:35:45.373" v="2463" actId="1076"/>
          <ac:spMkLst>
            <pc:docMk/>
            <pc:sldMk cId="421856067" sldId="1006"/>
            <ac:spMk id="151" creationId="{0ACD3527-E9B9-6D4D-8007-099BBDDFF1A9}"/>
          </ac:spMkLst>
        </pc:spChg>
        <pc:spChg chg="add mod">
          <ac:chgData name="Aizhan Kassymova" userId="116eda05-19b7-4ab1-b111-75ad639c04ed" providerId="ADAL" clId="{FFCE49F3-5F8D-2B4B-8D18-7A400D8CA18F}" dt="2022-07-16T05:34:03.191" v="2401"/>
          <ac:spMkLst>
            <pc:docMk/>
            <pc:sldMk cId="421856067" sldId="1006"/>
            <ac:spMk id="152" creationId="{66D86C01-B774-06B1-E366-C1342FD2B96C}"/>
          </ac:spMkLst>
        </pc:spChg>
        <pc:spChg chg="add mod">
          <ac:chgData name="Aizhan Kassymova" userId="116eda05-19b7-4ab1-b111-75ad639c04ed" providerId="ADAL" clId="{FFCE49F3-5F8D-2B4B-8D18-7A400D8CA18F}" dt="2022-07-16T05:34:40.403" v="2428" actId="1076"/>
          <ac:spMkLst>
            <pc:docMk/>
            <pc:sldMk cId="421856067" sldId="1006"/>
            <ac:spMk id="153" creationId="{9A2EED27-8301-0037-E0A9-0F65C010B904}"/>
          </ac:spMkLst>
        </pc:spChg>
        <pc:spChg chg="mod">
          <ac:chgData name="Aizhan Kassymova" userId="116eda05-19b7-4ab1-b111-75ad639c04ed" providerId="ADAL" clId="{FFCE49F3-5F8D-2B4B-8D18-7A400D8CA18F}" dt="2022-07-16T05:35:45.373" v="2463" actId="1076"/>
          <ac:spMkLst>
            <pc:docMk/>
            <pc:sldMk cId="421856067" sldId="1006"/>
            <ac:spMk id="157" creationId="{FFE8EEA0-FBAD-384F-AB6F-D39C89FF6B03}"/>
          </ac:spMkLst>
        </pc:spChg>
        <pc:spChg chg="mod">
          <ac:chgData name="Aizhan Kassymova" userId="116eda05-19b7-4ab1-b111-75ad639c04ed" providerId="ADAL" clId="{FFCE49F3-5F8D-2B4B-8D18-7A400D8CA18F}" dt="2022-07-16T05:35:45.373" v="2463" actId="1076"/>
          <ac:spMkLst>
            <pc:docMk/>
            <pc:sldMk cId="421856067" sldId="1006"/>
            <ac:spMk id="158" creationId="{9C401D53-7DDF-E146-8622-C9BE9D947C20}"/>
          </ac:spMkLst>
        </pc:spChg>
        <pc:spChg chg="mod">
          <ac:chgData name="Aizhan Kassymova" userId="116eda05-19b7-4ab1-b111-75ad639c04ed" providerId="ADAL" clId="{FFCE49F3-5F8D-2B4B-8D18-7A400D8CA18F}" dt="2022-07-16T05:35:45.373" v="2463" actId="1076"/>
          <ac:spMkLst>
            <pc:docMk/>
            <pc:sldMk cId="421856067" sldId="1006"/>
            <ac:spMk id="159" creationId="{D8D8CDAC-1743-F44C-8814-3E710C0D8F89}"/>
          </ac:spMkLst>
        </pc:spChg>
        <pc:spChg chg="mod">
          <ac:chgData name="Aizhan Kassymova" userId="116eda05-19b7-4ab1-b111-75ad639c04ed" providerId="ADAL" clId="{FFCE49F3-5F8D-2B4B-8D18-7A400D8CA18F}" dt="2022-07-16T05:35:45.373" v="2463" actId="1076"/>
          <ac:spMkLst>
            <pc:docMk/>
            <pc:sldMk cId="421856067" sldId="1006"/>
            <ac:spMk id="160" creationId="{2BF6322B-3EB6-C74A-B78F-2C3780E0EF34}"/>
          </ac:spMkLst>
        </pc:spChg>
        <pc:spChg chg="mod">
          <ac:chgData name="Aizhan Kassymova" userId="116eda05-19b7-4ab1-b111-75ad639c04ed" providerId="ADAL" clId="{FFCE49F3-5F8D-2B4B-8D18-7A400D8CA18F}" dt="2022-07-16T05:35:45.373" v="2463" actId="1076"/>
          <ac:spMkLst>
            <pc:docMk/>
            <pc:sldMk cId="421856067" sldId="1006"/>
            <ac:spMk id="163" creationId="{1BB3E472-5096-EB4B-9536-B45F30797C16}"/>
          </ac:spMkLst>
        </pc:spChg>
        <pc:spChg chg="mod">
          <ac:chgData name="Aizhan Kassymova" userId="116eda05-19b7-4ab1-b111-75ad639c04ed" providerId="ADAL" clId="{FFCE49F3-5F8D-2B4B-8D18-7A400D8CA18F}" dt="2022-07-16T05:35:45.373" v="2463" actId="1076"/>
          <ac:spMkLst>
            <pc:docMk/>
            <pc:sldMk cId="421856067" sldId="1006"/>
            <ac:spMk id="164" creationId="{37DB6D54-3397-3949-A1CA-B2DA46101546}"/>
          </ac:spMkLst>
        </pc:spChg>
        <pc:spChg chg="mod">
          <ac:chgData name="Aizhan Kassymova" userId="116eda05-19b7-4ab1-b111-75ad639c04ed" providerId="ADAL" clId="{FFCE49F3-5F8D-2B4B-8D18-7A400D8CA18F}" dt="2022-07-16T05:34:58.174" v="2446" actId="20577"/>
          <ac:spMkLst>
            <pc:docMk/>
            <pc:sldMk cId="421856067" sldId="1006"/>
            <ac:spMk id="166" creationId="{8BE5EF03-00F9-6A41-8F0C-CAAFE7A85EE6}"/>
          </ac:spMkLst>
        </pc:spChg>
        <pc:spChg chg="mod">
          <ac:chgData name="Aizhan Kassymova" userId="116eda05-19b7-4ab1-b111-75ad639c04ed" providerId="ADAL" clId="{FFCE49F3-5F8D-2B4B-8D18-7A400D8CA18F}" dt="2022-07-16T05:35:03.866" v="2457" actId="20577"/>
          <ac:spMkLst>
            <pc:docMk/>
            <pc:sldMk cId="421856067" sldId="1006"/>
            <ac:spMk id="200" creationId="{DD9ACBFF-6D46-1C46-8036-50329CCCA60E}"/>
          </ac:spMkLst>
        </pc:spChg>
        <pc:spChg chg="mod">
          <ac:chgData name="Aizhan Kassymova" userId="116eda05-19b7-4ab1-b111-75ad639c04ed" providerId="ADAL" clId="{FFCE49F3-5F8D-2B4B-8D18-7A400D8CA18F}" dt="2022-07-16T05:36:37.538" v="2471" actId="1076"/>
          <ac:spMkLst>
            <pc:docMk/>
            <pc:sldMk cId="421856067" sldId="1006"/>
            <ac:spMk id="201" creationId="{1BE94808-747E-4346-8BA9-1245F5340481}"/>
          </ac:spMkLst>
        </pc:spChg>
        <pc:spChg chg="mod">
          <ac:chgData name="Aizhan Kassymova" userId="116eda05-19b7-4ab1-b111-75ad639c04ed" providerId="ADAL" clId="{FFCE49F3-5F8D-2B4B-8D18-7A400D8CA18F}" dt="2022-07-16T05:34:28.966" v="2425" actId="20577"/>
          <ac:spMkLst>
            <pc:docMk/>
            <pc:sldMk cId="421856067" sldId="1006"/>
            <ac:spMk id="206" creationId="{6066254D-E62E-B446-8950-17FDF2A183D7}"/>
          </ac:spMkLst>
        </pc:spChg>
        <pc:spChg chg="mod">
          <ac:chgData name="Aizhan Kassymova" userId="116eda05-19b7-4ab1-b111-75ad639c04ed" providerId="ADAL" clId="{FFCE49F3-5F8D-2B4B-8D18-7A400D8CA18F}" dt="2022-07-16T05:36:28.863" v="2470" actId="1076"/>
          <ac:spMkLst>
            <pc:docMk/>
            <pc:sldMk cId="421856067" sldId="1006"/>
            <ac:spMk id="211" creationId="{C5D484DA-CF52-D04F-9108-C2A5AAA250C8}"/>
          </ac:spMkLst>
        </pc:spChg>
        <pc:spChg chg="mod">
          <ac:chgData name="Aizhan Kassymova" userId="116eda05-19b7-4ab1-b111-75ad639c04ed" providerId="ADAL" clId="{FFCE49F3-5F8D-2B4B-8D18-7A400D8CA18F}" dt="2022-07-16T05:34:32.428" v="2426" actId="478"/>
          <ac:spMkLst>
            <pc:docMk/>
            <pc:sldMk cId="421856067" sldId="1006"/>
            <ac:spMk id="214" creationId="{FA7A7264-CB0E-4442-BA92-F16F6E6EF1F5}"/>
          </ac:spMkLst>
        </pc:spChg>
        <pc:spChg chg="del">
          <ac:chgData name="Aizhan Kassymova" userId="116eda05-19b7-4ab1-b111-75ad639c04ed" providerId="ADAL" clId="{FFCE49F3-5F8D-2B4B-8D18-7A400D8CA18F}" dt="2022-07-16T05:34:32.428" v="2426" actId="478"/>
          <ac:spMkLst>
            <pc:docMk/>
            <pc:sldMk cId="421856067" sldId="1006"/>
            <ac:spMk id="215" creationId="{D54F6320-1E23-E649-BFED-E007672E7AB0}"/>
          </ac:spMkLst>
        </pc:spChg>
        <pc:spChg chg="mod">
          <ac:chgData name="Aizhan Kassymova" userId="116eda05-19b7-4ab1-b111-75ad639c04ed" providerId="ADAL" clId="{FFCE49F3-5F8D-2B4B-8D18-7A400D8CA18F}" dt="2022-07-16T05:36:28.863" v="2470" actId="1076"/>
          <ac:spMkLst>
            <pc:docMk/>
            <pc:sldMk cId="421856067" sldId="1006"/>
            <ac:spMk id="221" creationId="{9A7A7B02-76C2-C24E-946A-4CBDBFE07A53}"/>
          </ac:spMkLst>
        </pc:spChg>
        <pc:spChg chg="mod">
          <ac:chgData name="Aizhan Kassymova" userId="116eda05-19b7-4ab1-b111-75ad639c04ed" providerId="ADAL" clId="{FFCE49F3-5F8D-2B4B-8D18-7A400D8CA18F}" dt="2022-07-16T05:36:28.863" v="2470" actId="1076"/>
          <ac:spMkLst>
            <pc:docMk/>
            <pc:sldMk cId="421856067" sldId="1006"/>
            <ac:spMk id="224" creationId="{00739E25-7377-104B-A6E7-E26BE236CB99}"/>
          </ac:spMkLst>
        </pc:spChg>
        <pc:spChg chg="mod">
          <ac:chgData name="Aizhan Kassymova" userId="116eda05-19b7-4ab1-b111-75ad639c04ed" providerId="ADAL" clId="{FFCE49F3-5F8D-2B4B-8D18-7A400D8CA18F}" dt="2022-07-16T05:36:28.863" v="2470" actId="1076"/>
          <ac:spMkLst>
            <pc:docMk/>
            <pc:sldMk cId="421856067" sldId="1006"/>
            <ac:spMk id="226" creationId="{6DE19E5C-020A-764D-8F6B-6BB09EA73317}"/>
          </ac:spMkLst>
        </pc:spChg>
        <pc:spChg chg="mod">
          <ac:chgData name="Aizhan Kassymova" userId="116eda05-19b7-4ab1-b111-75ad639c04ed" providerId="ADAL" clId="{FFCE49F3-5F8D-2B4B-8D18-7A400D8CA18F}" dt="2022-07-16T05:36:28.863" v="2470" actId="1076"/>
          <ac:spMkLst>
            <pc:docMk/>
            <pc:sldMk cId="421856067" sldId="1006"/>
            <ac:spMk id="227" creationId="{3DF40025-F95F-CB4C-938D-A1646D4921BD}"/>
          </ac:spMkLst>
        </pc:spChg>
        <pc:grpChg chg="mod">
          <ac:chgData name="Aizhan Kassymova" userId="116eda05-19b7-4ab1-b111-75ad639c04ed" providerId="ADAL" clId="{FFCE49F3-5F8D-2B4B-8D18-7A400D8CA18F}" dt="2022-07-16T05:36:28.863" v="2470" actId="1076"/>
          <ac:grpSpMkLst>
            <pc:docMk/>
            <pc:sldMk cId="421856067" sldId="1006"/>
            <ac:grpSpMk id="3" creationId="{70ABA56E-C19B-1E49-8691-B116C4BC92D9}"/>
          </ac:grpSpMkLst>
        </pc:grpChg>
        <pc:grpChg chg="mod">
          <ac:chgData name="Aizhan Kassymova" userId="116eda05-19b7-4ab1-b111-75ad639c04ed" providerId="ADAL" clId="{FFCE49F3-5F8D-2B4B-8D18-7A400D8CA18F}" dt="2022-07-16T05:36:20.297" v="2468" actId="1076"/>
          <ac:grpSpMkLst>
            <pc:docMk/>
            <pc:sldMk cId="421856067" sldId="1006"/>
            <ac:grpSpMk id="6" creationId="{EB00013B-973D-F145-BC62-E1EB59B2D1F7}"/>
          </ac:grpSpMkLst>
        </pc:grpChg>
        <pc:grpChg chg="mod">
          <ac:chgData name="Aizhan Kassymova" userId="116eda05-19b7-4ab1-b111-75ad639c04ed" providerId="ADAL" clId="{FFCE49F3-5F8D-2B4B-8D18-7A400D8CA18F}" dt="2022-07-16T05:35:45.373" v="2463" actId="1076"/>
          <ac:grpSpMkLst>
            <pc:docMk/>
            <pc:sldMk cId="421856067" sldId="1006"/>
            <ac:grpSpMk id="7" creationId="{5A2AE95C-185C-8444-B654-78F71C71DE49}"/>
          </ac:grpSpMkLst>
        </pc:grpChg>
        <pc:grpChg chg="mod">
          <ac:chgData name="Aizhan Kassymova" userId="116eda05-19b7-4ab1-b111-75ad639c04ed" providerId="ADAL" clId="{FFCE49F3-5F8D-2B4B-8D18-7A400D8CA18F}" dt="2022-07-16T05:35:45.373" v="2463" actId="1076"/>
          <ac:grpSpMkLst>
            <pc:docMk/>
            <pc:sldMk cId="421856067" sldId="1006"/>
            <ac:grpSpMk id="9" creationId="{A5D21437-EB31-B049-BCA8-EA76E03FEDB7}"/>
          </ac:grpSpMkLst>
        </pc:grpChg>
        <pc:grpChg chg="mod">
          <ac:chgData name="Aizhan Kassymova" userId="116eda05-19b7-4ab1-b111-75ad639c04ed" providerId="ADAL" clId="{FFCE49F3-5F8D-2B4B-8D18-7A400D8CA18F}" dt="2022-07-16T05:35:53.570" v="2464" actId="1076"/>
          <ac:grpSpMkLst>
            <pc:docMk/>
            <pc:sldMk cId="421856067" sldId="1006"/>
            <ac:grpSpMk id="15" creationId="{18972F90-3C74-DB40-87B9-AFD313A6FA79}"/>
          </ac:grpSpMkLst>
        </pc:grpChg>
        <pc:grpChg chg="mod">
          <ac:chgData name="Aizhan Kassymova" userId="116eda05-19b7-4ab1-b111-75ad639c04ed" providerId="ADAL" clId="{FFCE49F3-5F8D-2B4B-8D18-7A400D8CA18F}" dt="2022-07-16T05:36:20.297" v="2468" actId="1076"/>
          <ac:grpSpMkLst>
            <pc:docMk/>
            <pc:sldMk cId="421856067" sldId="1006"/>
            <ac:grpSpMk id="83" creationId="{92B476DA-1332-E245-A063-5F18A8ED561F}"/>
          </ac:grpSpMkLst>
        </pc:grpChg>
        <pc:grpChg chg="mod">
          <ac:chgData name="Aizhan Kassymova" userId="116eda05-19b7-4ab1-b111-75ad639c04ed" providerId="ADAL" clId="{FFCE49F3-5F8D-2B4B-8D18-7A400D8CA18F}" dt="2022-07-16T05:36:23.843" v="2469" actId="1076"/>
          <ac:grpSpMkLst>
            <pc:docMk/>
            <pc:sldMk cId="421856067" sldId="1006"/>
            <ac:grpSpMk id="96" creationId="{AC026B9A-C8C6-C045-8CBD-B9022027FFE8}"/>
          </ac:grpSpMkLst>
        </pc:grpChg>
        <pc:grpChg chg="mod">
          <ac:chgData name="Aizhan Kassymova" userId="116eda05-19b7-4ab1-b111-75ad639c04ed" providerId="ADAL" clId="{FFCE49F3-5F8D-2B4B-8D18-7A400D8CA18F}" dt="2022-07-16T05:35:45.373" v="2463" actId="1076"/>
          <ac:grpSpMkLst>
            <pc:docMk/>
            <pc:sldMk cId="421856067" sldId="1006"/>
            <ac:grpSpMk id="120" creationId="{92B38A84-24FD-C544-987C-947AA35CE4C5}"/>
          </ac:grpSpMkLst>
        </pc:grpChg>
        <pc:grpChg chg="mod">
          <ac:chgData name="Aizhan Kassymova" userId="116eda05-19b7-4ab1-b111-75ad639c04ed" providerId="ADAL" clId="{FFCE49F3-5F8D-2B4B-8D18-7A400D8CA18F}" dt="2022-07-16T05:35:45.373" v="2463" actId="1076"/>
          <ac:grpSpMkLst>
            <pc:docMk/>
            <pc:sldMk cId="421856067" sldId="1006"/>
            <ac:grpSpMk id="122" creationId="{0DBA1D16-ECC0-6340-A5E0-A93C4A81AED6}"/>
          </ac:grpSpMkLst>
        </pc:grpChg>
        <pc:grpChg chg="mod">
          <ac:chgData name="Aizhan Kassymova" userId="116eda05-19b7-4ab1-b111-75ad639c04ed" providerId="ADAL" clId="{FFCE49F3-5F8D-2B4B-8D18-7A400D8CA18F}" dt="2022-07-16T05:35:45.373" v="2463" actId="1076"/>
          <ac:grpSpMkLst>
            <pc:docMk/>
            <pc:sldMk cId="421856067" sldId="1006"/>
            <ac:grpSpMk id="132" creationId="{F9A41558-760A-B044-A2E4-76228C31F8A4}"/>
          </ac:grpSpMkLst>
        </pc:grpChg>
        <pc:grpChg chg="mod">
          <ac:chgData name="Aizhan Kassymova" userId="116eda05-19b7-4ab1-b111-75ad639c04ed" providerId="ADAL" clId="{FFCE49F3-5F8D-2B4B-8D18-7A400D8CA18F}" dt="2022-07-16T05:36:02.891" v="2466" actId="1076"/>
          <ac:grpSpMkLst>
            <pc:docMk/>
            <pc:sldMk cId="421856067" sldId="1006"/>
            <ac:grpSpMk id="133" creationId="{EB20B2E4-EE78-334C-B142-D9716F510006}"/>
          </ac:grpSpMkLst>
        </pc:grpChg>
        <pc:grpChg chg="mod">
          <ac:chgData name="Aizhan Kassymova" userId="116eda05-19b7-4ab1-b111-75ad639c04ed" providerId="ADAL" clId="{FFCE49F3-5F8D-2B4B-8D18-7A400D8CA18F}" dt="2022-07-16T05:36:02.891" v="2466" actId="1076"/>
          <ac:grpSpMkLst>
            <pc:docMk/>
            <pc:sldMk cId="421856067" sldId="1006"/>
            <ac:grpSpMk id="134" creationId="{1D5E26E8-DD67-F64E-B7A5-CF2A5868C4FE}"/>
          </ac:grpSpMkLst>
        </pc:grpChg>
        <pc:grpChg chg="mod">
          <ac:chgData name="Aizhan Kassymova" userId="116eda05-19b7-4ab1-b111-75ad639c04ed" providerId="ADAL" clId="{FFCE49F3-5F8D-2B4B-8D18-7A400D8CA18F}" dt="2022-07-16T05:36:02.891" v="2466" actId="1076"/>
          <ac:grpSpMkLst>
            <pc:docMk/>
            <pc:sldMk cId="421856067" sldId="1006"/>
            <ac:grpSpMk id="135" creationId="{C814D838-F088-1449-A73B-3285342C6057}"/>
          </ac:grpSpMkLst>
        </pc:grpChg>
        <pc:grpChg chg="mod">
          <ac:chgData name="Aizhan Kassymova" userId="116eda05-19b7-4ab1-b111-75ad639c04ed" providerId="ADAL" clId="{FFCE49F3-5F8D-2B4B-8D18-7A400D8CA18F}" dt="2022-07-16T05:35:45.373" v="2463" actId="1076"/>
          <ac:grpSpMkLst>
            <pc:docMk/>
            <pc:sldMk cId="421856067" sldId="1006"/>
            <ac:grpSpMk id="140" creationId="{C1155C62-A602-444F-B19F-4DA3FA3F7D88}"/>
          </ac:grpSpMkLst>
        </pc:grpChg>
        <pc:grpChg chg="mod">
          <ac:chgData name="Aizhan Kassymova" userId="116eda05-19b7-4ab1-b111-75ad639c04ed" providerId="ADAL" clId="{FFCE49F3-5F8D-2B4B-8D18-7A400D8CA18F}" dt="2022-07-16T05:35:45.373" v="2463" actId="1076"/>
          <ac:grpSpMkLst>
            <pc:docMk/>
            <pc:sldMk cId="421856067" sldId="1006"/>
            <ac:grpSpMk id="155" creationId="{F7F3A59D-8E1C-0843-A91C-661B48C280F7}"/>
          </ac:grpSpMkLst>
        </pc:grpChg>
        <pc:grpChg chg="mod">
          <ac:chgData name="Aizhan Kassymova" userId="116eda05-19b7-4ab1-b111-75ad639c04ed" providerId="ADAL" clId="{FFCE49F3-5F8D-2B4B-8D18-7A400D8CA18F}" dt="2022-07-16T05:35:45.373" v="2463" actId="1076"/>
          <ac:grpSpMkLst>
            <pc:docMk/>
            <pc:sldMk cId="421856067" sldId="1006"/>
            <ac:grpSpMk id="156" creationId="{EEA95EC8-682A-ED49-9AD0-BB0068E93C67}"/>
          </ac:grpSpMkLst>
        </pc:grpChg>
        <pc:grpChg chg="mod">
          <ac:chgData name="Aizhan Kassymova" userId="116eda05-19b7-4ab1-b111-75ad639c04ed" providerId="ADAL" clId="{FFCE49F3-5F8D-2B4B-8D18-7A400D8CA18F}" dt="2022-07-16T05:35:45.373" v="2463" actId="1076"/>
          <ac:grpSpMkLst>
            <pc:docMk/>
            <pc:sldMk cId="421856067" sldId="1006"/>
            <ac:grpSpMk id="162" creationId="{22C4D71A-308A-D147-9E34-D1EFF8D1F18B}"/>
          </ac:grpSpMkLst>
        </pc:grpChg>
        <pc:grpChg chg="mod">
          <ac:chgData name="Aizhan Kassymova" userId="116eda05-19b7-4ab1-b111-75ad639c04ed" providerId="ADAL" clId="{FFCE49F3-5F8D-2B4B-8D18-7A400D8CA18F}" dt="2022-07-16T05:36:28.863" v="2470" actId="1076"/>
          <ac:grpSpMkLst>
            <pc:docMk/>
            <pc:sldMk cId="421856067" sldId="1006"/>
            <ac:grpSpMk id="210" creationId="{1C0D8E0C-30C7-D644-B53F-545AC3B41D0A}"/>
          </ac:grpSpMkLst>
        </pc:grpChg>
        <pc:grpChg chg="mod">
          <ac:chgData name="Aizhan Kassymova" userId="116eda05-19b7-4ab1-b111-75ad639c04ed" providerId="ADAL" clId="{FFCE49F3-5F8D-2B4B-8D18-7A400D8CA18F}" dt="2022-07-16T05:34:20.183" v="2404" actId="14100"/>
          <ac:grpSpMkLst>
            <pc:docMk/>
            <pc:sldMk cId="421856067" sldId="1006"/>
            <ac:grpSpMk id="212" creationId="{BD0C4974-D689-414F-A2EB-9B1043F3314D}"/>
          </ac:grpSpMkLst>
        </pc:grpChg>
        <pc:grpChg chg="mod">
          <ac:chgData name="Aizhan Kassymova" userId="116eda05-19b7-4ab1-b111-75ad639c04ed" providerId="ADAL" clId="{FFCE49F3-5F8D-2B4B-8D18-7A400D8CA18F}" dt="2022-07-16T05:34:47.485" v="2430" actId="14100"/>
          <ac:grpSpMkLst>
            <pc:docMk/>
            <pc:sldMk cId="421856067" sldId="1006"/>
            <ac:grpSpMk id="213" creationId="{94888FAE-136F-094E-BF2A-11D94A17BB7F}"/>
          </ac:grpSpMkLst>
        </pc:grpChg>
        <pc:cxnChg chg="mod">
          <ac:chgData name="Aizhan Kassymova" userId="116eda05-19b7-4ab1-b111-75ad639c04ed" providerId="ADAL" clId="{FFCE49F3-5F8D-2B4B-8D18-7A400D8CA18F}" dt="2022-07-16T05:36:20.297" v="2468" actId="1076"/>
          <ac:cxnSpMkLst>
            <pc:docMk/>
            <pc:sldMk cId="421856067" sldId="1006"/>
            <ac:cxnSpMk id="4" creationId="{AE213470-EFFE-1143-AE70-3E6F1DF5204B}"/>
          </ac:cxnSpMkLst>
        </pc:cxnChg>
        <pc:cxnChg chg="mod">
          <ac:chgData name="Aizhan Kassymova" userId="116eda05-19b7-4ab1-b111-75ad639c04ed" providerId="ADAL" clId="{FFCE49F3-5F8D-2B4B-8D18-7A400D8CA18F}" dt="2022-07-16T05:36:20.297" v="2468" actId="1076"/>
          <ac:cxnSpMkLst>
            <pc:docMk/>
            <pc:sldMk cId="421856067" sldId="1006"/>
            <ac:cxnSpMk id="91" creationId="{FB823437-9FDA-D44D-8E28-4933018C3600}"/>
          </ac:cxnSpMkLst>
        </pc:cxnChg>
        <pc:cxnChg chg="mod">
          <ac:chgData name="Aizhan Kassymova" userId="116eda05-19b7-4ab1-b111-75ad639c04ed" providerId="ADAL" clId="{FFCE49F3-5F8D-2B4B-8D18-7A400D8CA18F}" dt="2022-07-16T05:34:02.680" v="2400" actId="478"/>
          <ac:cxnSpMkLst>
            <pc:docMk/>
            <pc:sldMk cId="421856067" sldId="1006"/>
            <ac:cxnSpMk id="117" creationId="{B3EBBB35-9D82-7C43-B882-52ED90AE3A71}"/>
          </ac:cxnSpMkLst>
        </pc:cxnChg>
        <pc:cxnChg chg="mod">
          <ac:chgData name="Aizhan Kassymova" userId="116eda05-19b7-4ab1-b111-75ad639c04ed" providerId="ADAL" clId="{FFCE49F3-5F8D-2B4B-8D18-7A400D8CA18F}" dt="2022-07-16T05:35:45.373" v="2463" actId="1076"/>
          <ac:cxnSpMkLst>
            <pc:docMk/>
            <pc:sldMk cId="421856067" sldId="1006"/>
            <ac:cxnSpMk id="125" creationId="{A158D1E0-EC39-B24D-B774-0F90A7D44B42}"/>
          </ac:cxnSpMkLst>
        </pc:cxnChg>
        <pc:cxnChg chg="mod">
          <ac:chgData name="Aizhan Kassymova" userId="116eda05-19b7-4ab1-b111-75ad639c04ed" providerId="ADAL" clId="{FFCE49F3-5F8D-2B4B-8D18-7A400D8CA18F}" dt="2022-07-16T05:35:45.373" v="2463" actId="1076"/>
          <ac:cxnSpMkLst>
            <pc:docMk/>
            <pc:sldMk cId="421856067" sldId="1006"/>
            <ac:cxnSpMk id="126" creationId="{48C5D3C3-9FD9-A44F-928B-E71825DFF240}"/>
          </ac:cxnSpMkLst>
        </pc:cxnChg>
        <pc:cxnChg chg="mod">
          <ac:chgData name="Aizhan Kassymova" userId="116eda05-19b7-4ab1-b111-75ad639c04ed" providerId="ADAL" clId="{FFCE49F3-5F8D-2B4B-8D18-7A400D8CA18F}" dt="2022-07-16T05:35:45.373" v="2463" actId="1076"/>
          <ac:cxnSpMkLst>
            <pc:docMk/>
            <pc:sldMk cId="421856067" sldId="1006"/>
            <ac:cxnSpMk id="129" creationId="{D9C2CF80-D780-354F-8B0F-64498B55F617}"/>
          </ac:cxnSpMkLst>
        </pc:cxnChg>
        <pc:cxnChg chg="mod">
          <ac:chgData name="Aizhan Kassymova" userId="116eda05-19b7-4ab1-b111-75ad639c04ed" providerId="ADAL" clId="{FFCE49F3-5F8D-2B4B-8D18-7A400D8CA18F}" dt="2022-07-16T05:35:45.373" v="2463" actId="1076"/>
          <ac:cxnSpMkLst>
            <pc:docMk/>
            <pc:sldMk cId="421856067" sldId="1006"/>
            <ac:cxnSpMk id="145" creationId="{FF1A7170-6A51-3D48-AEA7-1F523F75B4D6}"/>
          </ac:cxnSpMkLst>
        </pc:cxnChg>
        <pc:cxnChg chg="mod">
          <ac:chgData name="Aizhan Kassymova" userId="116eda05-19b7-4ab1-b111-75ad639c04ed" providerId="ADAL" clId="{FFCE49F3-5F8D-2B4B-8D18-7A400D8CA18F}" dt="2022-07-16T05:35:45.373" v="2463" actId="1076"/>
          <ac:cxnSpMkLst>
            <pc:docMk/>
            <pc:sldMk cId="421856067" sldId="1006"/>
            <ac:cxnSpMk id="146" creationId="{F7519B9E-323B-804C-8AD0-4C25771A040B}"/>
          </ac:cxnSpMkLst>
        </pc:cxnChg>
        <pc:cxnChg chg="mod">
          <ac:chgData name="Aizhan Kassymova" userId="116eda05-19b7-4ab1-b111-75ad639c04ed" providerId="ADAL" clId="{FFCE49F3-5F8D-2B4B-8D18-7A400D8CA18F}" dt="2022-07-16T05:34:02.680" v="2400" actId="478"/>
          <ac:cxnSpMkLst>
            <pc:docMk/>
            <pc:sldMk cId="421856067" sldId="1006"/>
            <ac:cxnSpMk id="148" creationId="{F2EA7353-AEFA-934F-93DE-A8D55DF75658}"/>
          </ac:cxnSpMkLst>
        </pc:cxnChg>
        <pc:cxnChg chg="mod">
          <ac:chgData name="Aizhan Kassymova" userId="116eda05-19b7-4ab1-b111-75ad639c04ed" providerId="ADAL" clId="{FFCE49F3-5F8D-2B4B-8D18-7A400D8CA18F}" dt="2022-07-16T05:34:02.680" v="2400" actId="478"/>
          <ac:cxnSpMkLst>
            <pc:docMk/>
            <pc:sldMk cId="421856067" sldId="1006"/>
            <ac:cxnSpMk id="149" creationId="{840242E3-3BEB-D543-B881-84EB2D13BD66}"/>
          </ac:cxnSpMkLst>
        </pc:cxnChg>
        <pc:cxnChg chg="mod">
          <ac:chgData name="Aizhan Kassymova" userId="116eda05-19b7-4ab1-b111-75ad639c04ed" providerId="ADAL" clId="{FFCE49F3-5F8D-2B4B-8D18-7A400D8CA18F}" dt="2022-07-16T05:34:02.680" v="2400" actId="478"/>
          <ac:cxnSpMkLst>
            <pc:docMk/>
            <pc:sldMk cId="421856067" sldId="1006"/>
            <ac:cxnSpMk id="150" creationId="{DC27D746-0691-6F47-9E9D-1D63DF11D081}"/>
          </ac:cxnSpMkLst>
        </pc:cxnChg>
        <pc:cxnChg chg="mod">
          <ac:chgData name="Aizhan Kassymova" userId="116eda05-19b7-4ab1-b111-75ad639c04ed" providerId="ADAL" clId="{FFCE49F3-5F8D-2B4B-8D18-7A400D8CA18F}" dt="2022-07-16T05:34:32.428" v="2426" actId="478"/>
          <ac:cxnSpMkLst>
            <pc:docMk/>
            <pc:sldMk cId="421856067" sldId="1006"/>
            <ac:cxnSpMk id="216" creationId="{3F2C66BF-55D8-0549-A9DA-934202F38DD5}"/>
          </ac:cxnSpMkLst>
        </pc:cxnChg>
        <pc:cxnChg chg="mod">
          <ac:chgData name="Aizhan Kassymova" userId="116eda05-19b7-4ab1-b111-75ad639c04ed" providerId="ADAL" clId="{FFCE49F3-5F8D-2B4B-8D18-7A400D8CA18F}" dt="2022-07-16T05:34:32.428" v="2426" actId="478"/>
          <ac:cxnSpMkLst>
            <pc:docMk/>
            <pc:sldMk cId="421856067" sldId="1006"/>
            <ac:cxnSpMk id="217" creationId="{CA370408-C974-CD4A-8EF6-0AEC3924D4ED}"/>
          </ac:cxnSpMkLst>
        </pc:cxnChg>
        <pc:cxnChg chg="mod">
          <ac:chgData name="Aizhan Kassymova" userId="116eda05-19b7-4ab1-b111-75ad639c04ed" providerId="ADAL" clId="{FFCE49F3-5F8D-2B4B-8D18-7A400D8CA18F}" dt="2022-07-16T05:34:32.428" v="2426" actId="478"/>
          <ac:cxnSpMkLst>
            <pc:docMk/>
            <pc:sldMk cId="421856067" sldId="1006"/>
            <ac:cxnSpMk id="218" creationId="{5A7BF2B3-45B8-414A-8B63-2480CF8FA113}"/>
          </ac:cxnSpMkLst>
        </pc:cxnChg>
        <pc:cxnChg chg="mod">
          <ac:chgData name="Aizhan Kassymova" userId="116eda05-19b7-4ab1-b111-75ad639c04ed" providerId="ADAL" clId="{FFCE49F3-5F8D-2B4B-8D18-7A400D8CA18F}" dt="2022-07-16T05:34:32.428" v="2426" actId="478"/>
          <ac:cxnSpMkLst>
            <pc:docMk/>
            <pc:sldMk cId="421856067" sldId="1006"/>
            <ac:cxnSpMk id="219" creationId="{9A1FEA61-81C7-C449-880B-15A8ACAF5500}"/>
          </ac:cxnSpMkLst>
        </pc:cxnChg>
        <pc:cxnChg chg="mod">
          <ac:chgData name="Aizhan Kassymova" userId="116eda05-19b7-4ab1-b111-75ad639c04ed" providerId="ADAL" clId="{FFCE49F3-5F8D-2B4B-8D18-7A400D8CA18F}" dt="2022-07-16T05:36:28.863" v="2470" actId="1076"/>
          <ac:cxnSpMkLst>
            <pc:docMk/>
            <pc:sldMk cId="421856067" sldId="1006"/>
            <ac:cxnSpMk id="222" creationId="{104E923B-AAA4-BF49-886D-0890ABD390AE}"/>
          </ac:cxnSpMkLst>
        </pc:cxnChg>
        <pc:cxnChg chg="mod">
          <ac:chgData name="Aizhan Kassymova" userId="116eda05-19b7-4ab1-b111-75ad639c04ed" providerId="ADAL" clId="{FFCE49F3-5F8D-2B4B-8D18-7A400D8CA18F}" dt="2022-07-16T05:36:28.863" v="2470" actId="1076"/>
          <ac:cxnSpMkLst>
            <pc:docMk/>
            <pc:sldMk cId="421856067" sldId="1006"/>
            <ac:cxnSpMk id="223" creationId="{4096CE24-617A-E048-B706-AA2C9CEA0B54}"/>
          </ac:cxnSpMkLst>
        </pc:cxnChg>
        <pc:cxnChg chg="mod">
          <ac:chgData name="Aizhan Kassymova" userId="116eda05-19b7-4ab1-b111-75ad639c04ed" providerId="ADAL" clId="{FFCE49F3-5F8D-2B4B-8D18-7A400D8CA18F}" dt="2022-07-16T05:36:28.863" v="2470" actId="1076"/>
          <ac:cxnSpMkLst>
            <pc:docMk/>
            <pc:sldMk cId="421856067" sldId="1006"/>
            <ac:cxnSpMk id="225" creationId="{FB902E57-4D34-7F49-80B6-6C4A1D5EB080}"/>
          </ac:cxnSpMkLst>
        </pc:cxnChg>
      </pc:sldChg>
      <pc:sldChg chg="addSp delSp modSp mod modNotesTx">
        <pc:chgData name="Aizhan Kassymova" userId="116eda05-19b7-4ab1-b111-75ad639c04ed" providerId="ADAL" clId="{FFCE49F3-5F8D-2B4B-8D18-7A400D8CA18F}" dt="2022-07-16T05:29:35.371" v="2296" actId="20577"/>
        <pc:sldMkLst>
          <pc:docMk/>
          <pc:sldMk cId="2199283685" sldId="1007"/>
        </pc:sldMkLst>
        <pc:spChg chg="mod">
          <ac:chgData name="Aizhan Kassymova" userId="116eda05-19b7-4ab1-b111-75ad639c04ed" providerId="ADAL" clId="{FFCE49F3-5F8D-2B4B-8D18-7A400D8CA18F}" dt="2022-07-16T05:22:44.853" v="1849"/>
          <ac:spMkLst>
            <pc:docMk/>
            <pc:sldMk cId="2199283685" sldId="1007"/>
            <ac:spMk id="2" creationId="{3B8CD900-19EC-824C-BF74-AADFBF5A172E}"/>
          </ac:spMkLst>
        </pc:spChg>
        <pc:spChg chg="mod">
          <ac:chgData name="Aizhan Kassymova" userId="116eda05-19b7-4ab1-b111-75ad639c04ed" providerId="ADAL" clId="{FFCE49F3-5F8D-2B4B-8D18-7A400D8CA18F}" dt="2022-07-16T05:22:55.473" v="1850" actId="478"/>
          <ac:spMkLst>
            <pc:docMk/>
            <pc:sldMk cId="2199283685" sldId="1007"/>
            <ac:spMk id="11" creationId="{ED8D52E4-C345-B842-A2E7-C8068B8E5CF4}"/>
          </ac:spMkLst>
        </pc:spChg>
        <pc:spChg chg="del">
          <ac:chgData name="Aizhan Kassymova" userId="116eda05-19b7-4ab1-b111-75ad639c04ed" providerId="ADAL" clId="{FFCE49F3-5F8D-2B4B-8D18-7A400D8CA18F}" dt="2022-07-16T05:22:55.473" v="1850" actId="478"/>
          <ac:spMkLst>
            <pc:docMk/>
            <pc:sldMk cId="2199283685" sldId="1007"/>
            <ac:spMk id="12" creationId="{A5089E2D-0B1B-544A-82BC-F28ED3191A4E}"/>
          </ac:spMkLst>
        </pc:spChg>
        <pc:spChg chg="mod">
          <ac:chgData name="Aizhan Kassymova" userId="116eda05-19b7-4ab1-b111-75ad639c04ed" providerId="ADAL" clId="{FFCE49F3-5F8D-2B4B-8D18-7A400D8CA18F}" dt="2022-07-16T05:24:04.263" v="1876" actId="20577"/>
          <ac:spMkLst>
            <pc:docMk/>
            <pc:sldMk cId="2199283685" sldId="1007"/>
            <ac:spMk id="13" creationId="{10CAB5B1-70B7-184B-A16F-4239A3118B18}"/>
          </ac:spMkLst>
        </pc:spChg>
        <pc:spChg chg="mod">
          <ac:chgData name="Aizhan Kassymova" userId="116eda05-19b7-4ab1-b111-75ad639c04ed" providerId="ADAL" clId="{FFCE49F3-5F8D-2B4B-8D18-7A400D8CA18F}" dt="2022-07-16T05:25:43.159" v="2005" actId="1076"/>
          <ac:spMkLst>
            <pc:docMk/>
            <pc:sldMk cId="2199283685" sldId="1007"/>
            <ac:spMk id="84" creationId="{35A3A0E8-5840-8E42-ADE8-7EB044576C1C}"/>
          </ac:spMkLst>
        </pc:spChg>
        <pc:spChg chg="mod">
          <ac:chgData name="Aizhan Kassymova" userId="116eda05-19b7-4ab1-b111-75ad639c04ed" providerId="ADAL" clId="{FFCE49F3-5F8D-2B4B-8D18-7A400D8CA18F}" dt="2022-07-16T05:25:43.159" v="2005" actId="1076"/>
          <ac:spMkLst>
            <pc:docMk/>
            <pc:sldMk cId="2199283685" sldId="1007"/>
            <ac:spMk id="85" creationId="{55600375-23A3-CD4E-BBD9-EE07BA4AED64}"/>
          </ac:spMkLst>
        </pc:spChg>
        <pc:spChg chg="mod">
          <ac:chgData name="Aizhan Kassymova" userId="116eda05-19b7-4ab1-b111-75ad639c04ed" providerId="ADAL" clId="{FFCE49F3-5F8D-2B4B-8D18-7A400D8CA18F}" dt="2022-07-16T05:25:43.159" v="2005" actId="1076"/>
          <ac:spMkLst>
            <pc:docMk/>
            <pc:sldMk cId="2199283685" sldId="1007"/>
            <ac:spMk id="87" creationId="{51F428BA-8794-2B46-B109-1D511F62E555}"/>
          </ac:spMkLst>
        </pc:spChg>
        <pc:spChg chg="mod">
          <ac:chgData name="Aizhan Kassymova" userId="116eda05-19b7-4ab1-b111-75ad639c04ed" providerId="ADAL" clId="{FFCE49F3-5F8D-2B4B-8D18-7A400D8CA18F}" dt="2022-07-16T05:25:43.159" v="2005" actId="1076"/>
          <ac:spMkLst>
            <pc:docMk/>
            <pc:sldMk cId="2199283685" sldId="1007"/>
            <ac:spMk id="88" creationId="{E5D95958-8C54-6242-A3B1-968E6AC629AC}"/>
          </ac:spMkLst>
        </pc:spChg>
        <pc:spChg chg="mod">
          <ac:chgData name="Aizhan Kassymova" userId="116eda05-19b7-4ab1-b111-75ad639c04ed" providerId="ADAL" clId="{FFCE49F3-5F8D-2B4B-8D18-7A400D8CA18F}" dt="2022-07-16T05:27:53.800" v="2161" actId="14100"/>
          <ac:spMkLst>
            <pc:docMk/>
            <pc:sldMk cId="2199283685" sldId="1007"/>
            <ac:spMk id="102" creationId="{203A67B3-AD0F-0041-BB55-345D4484BF78}"/>
          </ac:spMkLst>
        </pc:spChg>
        <pc:spChg chg="del">
          <ac:chgData name="Aizhan Kassymova" userId="116eda05-19b7-4ab1-b111-75ad639c04ed" providerId="ADAL" clId="{FFCE49F3-5F8D-2B4B-8D18-7A400D8CA18F}" dt="2022-07-15T18:03:49.888" v="508" actId="478"/>
          <ac:spMkLst>
            <pc:docMk/>
            <pc:sldMk cId="2199283685" sldId="1007"/>
            <ac:spMk id="109" creationId="{99BA57FE-A308-1E41-B606-A1B8A22BF1A6}"/>
          </ac:spMkLst>
        </pc:spChg>
        <pc:spChg chg="mod">
          <ac:chgData name="Aizhan Kassymova" userId="116eda05-19b7-4ab1-b111-75ad639c04ed" providerId="ADAL" clId="{FFCE49F3-5F8D-2B4B-8D18-7A400D8CA18F}" dt="2022-07-16T05:26:12.616" v="2042" actId="20577"/>
          <ac:spMkLst>
            <pc:docMk/>
            <pc:sldMk cId="2199283685" sldId="1007"/>
            <ac:spMk id="119" creationId="{00B31285-CEBC-B045-A3D2-E171BD35C682}"/>
          </ac:spMkLst>
        </pc:spChg>
        <pc:spChg chg="add mod">
          <ac:chgData name="Aizhan Kassymova" userId="116eda05-19b7-4ab1-b111-75ad639c04ed" providerId="ADAL" clId="{FFCE49F3-5F8D-2B4B-8D18-7A400D8CA18F}" dt="2022-07-15T18:03:50.347" v="509"/>
          <ac:spMkLst>
            <pc:docMk/>
            <pc:sldMk cId="2199283685" sldId="1007"/>
            <ac:spMk id="120" creationId="{D9523579-A513-BC87-6042-50F125AE6A73}"/>
          </ac:spMkLst>
        </pc:spChg>
        <pc:spChg chg="add mod">
          <ac:chgData name="Aizhan Kassymova" userId="116eda05-19b7-4ab1-b111-75ad639c04ed" providerId="ADAL" clId="{FFCE49F3-5F8D-2B4B-8D18-7A400D8CA18F}" dt="2022-07-16T05:23:20.368" v="1857" actId="1076"/>
          <ac:spMkLst>
            <pc:docMk/>
            <pc:sldMk cId="2199283685" sldId="1007"/>
            <ac:spMk id="121" creationId="{0BC4545B-BA5A-EC40-F148-01C9C4B7720E}"/>
          </ac:spMkLst>
        </pc:spChg>
        <pc:spChg chg="add mod">
          <ac:chgData name="Aizhan Kassymova" userId="116eda05-19b7-4ab1-b111-75ad639c04ed" providerId="ADAL" clId="{FFCE49F3-5F8D-2B4B-8D18-7A400D8CA18F}" dt="2022-07-16T05:23:59.779" v="1865" actId="1076"/>
          <ac:spMkLst>
            <pc:docMk/>
            <pc:sldMk cId="2199283685" sldId="1007"/>
            <ac:spMk id="122" creationId="{4553C9BD-8412-194B-390B-A5D2519E44BF}"/>
          </ac:spMkLst>
        </pc:spChg>
        <pc:spChg chg="mod">
          <ac:chgData name="Aizhan Kassymova" userId="116eda05-19b7-4ab1-b111-75ad639c04ed" providerId="ADAL" clId="{FFCE49F3-5F8D-2B4B-8D18-7A400D8CA18F}" dt="2022-07-16T05:29:20.465" v="2292" actId="1076"/>
          <ac:spMkLst>
            <pc:docMk/>
            <pc:sldMk cId="2199283685" sldId="1007"/>
            <ac:spMk id="144" creationId="{2CE37313-1E06-C945-A455-53ADE2AA5971}"/>
          </ac:spMkLst>
        </pc:spChg>
        <pc:spChg chg="mod">
          <ac:chgData name="Aizhan Kassymova" userId="116eda05-19b7-4ab1-b111-75ad639c04ed" providerId="ADAL" clId="{FFCE49F3-5F8D-2B4B-8D18-7A400D8CA18F}" dt="2022-07-16T05:24:09.278" v="1886" actId="20577"/>
          <ac:spMkLst>
            <pc:docMk/>
            <pc:sldMk cId="2199283685" sldId="1007"/>
            <ac:spMk id="206" creationId="{6066254D-E62E-B446-8950-17FDF2A183D7}"/>
          </ac:spMkLst>
        </pc:spChg>
        <pc:spChg chg="mod">
          <ac:chgData name="Aizhan Kassymova" userId="116eda05-19b7-4ab1-b111-75ad639c04ed" providerId="ADAL" clId="{FFCE49F3-5F8D-2B4B-8D18-7A400D8CA18F}" dt="2022-07-16T05:23:26.255" v="1858" actId="478"/>
          <ac:spMkLst>
            <pc:docMk/>
            <pc:sldMk cId="2199283685" sldId="1007"/>
            <ac:spMk id="214" creationId="{FA7A7264-CB0E-4442-BA92-F16F6E6EF1F5}"/>
          </ac:spMkLst>
        </pc:spChg>
        <pc:spChg chg="del">
          <ac:chgData name="Aizhan Kassymova" userId="116eda05-19b7-4ab1-b111-75ad639c04ed" providerId="ADAL" clId="{FFCE49F3-5F8D-2B4B-8D18-7A400D8CA18F}" dt="2022-07-16T05:23:26.255" v="1858" actId="478"/>
          <ac:spMkLst>
            <pc:docMk/>
            <pc:sldMk cId="2199283685" sldId="1007"/>
            <ac:spMk id="215" creationId="{D54F6320-1E23-E649-BFED-E007672E7AB0}"/>
          </ac:spMkLst>
        </pc:spChg>
        <pc:grpChg chg="mod">
          <ac:chgData name="Aizhan Kassymova" userId="116eda05-19b7-4ab1-b111-75ad639c04ed" providerId="ADAL" clId="{FFCE49F3-5F8D-2B4B-8D18-7A400D8CA18F}" dt="2022-07-16T05:25:43.159" v="2005" actId="1076"/>
          <ac:grpSpMkLst>
            <pc:docMk/>
            <pc:sldMk cId="2199283685" sldId="1007"/>
            <ac:grpSpMk id="6" creationId="{EB00013B-973D-F145-BC62-E1EB59B2D1F7}"/>
          </ac:grpSpMkLst>
        </pc:grpChg>
        <pc:grpChg chg="mod">
          <ac:chgData name="Aizhan Kassymova" userId="116eda05-19b7-4ab1-b111-75ad639c04ed" providerId="ADAL" clId="{FFCE49F3-5F8D-2B4B-8D18-7A400D8CA18F}" dt="2022-07-16T05:25:43.159" v="2005" actId="1076"/>
          <ac:grpSpMkLst>
            <pc:docMk/>
            <pc:sldMk cId="2199283685" sldId="1007"/>
            <ac:grpSpMk id="83" creationId="{92B476DA-1332-E245-A063-5F18A8ED561F}"/>
          </ac:grpSpMkLst>
        </pc:grpChg>
        <pc:grpChg chg="mod">
          <ac:chgData name="Aizhan Kassymova" userId="116eda05-19b7-4ab1-b111-75ad639c04ed" providerId="ADAL" clId="{FFCE49F3-5F8D-2B4B-8D18-7A400D8CA18F}" dt="2022-07-16T05:23:14.589" v="1856" actId="14100"/>
          <ac:grpSpMkLst>
            <pc:docMk/>
            <pc:sldMk cId="2199283685" sldId="1007"/>
            <ac:grpSpMk id="212" creationId="{BD0C4974-D689-414F-A2EB-9B1043F3314D}"/>
          </ac:grpSpMkLst>
        </pc:grpChg>
        <pc:grpChg chg="mod">
          <ac:chgData name="Aizhan Kassymova" userId="116eda05-19b7-4ab1-b111-75ad639c04ed" providerId="ADAL" clId="{FFCE49F3-5F8D-2B4B-8D18-7A400D8CA18F}" dt="2022-07-16T05:23:51.978" v="1864" actId="14100"/>
          <ac:grpSpMkLst>
            <pc:docMk/>
            <pc:sldMk cId="2199283685" sldId="1007"/>
            <ac:grpSpMk id="213" creationId="{94888FAE-136F-094E-BF2A-11D94A17BB7F}"/>
          </ac:grpSpMkLst>
        </pc:grpChg>
        <pc:cxnChg chg="mod">
          <ac:chgData name="Aizhan Kassymova" userId="116eda05-19b7-4ab1-b111-75ad639c04ed" providerId="ADAL" clId="{FFCE49F3-5F8D-2B4B-8D18-7A400D8CA18F}" dt="2022-07-16T05:25:43.159" v="2005" actId="1076"/>
          <ac:cxnSpMkLst>
            <pc:docMk/>
            <pc:sldMk cId="2199283685" sldId="1007"/>
            <ac:cxnSpMk id="4" creationId="{AE213470-EFFE-1143-AE70-3E6F1DF5204B}"/>
          </ac:cxnSpMkLst>
        </pc:cxnChg>
        <pc:cxnChg chg="mod">
          <ac:chgData name="Aizhan Kassymova" userId="116eda05-19b7-4ab1-b111-75ad639c04ed" providerId="ADAL" clId="{FFCE49F3-5F8D-2B4B-8D18-7A400D8CA18F}" dt="2022-07-16T05:25:39.206" v="2004" actId="1076"/>
          <ac:cxnSpMkLst>
            <pc:docMk/>
            <pc:sldMk cId="2199283685" sldId="1007"/>
            <ac:cxnSpMk id="78" creationId="{B1705D36-44EB-7144-ADDD-2BCA5A49E36C}"/>
          </ac:cxnSpMkLst>
        </pc:cxnChg>
        <pc:cxnChg chg="mod">
          <ac:chgData name="Aizhan Kassymova" userId="116eda05-19b7-4ab1-b111-75ad639c04ed" providerId="ADAL" clId="{FFCE49F3-5F8D-2B4B-8D18-7A400D8CA18F}" dt="2022-07-16T05:25:43.159" v="2005" actId="1076"/>
          <ac:cxnSpMkLst>
            <pc:docMk/>
            <pc:sldMk cId="2199283685" sldId="1007"/>
            <ac:cxnSpMk id="91" creationId="{FB823437-9FDA-D44D-8E28-4933018C3600}"/>
          </ac:cxnSpMkLst>
        </pc:cxnChg>
        <pc:cxnChg chg="mod">
          <ac:chgData name="Aizhan Kassymova" userId="116eda05-19b7-4ab1-b111-75ad639c04ed" providerId="ADAL" clId="{FFCE49F3-5F8D-2B4B-8D18-7A400D8CA18F}" dt="2022-07-16T05:22:55.473" v="1850" actId="478"/>
          <ac:cxnSpMkLst>
            <pc:docMk/>
            <pc:sldMk cId="2199283685" sldId="1007"/>
            <ac:cxnSpMk id="117" creationId="{B3EBBB35-9D82-7C43-B882-52ED90AE3A71}"/>
          </ac:cxnSpMkLst>
        </pc:cxnChg>
        <pc:cxnChg chg="mod">
          <ac:chgData name="Aizhan Kassymova" userId="116eda05-19b7-4ab1-b111-75ad639c04ed" providerId="ADAL" clId="{FFCE49F3-5F8D-2B4B-8D18-7A400D8CA18F}" dt="2022-07-16T05:22:55.473" v="1850" actId="478"/>
          <ac:cxnSpMkLst>
            <pc:docMk/>
            <pc:sldMk cId="2199283685" sldId="1007"/>
            <ac:cxnSpMk id="148" creationId="{F2EA7353-AEFA-934F-93DE-A8D55DF75658}"/>
          </ac:cxnSpMkLst>
        </pc:cxnChg>
        <pc:cxnChg chg="mod">
          <ac:chgData name="Aizhan Kassymova" userId="116eda05-19b7-4ab1-b111-75ad639c04ed" providerId="ADAL" clId="{FFCE49F3-5F8D-2B4B-8D18-7A400D8CA18F}" dt="2022-07-16T05:22:55.473" v="1850" actId="478"/>
          <ac:cxnSpMkLst>
            <pc:docMk/>
            <pc:sldMk cId="2199283685" sldId="1007"/>
            <ac:cxnSpMk id="149" creationId="{840242E3-3BEB-D543-B881-84EB2D13BD66}"/>
          </ac:cxnSpMkLst>
        </pc:cxnChg>
        <pc:cxnChg chg="mod">
          <ac:chgData name="Aizhan Kassymova" userId="116eda05-19b7-4ab1-b111-75ad639c04ed" providerId="ADAL" clId="{FFCE49F3-5F8D-2B4B-8D18-7A400D8CA18F}" dt="2022-07-16T05:22:55.473" v="1850" actId="478"/>
          <ac:cxnSpMkLst>
            <pc:docMk/>
            <pc:sldMk cId="2199283685" sldId="1007"/>
            <ac:cxnSpMk id="150" creationId="{DC27D746-0691-6F47-9E9D-1D63DF11D081}"/>
          </ac:cxnSpMkLst>
        </pc:cxnChg>
        <pc:cxnChg chg="mod">
          <ac:chgData name="Aizhan Kassymova" userId="116eda05-19b7-4ab1-b111-75ad639c04ed" providerId="ADAL" clId="{FFCE49F3-5F8D-2B4B-8D18-7A400D8CA18F}" dt="2022-07-16T05:23:26.255" v="1858" actId="478"/>
          <ac:cxnSpMkLst>
            <pc:docMk/>
            <pc:sldMk cId="2199283685" sldId="1007"/>
            <ac:cxnSpMk id="216" creationId="{3F2C66BF-55D8-0549-A9DA-934202F38DD5}"/>
          </ac:cxnSpMkLst>
        </pc:cxnChg>
        <pc:cxnChg chg="mod">
          <ac:chgData name="Aizhan Kassymova" userId="116eda05-19b7-4ab1-b111-75ad639c04ed" providerId="ADAL" clId="{FFCE49F3-5F8D-2B4B-8D18-7A400D8CA18F}" dt="2022-07-16T05:23:26.255" v="1858" actId="478"/>
          <ac:cxnSpMkLst>
            <pc:docMk/>
            <pc:sldMk cId="2199283685" sldId="1007"/>
            <ac:cxnSpMk id="217" creationId="{CA370408-C974-CD4A-8EF6-0AEC3924D4ED}"/>
          </ac:cxnSpMkLst>
        </pc:cxnChg>
        <pc:cxnChg chg="mod">
          <ac:chgData name="Aizhan Kassymova" userId="116eda05-19b7-4ab1-b111-75ad639c04ed" providerId="ADAL" clId="{FFCE49F3-5F8D-2B4B-8D18-7A400D8CA18F}" dt="2022-07-16T05:23:26.255" v="1858" actId="478"/>
          <ac:cxnSpMkLst>
            <pc:docMk/>
            <pc:sldMk cId="2199283685" sldId="1007"/>
            <ac:cxnSpMk id="218" creationId="{5A7BF2B3-45B8-414A-8B63-2480CF8FA113}"/>
          </ac:cxnSpMkLst>
        </pc:cxnChg>
        <pc:cxnChg chg="mod">
          <ac:chgData name="Aizhan Kassymova" userId="116eda05-19b7-4ab1-b111-75ad639c04ed" providerId="ADAL" clId="{FFCE49F3-5F8D-2B4B-8D18-7A400D8CA18F}" dt="2022-07-16T05:23:26.255" v="1858" actId="478"/>
          <ac:cxnSpMkLst>
            <pc:docMk/>
            <pc:sldMk cId="2199283685" sldId="1007"/>
            <ac:cxnSpMk id="219" creationId="{9A1FEA61-81C7-C449-880B-15A8ACAF5500}"/>
          </ac:cxnSpMkLst>
        </pc:cxnChg>
      </pc:sldChg>
      <pc:sldChg chg="addSp delSp modSp mod modNotesTx">
        <pc:chgData name="Aizhan Kassymova" userId="116eda05-19b7-4ab1-b111-75ad639c04ed" providerId="ADAL" clId="{FFCE49F3-5F8D-2B4B-8D18-7A400D8CA18F}" dt="2022-07-16T05:22:32.483" v="1848" actId="20577"/>
        <pc:sldMkLst>
          <pc:docMk/>
          <pc:sldMk cId="2039105488" sldId="1008"/>
        </pc:sldMkLst>
        <pc:spChg chg="mod">
          <ac:chgData name="Aizhan Kassymova" userId="116eda05-19b7-4ab1-b111-75ad639c04ed" providerId="ADAL" clId="{FFCE49F3-5F8D-2B4B-8D18-7A400D8CA18F}" dt="2022-07-16T05:12:02.080" v="1255"/>
          <ac:spMkLst>
            <pc:docMk/>
            <pc:sldMk cId="2039105488" sldId="1008"/>
            <ac:spMk id="2" creationId="{3B8CD900-19EC-824C-BF74-AADFBF5A172E}"/>
          </ac:spMkLst>
        </pc:spChg>
        <pc:spChg chg="mod">
          <ac:chgData name="Aizhan Kassymova" userId="116eda05-19b7-4ab1-b111-75ad639c04ed" providerId="ADAL" clId="{FFCE49F3-5F8D-2B4B-8D18-7A400D8CA18F}" dt="2022-07-16T05:12:13.657" v="1256" actId="478"/>
          <ac:spMkLst>
            <pc:docMk/>
            <pc:sldMk cId="2039105488" sldId="1008"/>
            <ac:spMk id="11" creationId="{ED8D52E4-C345-B842-A2E7-C8068B8E5CF4}"/>
          </ac:spMkLst>
        </pc:spChg>
        <pc:spChg chg="del">
          <ac:chgData name="Aizhan Kassymova" userId="116eda05-19b7-4ab1-b111-75ad639c04ed" providerId="ADAL" clId="{FFCE49F3-5F8D-2B4B-8D18-7A400D8CA18F}" dt="2022-07-16T05:12:13.657" v="1256" actId="478"/>
          <ac:spMkLst>
            <pc:docMk/>
            <pc:sldMk cId="2039105488" sldId="1008"/>
            <ac:spMk id="12" creationId="{A5089E2D-0B1B-544A-82BC-F28ED3191A4E}"/>
          </ac:spMkLst>
        </pc:spChg>
        <pc:spChg chg="mod">
          <ac:chgData name="Aizhan Kassymova" userId="116eda05-19b7-4ab1-b111-75ad639c04ed" providerId="ADAL" clId="{FFCE49F3-5F8D-2B4B-8D18-7A400D8CA18F}" dt="2022-07-16T05:12:54.023" v="1276" actId="20577"/>
          <ac:spMkLst>
            <pc:docMk/>
            <pc:sldMk cId="2039105488" sldId="1008"/>
            <ac:spMk id="13" creationId="{10CAB5B1-70B7-184B-A16F-4239A3118B18}"/>
          </ac:spMkLst>
        </pc:spChg>
        <pc:spChg chg="mod">
          <ac:chgData name="Aizhan Kassymova" userId="116eda05-19b7-4ab1-b111-75ad639c04ed" providerId="ADAL" clId="{FFCE49F3-5F8D-2B4B-8D18-7A400D8CA18F}" dt="2022-07-16T05:18:15.680" v="1590" actId="255"/>
          <ac:spMkLst>
            <pc:docMk/>
            <pc:sldMk cId="2039105488" sldId="1008"/>
            <ac:spMk id="79" creationId="{25A1DE96-E618-F245-B317-BF7C352A5215}"/>
          </ac:spMkLst>
        </pc:spChg>
        <pc:spChg chg="del">
          <ac:chgData name="Aizhan Kassymova" userId="116eda05-19b7-4ab1-b111-75ad639c04ed" providerId="ADAL" clId="{FFCE49F3-5F8D-2B4B-8D18-7A400D8CA18F}" dt="2022-07-15T18:03:45.234" v="506" actId="478"/>
          <ac:spMkLst>
            <pc:docMk/>
            <pc:sldMk cId="2039105488" sldId="1008"/>
            <ac:spMk id="86" creationId="{FCF8662E-6C10-1246-A632-4EAD39DCFA18}"/>
          </ac:spMkLst>
        </pc:spChg>
        <pc:spChg chg="add mod">
          <ac:chgData name="Aizhan Kassymova" userId="116eda05-19b7-4ab1-b111-75ad639c04ed" providerId="ADAL" clId="{FFCE49F3-5F8D-2B4B-8D18-7A400D8CA18F}" dt="2022-07-15T18:03:45.673" v="507"/>
          <ac:spMkLst>
            <pc:docMk/>
            <pc:sldMk cId="2039105488" sldId="1008"/>
            <ac:spMk id="89" creationId="{E9742D60-C34A-B831-BC46-2D1431411CFE}"/>
          </ac:spMkLst>
        </pc:spChg>
        <pc:spChg chg="add mod">
          <ac:chgData name="Aizhan Kassymova" userId="116eda05-19b7-4ab1-b111-75ad639c04ed" providerId="ADAL" clId="{FFCE49F3-5F8D-2B4B-8D18-7A400D8CA18F}" dt="2022-07-16T05:12:39.773" v="1263" actId="1076"/>
          <ac:spMkLst>
            <pc:docMk/>
            <pc:sldMk cId="2039105488" sldId="1008"/>
            <ac:spMk id="90" creationId="{8F37C95A-1012-1CA7-A300-438BC43468CE}"/>
          </ac:spMkLst>
        </pc:spChg>
        <pc:spChg chg="add mod">
          <ac:chgData name="Aizhan Kassymova" userId="116eda05-19b7-4ab1-b111-75ad639c04ed" providerId="ADAL" clId="{FFCE49F3-5F8D-2B4B-8D18-7A400D8CA18F}" dt="2022-07-16T05:13:27.187" v="1283" actId="1076"/>
          <ac:spMkLst>
            <pc:docMk/>
            <pc:sldMk cId="2039105488" sldId="1008"/>
            <ac:spMk id="92" creationId="{84CC3DF9-392F-A873-BE50-71384CB46621}"/>
          </ac:spMkLst>
        </pc:spChg>
        <pc:spChg chg="mod">
          <ac:chgData name="Aizhan Kassymova" userId="116eda05-19b7-4ab1-b111-75ad639c04ed" providerId="ADAL" clId="{FFCE49F3-5F8D-2B4B-8D18-7A400D8CA18F}" dt="2022-07-16T05:18:33.960" v="1592" actId="14100"/>
          <ac:spMkLst>
            <pc:docMk/>
            <pc:sldMk cId="2039105488" sldId="1008"/>
            <ac:spMk id="128" creationId="{C22C09FB-549C-8E44-8641-4B4BD5A57453}"/>
          </ac:spMkLst>
        </pc:spChg>
        <pc:spChg chg="mod">
          <ac:chgData name="Aizhan Kassymova" userId="116eda05-19b7-4ab1-b111-75ad639c04ed" providerId="ADAL" clId="{FFCE49F3-5F8D-2B4B-8D18-7A400D8CA18F}" dt="2022-07-16T05:15:51.993" v="1438" actId="1076"/>
          <ac:spMkLst>
            <pc:docMk/>
            <pc:sldMk cId="2039105488" sldId="1008"/>
            <ac:spMk id="136" creationId="{744B26E9-8C84-AF45-BC0E-C09188489CFA}"/>
          </ac:spMkLst>
        </pc:spChg>
        <pc:spChg chg="mod">
          <ac:chgData name="Aizhan Kassymova" userId="116eda05-19b7-4ab1-b111-75ad639c04ed" providerId="ADAL" clId="{FFCE49F3-5F8D-2B4B-8D18-7A400D8CA18F}" dt="2022-07-16T05:15:51.993" v="1438" actId="1076"/>
          <ac:spMkLst>
            <pc:docMk/>
            <pc:sldMk cId="2039105488" sldId="1008"/>
            <ac:spMk id="137" creationId="{71A3F897-85F9-4241-906F-6308455A3CAB}"/>
          </ac:spMkLst>
        </pc:spChg>
        <pc:spChg chg="mod">
          <ac:chgData name="Aizhan Kassymova" userId="116eda05-19b7-4ab1-b111-75ad639c04ed" providerId="ADAL" clId="{FFCE49F3-5F8D-2B4B-8D18-7A400D8CA18F}" dt="2022-07-16T05:15:51.993" v="1438" actId="1076"/>
          <ac:spMkLst>
            <pc:docMk/>
            <pc:sldMk cId="2039105488" sldId="1008"/>
            <ac:spMk id="138" creationId="{A0FF28E6-68F8-9D49-858D-54A894437AE3}"/>
          </ac:spMkLst>
        </pc:spChg>
        <pc:spChg chg="mod">
          <ac:chgData name="Aizhan Kassymova" userId="116eda05-19b7-4ab1-b111-75ad639c04ed" providerId="ADAL" clId="{FFCE49F3-5F8D-2B4B-8D18-7A400D8CA18F}" dt="2022-07-16T05:15:51.993" v="1438" actId="1076"/>
          <ac:spMkLst>
            <pc:docMk/>
            <pc:sldMk cId="2039105488" sldId="1008"/>
            <ac:spMk id="139" creationId="{57F4F79C-9470-0243-9459-9DE005B149AC}"/>
          </ac:spMkLst>
        </pc:spChg>
        <pc:spChg chg="mod">
          <ac:chgData name="Aizhan Kassymova" userId="116eda05-19b7-4ab1-b111-75ad639c04ed" providerId="ADAL" clId="{FFCE49F3-5F8D-2B4B-8D18-7A400D8CA18F}" dt="2022-07-16T05:22:32.483" v="1848" actId="20577"/>
          <ac:spMkLst>
            <pc:docMk/>
            <pc:sldMk cId="2039105488" sldId="1008"/>
            <ac:spMk id="144" creationId="{2CE37313-1E06-C945-A455-53ADE2AA5971}"/>
          </ac:spMkLst>
        </pc:spChg>
        <pc:spChg chg="mod">
          <ac:chgData name="Aizhan Kassymova" userId="116eda05-19b7-4ab1-b111-75ad639c04ed" providerId="ADAL" clId="{FFCE49F3-5F8D-2B4B-8D18-7A400D8CA18F}" dt="2022-07-16T05:13:31.840" v="1293" actId="20577"/>
          <ac:spMkLst>
            <pc:docMk/>
            <pc:sldMk cId="2039105488" sldId="1008"/>
            <ac:spMk id="206" creationId="{6066254D-E62E-B446-8950-17FDF2A183D7}"/>
          </ac:spMkLst>
        </pc:spChg>
        <pc:spChg chg="mod">
          <ac:chgData name="Aizhan Kassymova" userId="116eda05-19b7-4ab1-b111-75ad639c04ed" providerId="ADAL" clId="{FFCE49F3-5F8D-2B4B-8D18-7A400D8CA18F}" dt="2022-07-16T05:12:59.694" v="1277" actId="478"/>
          <ac:spMkLst>
            <pc:docMk/>
            <pc:sldMk cId="2039105488" sldId="1008"/>
            <ac:spMk id="214" creationId="{FA7A7264-CB0E-4442-BA92-F16F6E6EF1F5}"/>
          </ac:spMkLst>
        </pc:spChg>
        <pc:spChg chg="del">
          <ac:chgData name="Aizhan Kassymova" userId="116eda05-19b7-4ab1-b111-75ad639c04ed" providerId="ADAL" clId="{FFCE49F3-5F8D-2B4B-8D18-7A400D8CA18F}" dt="2022-07-16T05:12:59.694" v="1277" actId="478"/>
          <ac:spMkLst>
            <pc:docMk/>
            <pc:sldMk cId="2039105488" sldId="1008"/>
            <ac:spMk id="215" creationId="{D54F6320-1E23-E649-BFED-E007672E7AB0}"/>
          </ac:spMkLst>
        </pc:spChg>
        <pc:grpChg chg="mod">
          <ac:chgData name="Aizhan Kassymova" userId="116eda05-19b7-4ab1-b111-75ad639c04ed" providerId="ADAL" clId="{FFCE49F3-5F8D-2B4B-8D18-7A400D8CA18F}" dt="2022-07-16T05:15:51.993" v="1438" actId="1076"/>
          <ac:grpSpMkLst>
            <pc:docMk/>
            <pc:sldMk cId="2039105488" sldId="1008"/>
            <ac:grpSpMk id="133" creationId="{EB20B2E4-EE78-334C-B142-D9716F510006}"/>
          </ac:grpSpMkLst>
        </pc:grpChg>
        <pc:grpChg chg="mod">
          <ac:chgData name="Aizhan Kassymova" userId="116eda05-19b7-4ab1-b111-75ad639c04ed" providerId="ADAL" clId="{FFCE49F3-5F8D-2B4B-8D18-7A400D8CA18F}" dt="2022-07-16T05:15:51.993" v="1438" actId="1076"/>
          <ac:grpSpMkLst>
            <pc:docMk/>
            <pc:sldMk cId="2039105488" sldId="1008"/>
            <ac:grpSpMk id="134" creationId="{1D5E26E8-DD67-F64E-B7A5-CF2A5868C4FE}"/>
          </ac:grpSpMkLst>
        </pc:grpChg>
        <pc:grpChg chg="mod">
          <ac:chgData name="Aizhan Kassymova" userId="116eda05-19b7-4ab1-b111-75ad639c04ed" providerId="ADAL" clId="{FFCE49F3-5F8D-2B4B-8D18-7A400D8CA18F}" dt="2022-07-16T05:15:51.993" v="1438" actId="1076"/>
          <ac:grpSpMkLst>
            <pc:docMk/>
            <pc:sldMk cId="2039105488" sldId="1008"/>
            <ac:grpSpMk id="135" creationId="{C814D838-F088-1449-A73B-3285342C6057}"/>
          </ac:grpSpMkLst>
        </pc:grpChg>
        <pc:grpChg chg="mod">
          <ac:chgData name="Aizhan Kassymova" userId="116eda05-19b7-4ab1-b111-75ad639c04ed" providerId="ADAL" clId="{FFCE49F3-5F8D-2B4B-8D18-7A400D8CA18F}" dt="2022-07-16T05:12:47.453" v="1265" actId="14100"/>
          <ac:grpSpMkLst>
            <pc:docMk/>
            <pc:sldMk cId="2039105488" sldId="1008"/>
            <ac:grpSpMk id="212" creationId="{BD0C4974-D689-414F-A2EB-9B1043F3314D}"/>
          </ac:grpSpMkLst>
        </pc:grpChg>
        <pc:grpChg chg="mod">
          <ac:chgData name="Aizhan Kassymova" userId="116eda05-19b7-4ab1-b111-75ad639c04ed" providerId="ADAL" clId="{FFCE49F3-5F8D-2B4B-8D18-7A400D8CA18F}" dt="2022-07-16T05:13:21.319" v="1282" actId="14100"/>
          <ac:grpSpMkLst>
            <pc:docMk/>
            <pc:sldMk cId="2039105488" sldId="1008"/>
            <ac:grpSpMk id="213" creationId="{94888FAE-136F-094E-BF2A-11D94A17BB7F}"/>
          </ac:grpSpMkLst>
        </pc:grpChg>
        <pc:cxnChg chg="mod">
          <ac:chgData name="Aizhan Kassymova" userId="116eda05-19b7-4ab1-b111-75ad639c04ed" providerId="ADAL" clId="{FFCE49F3-5F8D-2B4B-8D18-7A400D8CA18F}" dt="2022-07-16T05:12:13.657" v="1256" actId="478"/>
          <ac:cxnSpMkLst>
            <pc:docMk/>
            <pc:sldMk cId="2039105488" sldId="1008"/>
            <ac:cxnSpMk id="117" creationId="{B3EBBB35-9D82-7C43-B882-52ED90AE3A71}"/>
          </ac:cxnSpMkLst>
        </pc:cxnChg>
        <pc:cxnChg chg="mod">
          <ac:chgData name="Aizhan Kassymova" userId="116eda05-19b7-4ab1-b111-75ad639c04ed" providerId="ADAL" clId="{FFCE49F3-5F8D-2B4B-8D18-7A400D8CA18F}" dt="2022-07-16T05:15:47.049" v="1437" actId="1076"/>
          <ac:cxnSpMkLst>
            <pc:docMk/>
            <pc:sldMk cId="2039105488" sldId="1008"/>
            <ac:cxnSpMk id="127" creationId="{2ACB87E4-845E-A542-9CE2-5864050E17AD}"/>
          </ac:cxnSpMkLst>
        </pc:cxnChg>
        <pc:cxnChg chg="mod">
          <ac:chgData name="Aizhan Kassymova" userId="116eda05-19b7-4ab1-b111-75ad639c04ed" providerId="ADAL" clId="{FFCE49F3-5F8D-2B4B-8D18-7A400D8CA18F}" dt="2022-07-16T05:12:13.657" v="1256" actId="478"/>
          <ac:cxnSpMkLst>
            <pc:docMk/>
            <pc:sldMk cId="2039105488" sldId="1008"/>
            <ac:cxnSpMk id="148" creationId="{F2EA7353-AEFA-934F-93DE-A8D55DF75658}"/>
          </ac:cxnSpMkLst>
        </pc:cxnChg>
        <pc:cxnChg chg="mod">
          <ac:chgData name="Aizhan Kassymova" userId="116eda05-19b7-4ab1-b111-75ad639c04ed" providerId="ADAL" clId="{FFCE49F3-5F8D-2B4B-8D18-7A400D8CA18F}" dt="2022-07-16T05:12:13.657" v="1256" actId="478"/>
          <ac:cxnSpMkLst>
            <pc:docMk/>
            <pc:sldMk cId="2039105488" sldId="1008"/>
            <ac:cxnSpMk id="149" creationId="{840242E3-3BEB-D543-B881-84EB2D13BD66}"/>
          </ac:cxnSpMkLst>
        </pc:cxnChg>
        <pc:cxnChg chg="mod">
          <ac:chgData name="Aizhan Kassymova" userId="116eda05-19b7-4ab1-b111-75ad639c04ed" providerId="ADAL" clId="{FFCE49F3-5F8D-2B4B-8D18-7A400D8CA18F}" dt="2022-07-16T05:12:13.657" v="1256" actId="478"/>
          <ac:cxnSpMkLst>
            <pc:docMk/>
            <pc:sldMk cId="2039105488" sldId="1008"/>
            <ac:cxnSpMk id="150" creationId="{DC27D746-0691-6F47-9E9D-1D63DF11D081}"/>
          </ac:cxnSpMkLst>
        </pc:cxnChg>
        <pc:cxnChg chg="mod">
          <ac:chgData name="Aizhan Kassymova" userId="116eda05-19b7-4ab1-b111-75ad639c04ed" providerId="ADAL" clId="{FFCE49F3-5F8D-2B4B-8D18-7A400D8CA18F}" dt="2022-07-16T05:12:59.694" v="1277" actId="478"/>
          <ac:cxnSpMkLst>
            <pc:docMk/>
            <pc:sldMk cId="2039105488" sldId="1008"/>
            <ac:cxnSpMk id="216" creationId="{3F2C66BF-55D8-0549-A9DA-934202F38DD5}"/>
          </ac:cxnSpMkLst>
        </pc:cxnChg>
        <pc:cxnChg chg="mod">
          <ac:chgData name="Aizhan Kassymova" userId="116eda05-19b7-4ab1-b111-75ad639c04ed" providerId="ADAL" clId="{FFCE49F3-5F8D-2B4B-8D18-7A400D8CA18F}" dt="2022-07-16T05:12:59.694" v="1277" actId="478"/>
          <ac:cxnSpMkLst>
            <pc:docMk/>
            <pc:sldMk cId="2039105488" sldId="1008"/>
            <ac:cxnSpMk id="217" creationId="{CA370408-C974-CD4A-8EF6-0AEC3924D4ED}"/>
          </ac:cxnSpMkLst>
        </pc:cxnChg>
        <pc:cxnChg chg="mod">
          <ac:chgData name="Aizhan Kassymova" userId="116eda05-19b7-4ab1-b111-75ad639c04ed" providerId="ADAL" clId="{FFCE49F3-5F8D-2B4B-8D18-7A400D8CA18F}" dt="2022-07-16T05:12:59.694" v="1277" actId="478"/>
          <ac:cxnSpMkLst>
            <pc:docMk/>
            <pc:sldMk cId="2039105488" sldId="1008"/>
            <ac:cxnSpMk id="218" creationId="{5A7BF2B3-45B8-414A-8B63-2480CF8FA113}"/>
          </ac:cxnSpMkLst>
        </pc:cxnChg>
        <pc:cxnChg chg="mod">
          <ac:chgData name="Aizhan Kassymova" userId="116eda05-19b7-4ab1-b111-75ad639c04ed" providerId="ADAL" clId="{FFCE49F3-5F8D-2B4B-8D18-7A400D8CA18F}" dt="2022-07-16T05:12:59.694" v="1277" actId="478"/>
          <ac:cxnSpMkLst>
            <pc:docMk/>
            <pc:sldMk cId="2039105488" sldId="1008"/>
            <ac:cxnSpMk id="219" creationId="{9A1FEA61-81C7-C449-880B-15A8ACAF5500}"/>
          </ac:cxnSpMkLst>
        </pc:cxnChg>
      </pc:sldChg>
      <pc:sldChg chg="addSp delSp modSp mod modNotesTx">
        <pc:chgData name="Aizhan Kassymova" userId="116eda05-19b7-4ab1-b111-75ad639c04ed" providerId="ADAL" clId="{FFCE49F3-5F8D-2B4B-8D18-7A400D8CA18F}" dt="2022-07-16T05:21:22.893" v="1760" actId="20577"/>
        <pc:sldMkLst>
          <pc:docMk/>
          <pc:sldMk cId="622832814" sldId="1009"/>
        </pc:sldMkLst>
        <pc:spChg chg="mod">
          <ac:chgData name="Aizhan Kassymova" userId="116eda05-19b7-4ab1-b111-75ad639c04ed" providerId="ADAL" clId="{FFCE49F3-5F8D-2B4B-8D18-7A400D8CA18F}" dt="2022-07-15T18:12:56.620" v="518" actId="20577"/>
          <ac:spMkLst>
            <pc:docMk/>
            <pc:sldMk cId="622832814" sldId="1009"/>
            <ac:spMk id="2" creationId="{3B8CD900-19EC-824C-BF74-AADFBF5A172E}"/>
          </ac:spMkLst>
        </pc:spChg>
        <pc:spChg chg="mod">
          <ac:chgData name="Aizhan Kassymova" userId="116eda05-19b7-4ab1-b111-75ad639c04ed" providerId="ADAL" clId="{FFCE49F3-5F8D-2B4B-8D18-7A400D8CA18F}" dt="2022-07-15T18:14:37.851" v="602" actId="1076"/>
          <ac:spMkLst>
            <pc:docMk/>
            <pc:sldMk cId="622832814" sldId="1009"/>
            <ac:spMk id="11" creationId="{ED8D52E4-C345-B842-A2E7-C8068B8E5CF4}"/>
          </ac:spMkLst>
        </pc:spChg>
        <pc:spChg chg="mod">
          <ac:chgData name="Aizhan Kassymova" userId="116eda05-19b7-4ab1-b111-75ad639c04ed" providerId="ADAL" clId="{FFCE49F3-5F8D-2B4B-8D18-7A400D8CA18F}" dt="2022-07-15T18:14:37.851" v="602" actId="1076"/>
          <ac:spMkLst>
            <pc:docMk/>
            <pc:sldMk cId="622832814" sldId="1009"/>
            <ac:spMk id="12" creationId="{A5089E2D-0B1B-544A-82BC-F28ED3191A4E}"/>
          </ac:spMkLst>
        </pc:spChg>
        <pc:spChg chg="mod">
          <ac:chgData name="Aizhan Kassymova" userId="116eda05-19b7-4ab1-b111-75ad639c04ed" providerId="ADAL" clId="{FFCE49F3-5F8D-2B4B-8D18-7A400D8CA18F}" dt="2022-07-16T05:08:55.957" v="1132" actId="20577"/>
          <ac:spMkLst>
            <pc:docMk/>
            <pc:sldMk cId="622832814" sldId="1009"/>
            <ac:spMk id="13" creationId="{10CAB5B1-70B7-184B-A16F-4239A3118B18}"/>
          </ac:spMkLst>
        </pc:spChg>
        <pc:spChg chg="mod">
          <ac:chgData name="Aizhan Kassymova" userId="116eda05-19b7-4ab1-b111-75ad639c04ed" providerId="ADAL" clId="{FFCE49F3-5F8D-2B4B-8D18-7A400D8CA18F}" dt="2022-07-16T05:09:10.074" v="1144" actId="1076"/>
          <ac:spMkLst>
            <pc:docMk/>
            <pc:sldMk cId="622832814" sldId="1009"/>
            <ac:spMk id="26" creationId="{F5362B29-42A6-3F4A-A1AB-EFF56E7B7726}"/>
          </ac:spMkLst>
        </pc:spChg>
        <pc:spChg chg="mod">
          <ac:chgData name="Aizhan Kassymova" userId="116eda05-19b7-4ab1-b111-75ad639c04ed" providerId="ADAL" clId="{FFCE49F3-5F8D-2B4B-8D18-7A400D8CA18F}" dt="2022-07-16T05:21:10.522" v="1747" actId="20577"/>
          <ac:spMkLst>
            <pc:docMk/>
            <pc:sldMk cId="622832814" sldId="1009"/>
            <ac:spMk id="79" creationId="{EF3F96C4-7C44-5A46-A288-AFF998E8C12A}"/>
          </ac:spMkLst>
        </pc:spChg>
        <pc:spChg chg="mod">
          <ac:chgData name="Aizhan Kassymova" userId="116eda05-19b7-4ab1-b111-75ad639c04ed" providerId="ADAL" clId="{FFCE49F3-5F8D-2B4B-8D18-7A400D8CA18F}" dt="2022-07-16T03:39:43.760" v="825"/>
          <ac:spMkLst>
            <pc:docMk/>
            <pc:sldMk cId="622832814" sldId="1009"/>
            <ac:spMk id="80" creationId="{7BCE6F83-E984-0A47-ACF6-560550DA22AC}"/>
          </ac:spMkLst>
        </pc:spChg>
        <pc:spChg chg="mod">
          <ac:chgData name="Aizhan Kassymova" userId="116eda05-19b7-4ab1-b111-75ad639c04ed" providerId="ADAL" clId="{FFCE49F3-5F8D-2B4B-8D18-7A400D8CA18F}" dt="2022-07-16T03:39:43.760" v="825"/>
          <ac:spMkLst>
            <pc:docMk/>
            <pc:sldMk cId="622832814" sldId="1009"/>
            <ac:spMk id="84" creationId="{E2065433-0D2A-3446-BC7D-8CEDCA3DD66A}"/>
          </ac:spMkLst>
        </pc:spChg>
        <pc:spChg chg="mod">
          <ac:chgData name="Aizhan Kassymova" userId="116eda05-19b7-4ab1-b111-75ad639c04ed" providerId="ADAL" clId="{FFCE49F3-5F8D-2B4B-8D18-7A400D8CA18F}" dt="2022-07-16T03:39:43.760" v="825"/>
          <ac:spMkLst>
            <pc:docMk/>
            <pc:sldMk cId="622832814" sldId="1009"/>
            <ac:spMk id="85" creationId="{6E32735B-6992-604C-B1C0-390BFA95D359}"/>
          </ac:spMkLst>
        </pc:spChg>
        <pc:spChg chg="mod">
          <ac:chgData name="Aizhan Kassymova" userId="116eda05-19b7-4ab1-b111-75ad639c04ed" providerId="ADAL" clId="{FFCE49F3-5F8D-2B4B-8D18-7A400D8CA18F}" dt="2022-07-16T03:39:43.760" v="825"/>
          <ac:spMkLst>
            <pc:docMk/>
            <pc:sldMk cId="622832814" sldId="1009"/>
            <ac:spMk id="86" creationId="{458B0BF5-90AD-E548-AAB1-86D4685BA81E}"/>
          </ac:spMkLst>
        </pc:spChg>
        <pc:spChg chg="mod">
          <ac:chgData name="Aizhan Kassymova" userId="116eda05-19b7-4ab1-b111-75ad639c04ed" providerId="ADAL" clId="{FFCE49F3-5F8D-2B4B-8D18-7A400D8CA18F}" dt="2022-07-16T03:39:43.760" v="825"/>
          <ac:spMkLst>
            <pc:docMk/>
            <pc:sldMk cId="622832814" sldId="1009"/>
            <ac:spMk id="87" creationId="{1E3E44CE-06FB-264E-B1D2-5C7788F13081}"/>
          </ac:spMkLst>
        </pc:spChg>
        <pc:spChg chg="add mod">
          <ac:chgData name="Aizhan Kassymova" userId="116eda05-19b7-4ab1-b111-75ad639c04ed" providerId="ADAL" clId="{FFCE49F3-5F8D-2B4B-8D18-7A400D8CA18F}" dt="2022-07-15T18:15:22.435" v="611" actId="1076"/>
          <ac:spMkLst>
            <pc:docMk/>
            <pc:sldMk cId="622832814" sldId="1009"/>
            <ac:spMk id="88" creationId="{1A4A3485-7AAD-0200-1226-A2C3CDD791BF}"/>
          </ac:spMkLst>
        </pc:spChg>
        <pc:spChg chg="mod">
          <ac:chgData name="Aizhan Kassymova" userId="116eda05-19b7-4ab1-b111-75ad639c04ed" providerId="ADAL" clId="{FFCE49F3-5F8D-2B4B-8D18-7A400D8CA18F}" dt="2022-07-15T18:17:51.841" v="782" actId="1076"/>
          <ac:spMkLst>
            <pc:docMk/>
            <pc:sldMk cId="622832814" sldId="1009"/>
            <ac:spMk id="89" creationId="{BDA85EA9-5376-4A4E-AEA3-D00FB0A25494}"/>
          </ac:spMkLst>
        </pc:spChg>
        <pc:spChg chg="mod">
          <ac:chgData name="Aizhan Kassymova" userId="116eda05-19b7-4ab1-b111-75ad639c04ed" providerId="ADAL" clId="{FFCE49F3-5F8D-2B4B-8D18-7A400D8CA18F}" dt="2022-07-16T05:21:22.893" v="1760" actId="20577"/>
          <ac:spMkLst>
            <pc:docMk/>
            <pc:sldMk cId="622832814" sldId="1009"/>
            <ac:spMk id="144" creationId="{2CE37313-1E06-C945-A455-53ADE2AA5971}"/>
          </ac:spMkLst>
        </pc:spChg>
        <pc:spChg chg="mod">
          <ac:chgData name="Aizhan Kassymova" userId="116eda05-19b7-4ab1-b111-75ad639c04ed" providerId="ADAL" clId="{FFCE49F3-5F8D-2B4B-8D18-7A400D8CA18F}" dt="2022-07-16T05:09:06.860" v="1143" actId="1076"/>
          <ac:spMkLst>
            <pc:docMk/>
            <pc:sldMk cId="622832814" sldId="1009"/>
            <ac:spMk id="168" creationId="{EEDE4156-8281-D847-9240-9DE98999091B}"/>
          </ac:spMkLst>
        </pc:spChg>
        <pc:spChg chg="mod">
          <ac:chgData name="Aizhan Kassymova" userId="116eda05-19b7-4ab1-b111-75ad639c04ed" providerId="ADAL" clId="{FFCE49F3-5F8D-2B4B-8D18-7A400D8CA18F}" dt="2022-07-16T05:09:06.860" v="1143" actId="1076"/>
          <ac:spMkLst>
            <pc:docMk/>
            <pc:sldMk cId="622832814" sldId="1009"/>
            <ac:spMk id="169" creationId="{22E8340D-B5D1-3C48-A062-4F70248D103D}"/>
          </ac:spMkLst>
        </pc:spChg>
        <pc:spChg chg="mod">
          <ac:chgData name="Aizhan Kassymova" userId="116eda05-19b7-4ab1-b111-75ad639c04ed" providerId="ADAL" clId="{FFCE49F3-5F8D-2B4B-8D18-7A400D8CA18F}" dt="2022-07-16T05:09:06.860" v="1143" actId="1076"/>
          <ac:spMkLst>
            <pc:docMk/>
            <pc:sldMk cId="622832814" sldId="1009"/>
            <ac:spMk id="170" creationId="{29109B86-1ABF-F647-8516-2AAE154A9E83}"/>
          </ac:spMkLst>
        </pc:spChg>
        <pc:spChg chg="mod">
          <ac:chgData name="Aizhan Kassymova" userId="116eda05-19b7-4ab1-b111-75ad639c04ed" providerId="ADAL" clId="{FFCE49F3-5F8D-2B4B-8D18-7A400D8CA18F}" dt="2022-07-16T05:09:06.860" v="1143" actId="1076"/>
          <ac:spMkLst>
            <pc:docMk/>
            <pc:sldMk cId="622832814" sldId="1009"/>
            <ac:spMk id="171" creationId="{9F93569F-8FC8-7C4E-9F95-B14647D2DB8C}"/>
          </ac:spMkLst>
        </pc:spChg>
        <pc:spChg chg="mod">
          <ac:chgData name="Aizhan Kassymova" userId="116eda05-19b7-4ab1-b111-75ad639c04ed" providerId="ADAL" clId="{FFCE49F3-5F8D-2B4B-8D18-7A400D8CA18F}" dt="2022-07-16T05:09:06.860" v="1143" actId="1076"/>
          <ac:spMkLst>
            <pc:docMk/>
            <pc:sldMk cId="622832814" sldId="1009"/>
            <ac:spMk id="172" creationId="{8E5BC3B8-E87D-9F47-A6F6-AD8B57BC21E6}"/>
          </ac:spMkLst>
        </pc:spChg>
        <pc:spChg chg="mod">
          <ac:chgData name="Aizhan Kassymova" userId="116eda05-19b7-4ab1-b111-75ad639c04ed" providerId="ADAL" clId="{FFCE49F3-5F8D-2B4B-8D18-7A400D8CA18F}" dt="2022-07-16T05:09:06.860" v="1143" actId="1076"/>
          <ac:spMkLst>
            <pc:docMk/>
            <pc:sldMk cId="622832814" sldId="1009"/>
            <ac:spMk id="174" creationId="{3A0D9FD6-DBAC-4B49-A55F-167642D66FA7}"/>
          </ac:spMkLst>
        </pc:spChg>
        <pc:spChg chg="mod">
          <ac:chgData name="Aizhan Kassymova" userId="116eda05-19b7-4ab1-b111-75ad639c04ed" providerId="ADAL" clId="{FFCE49F3-5F8D-2B4B-8D18-7A400D8CA18F}" dt="2022-07-16T05:09:06.860" v="1143" actId="1076"/>
          <ac:spMkLst>
            <pc:docMk/>
            <pc:sldMk cId="622832814" sldId="1009"/>
            <ac:spMk id="176" creationId="{4DE6A147-5BC7-FF41-B7AC-2BA9913BB098}"/>
          </ac:spMkLst>
        </pc:spChg>
        <pc:spChg chg="mod">
          <ac:chgData name="Aizhan Kassymova" userId="116eda05-19b7-4ab1-b111-75ad639c04ed" providerId="ADAL" clId="{FFCE49F3-5F8D-2B4B-8D18-7A400D8CA18F}" dt="2022-07-16T05:09:06.860" v="1143" actId="1076"/>
          <ac:spMkLst>
            <pc:docMk/>
            <pc:sldMk cId="622832814" sldId="1009"/>
            <ac:spMk id="177" creationId="{53ECF0A1-6175-BE45-A32A-233E1942C8EC}"/>
          </ac:spMkLst>
        </pc:spChg>
        <pc:spChg chg="mod">
          <ac:chgData name="Aizhan Kassymova" userId="116eda05-19b7-4ab1-b111-75ad639c04ed" providerId="ADAL" clId="{FFCE49F3-5F8D-2B4B-8D18-7A400D8CA18F}" dt="2022-07-16T05:09:06.860" v="1143" actId="1076"/>
          <ac:spMkLst>
            <pc:docMk/>
            <pc:sldMk cId="622832814" sldId="1009"/>
            <ac:spMk id="179" creationId="{8FD6AEB5-BE60-044C-B32D-B433B740036B}"/>
          </ac:spMkLst>
        </pc:spChg>
        <pc:spChg chg="mod">
          <ac:chgData name="Aizhan Kassymova" userId="116eda05-19b7-4ab1-b111-75ad639c04ed" providerId="ADAL" clId="{FFCE49F3-5F8D-2B4B-8D18-7A400D8CA18F}" dt="2022-07-16T05:09:06.860" v="1143" actId="1076"/>
          <ac:spMkLst>
            <pc:docMk/>
            <pc:sldMk cId="622832814" sldId="1009"/>
            <ac:spMk id="181" creationId="{6DA44079-B2D7-9244-A5E0-9DF13556EBC7}"/>
          </ac:spMkLst>
        </pc:spChg>
        <pc:spChg chg="mod">
          <ac:chgData name="Aizhan Kassymova" userId="116eda05-19b7-4ab1-b111-75ad639c04ed" providerId="ADAL" clId="{FFCE49F3-5F8D-2B4B-8D18-7A400D8CA18F}" dt="2022-07-16T05:09:06.860" v="1143" actId="1076"/>
          <ac:spMkLst>
            <pc:docMk/>
            <pc:sldMk cId="622832814" sldId="1009"/>
            <ac:spMk id="182" creationId="{E808BD44-A307-394D-8965-070EF3F8652F}"/>
          </ac:spMkLst>
        </pc:spChg>
        <pc:spChg chg="mod">
          <ac:chgData name="Aizhan Kassymova" userId="116eda05-19b7-4ab1-b111-75ad639c04ed" providerId="ADAL" clId="{FFCE49F3-5F8D-2B4B-8D18-7A400D8CA18F}" dt="2022-07-16T05:09:06.860" v="1143" actId="1076"/>
          <ac:spMkLst>
            <pc:docMk/>
            <pc:sldMk cId="622832814" sldId="1009"/>
            <ac:spMk id="183" creationId="{327FF4BF-3914-2143-83C7-C816B3E0AC30}"/>
          </ac:spMkLst>
        </pc:spChg>
        <pc:spChg chg="mod">
          <ac:chgData name="Aizhan Kassymova" userId="116eda05-19b7-4ab1-b111-75ad639c04ed" providerId="ADAL" clId="{FFCE49F3-5F8D-2B4B-8D18-7A400D8CA18F}" dt="2022-07-16T05:09:06.860" v="1143" actId="1076"/>
          <ac:spMkLst>
            <pc:docMk/>
            <pc:sldMk cId="622832814" sldId="1009"/>
            <ac:spMk id="184" creationId="{09C51570-A4D3-D24C-A492-3811DD957CD4}"/>
          </ac:spMkLst>
        </pc:spChg>
        <pc:spChg chg="mod">
          <ac:chgData name="Aizhan Kassymova" userId="116eda05-19b7-4ab1-b111-75ad639c04ed" providerId="ADAL" clId="{FFCE49F3-5F8D-2B4B-8D18-7A400D8CA18F}" dt="2022-07-16T05:09:06.860" v="1143" actId="1076"/>
          <ac:spMkLst>
            <pc:docMk/>
            <pc:sldMk cId="622832814" sldId="1009"/>
            <ac:spMk id="185" creationId="{BC2853B5-A39B-5A40-97DF-5ADB471224B2}"/>
          </ac:spMkLst>
        </pc:spChg>
        <pc:spChg chg="mod">
          <ac:chgData name="Aizhan Kassymova" userId="116eda05-19b7-4ab1-b111-75ad639c04ed" providerId="ADAL" clId="{FFCE49F3-5F8D-2B4B-8D18-7A400D8CA18F}" dt="2022-07-16T05:09:06.860" v="1143" actId="1076"/>
          <ac:spMkLst>
            <pc:docMk/>
            <pc:sldMk cId="622832814" sldId="1009"/>
            <ac:spMk id="186" creationId="{7928EDBA-57E1-B441-B1AF-CC0D62B2B5B0}"/>
          </ac:spMkLst>
        </pc:spChg>
        <pc:spChg chg="mod">
          <ac:chgData name="Aizhan Kassymova" userId="116eda05-19b7-4ab1-b111-75ad639c04ed" providerId="ADAL" clId="{FFCE49F3-5F8D-2B4B-8D18-7A400D8CA18F}" dt="2022-07-16T05:09:06.860" v="1143" actId="1076"/>
          <ac:spMkLst>
            <pc:docMk/>
            <pc:sldMk cId="622832814" sldId="1009"/>
            <ac:spMk id="187" creationId="{CC70E1A7-AAEC-6440-86AC-73ECE22D7AB6}"/>
          </ac:spMkLst>
        </pc:spChg>
        <pc:spChg chg="mod">
          <ac:chgData name="Aizhan Kassymova" userId="116eda05-19b7-4ab1-b111-75ad639c04ed" providerId="ADAL" clId="{FFCE49F3-5F8D-2B4B-8D18-7A400D8CA18F}" dt="2022-07-16T05:09:06.860" v="1143" actId="1076"/>
          <ac:spMkLst>
            <pc:docMk/>
            <pc:sldMk cId="622832814" sldId="1009"/>
            <ac:spMk id="188" creationId="{2F7E7C91-0257-D84D-8AD1-4A152C818F8E}"/>
          </ac:spMkLst>
        </pc:spChg>
        <pc:spChg chg="mod">
          <ac:chgData name="Aizhan Kassymova" userId="116eda05-19b7-4ab1-b111-75ad639c04ed" providerId="ADAL" clId="{FFCE49F3-5F8D-2B4B-8D18-7A400D8CA18F}" dt="2022-07-16T05:09:06.860" v="1143" actId="1076"/>
          <ac:spMkLst>
            <pc:docMk/>
            <pc:sldMk cId="622832814" sldId="1009"/>
            <ac:spMk id="189" creationId="{6AE127C2-D583-E74D-8B39-05EEBEBE2393}"/>
          </ac:spMkLst>
        </pc:spChg>
        <pc:spChg chg="mod">
          <ac:chgData name="Aizhan Kassymova" userId="116eda05-19b7-4ab1-b111-75ad639c04ed" providerId="ADAL" clId="{FFCE49F3-5F8D-2B4B-8D18-7A400D8CA18F}" dt="2022-07-16T05:09:06.860" v="1143" actId="1076"/>
          <ac:spMkLst>
            <pc:docMk/>
            <pc:sldMk cId="622832814" sldId="1009"/>
            <ac:spMk id="190" creationId="{0EDFA963-70E6-2E42-AAFE-E2F9BD64631D}"/>
          </ac:spMkLst>
        </pc:spChg>
        <pc:spChg chg="mod">
          <ac:chgData name="Aizhan Kassymova" userId="116eda05-19b7-4ab1-b111-75ad639c04ed" providerId="ADAL" clId="{FFCE49F3-5F8D-2B4B-8D18-7A400D8CA18F}" dt="2022-07-16T05:09:06.860" v="1143" actId="1076"/>
          <ac:spMkLst>
            <pc:docMk/>
            <pc:sldMk cId="622832814" sldId="1009"/>
            <ac:spMk id="191" creationId="{27A6382E-A13F-A248-84BF-E9DBD71EE18A}"/>
          </ac:spMkLst>
        </pc:spChg>
        <pc:spChg chg="mod">
          <ac:chgData name="Aizhan Kassymova" userId="116eda05-19b7-4ab1-b111-75ad639c04ed" providerId="ADAL" clId="{FFCE49F3-5F8D-2B4B-8D18-7A400D8CA18F}" dt="2022-07-16T05:09:06.860" v="1143" actId="1076"/>
          <ac:spMkLst>
            <pc:docMk/>
            <pc:sldMk cId="622832814" sldId="1009"/>
            <ac:spMk id="192" creationId="{2D690E63-3733-8E4E-B8F8-19245FF772BA}"/>
          </ac:spMkLst>
        </pc:spChg>
        <pc:spChg chg="mod">
          <ac:chgData name="Aizhan Kassymova" userId="116eda05-19b7-4ab1-b111-75ad639c04ed" providerId="ADAL" clId="{FFCE49F3-5F8D-2B4B-8D18-7A400D8CA18F}" dt="2022-07-16T05:09:06.860" v="1143" actId="1076"/>
          <ac:spMkLst>
            <pc:docMk/>
            <pc:sldMk cId="622832814" sldId="1009"/>
            <ac:spMk id="193" creationId="{9CE827B0-221F-ED4A-A36B-E1EEFE27B7BF}"/>
          </ac:spMkLst>
        </pc:spChg>
        <pc:spChg chg="mod">
          <ac:chgData name="Aizhan Kassymova" userId="116eda05-19b7-4ab1-b111-75ad639c04ed" providerId="ADAL" clId="{FFCE49F3-5F8D-2B4B-8D18-7A400D8CA18F}" dt="2022-07-16T05:09:06.860" v="1143" actId="1076"/>
          <ac:spMkLst>
            <pc:docMk/>
            <pc:sldMk cId="622832814" sldId="1009"/>
            <ac:spMk id="194" creationId="{84EC0348-3D46-9445-B43C-6DC8DB392F68}"/>
          </ac:spMkLst>
        </pc:spChg>
        <pc:spChg chg="mod">
          <ac:chgData name="Aizhan Kassymova" userId="116eda05-19b7-4ab1-b111-75ad639c04ed" providerId="ADAL" clId="{FFCE49F3-5F8D-2B4B-8D18-7A400D8CA18F}" dt="2022-07-16T05:09:06.860" v="1143" actId="1076"/>
          <ac:spMkLst>
            <pc:docMk/>
            <pc:sldMk cId="622832814" sldId="1009"/>
            <ac:spMk id="195" creationId="{23A1F6B3-9F2D-5E41-8602-67921ABB12D8}"/>
          </ac:spMkLst>
        </pc:spChg>
        <pc:spChg chg="mod">
          <ac:chgData name="Aizhan Kassymova" userId="116eda05-19b7-4ab1-b111-75ad639c04ed" providerId="ADAL" clId="{FFCE49F3-5F8D-2B4B-8D18-7A400D8CA18F}" dt="2022-07-16T05:09:06.860" v="1143" actId="1076"/>
          <ac:spMkLst>
            <pc:docMk/>
            <pc:sldMk cId="622832814" sldId="1009"/>
            <ac:spMk id="196" creationId="{67127BA7-9D0A-2443-9190-C56C02906F6A}"/>
          </ac:spMkLst>
        </pc:spChg>
        <pc:spChg chg="mod">
          <ac:chgData name="Aizhan Kassymova" userId="116eda05-19b7-4ab1-b111-75ad639c04ed" providerId="ADAL" clId="{FFCE49F3-5F8D-2B4B-8D18-7A400D8CA18F}" dt="2022-07-16T05:09:06.860" v="1143" actId="1076"/>
          <ac:spMkLst>
            <pc:docMk/>
            <pc:sldMk cId="622832814" sldId="1009"/>
            <ac:spMk id="197" creationId="{2C9F8790-3076-4541-A56A-E9305DCB0988}"/>
          </ac:spMkLst>
        </pc:spChg>
        <pc:spChg chg="mod">
          <ac:chgData name="Aizhan Kassymova" userId="116eda05-19b7-4ab1-b111-75ad639c04ed" providerId="ADAL" clId="{FFCE49F3-5F8D-2B4B-8D18-7A400D8CA18F}" dt="2022-07-16T05:09:06.860" v="1143" actId="1076"/>
          <ac:spMkLst>
            <pc:docMk/>
            <pc:sldMk cId="622832814" sldId="1009"/>
            <ac:spMk id="198" creationId="{435DFCEB-F2FD-7B44-93DA-9204E2E311E1}"/>
          </ac:spMkLst>
        </pc:spChg>
        <pc:spChg chg="mod">
          <ac:chgData name="Aizhan Kassymova" userId="116eda05-19b7-4ab1-b111-75ad639c04ed" providerId="ADAL" clId="{FFCE49F3-5F8D-2B4B-8D18-7A400D8CA18F}" dt="2022-07-16T05:09:06.860" v="1143" actId="1076"/>
          <ac:spMkLst>
            <pc:docMk/>
            <pc:sldMk cId="622832814" sldId="1009"/>
            <ac:spMk id="199" creationId="{521647D7-4114-1146-9C5A-F1DB4FEC81A9}"/>
          </ac:spMkLst>
        </pc:spChg>
        <pc:spChg chg="mod">
          <ac:chgData name="Aizhan Kassymova" userId="116eda05-19b7-4ab1-b111-75ad639c04ed" providerId="ADAL" clId="{FFCE49F3-5F8D-2B4B-8D18-7A400D8CA18F}" dt="2022-07-16T05:09:01.488" v="1142" actId="20577"/>
          <ac:spMkLst>
            <pc:docMk/>
            <pc:sldMk cId="622832814" sldId="1009"/>
            <ac:spMk id="206" creationId="{6066254D-E62E-B446-8950-17FDF2A183D7}"/>
          </ac:spMkLst>
        </pc:spChg>
        <pc:spChg chg="mod">
          <ac:chgData name="Aizhan Kassymova" userId="116eda05-19b7-4ab1-b111-75ad639c04ed" providerId="ADAL" clId="{FFCE49F3-5F8D-2B4B-8D18-7A400D8CA18F}" dt="2022-07-15T18:14:56.838" v="605" actId="478"/>
          <ac:spMkLst>
            <pc:docMk/>
            <pc:sldMk cId="622832814" sldId="1009"/>
            <ac:spMk id="214" creationId="{FA7A7264-CB0E-4442-BA92-F16F6E6EF1F5}"/>
          </ac:spMkLst>
        </pc:spChg>
        <pc:spChg chg="del">
          <ac:chgData name="Aizhan Kassymova" userId="116eda05-19b7-4ab1-b111-75ad639c04ed" providerId="ADAL" clId="{FFCE49F3-5F8D-2B4B-8D18-7A400D8CA18F}" dt="2022-07-15T18:14:56.838" v="605" actId="478"/>
          <ac:spMkLst>
            <pc:docMk/>
            <pc:sldMk cId="622832814" sldId="1009"/>
            <ac:spMk id="215" creationId="{D54F6320-1E23-E649-BFED-E007672E7AB0}"/>
          </ac:spMkLst>
        </pc:spChg>
        <pc:grpChg chg="mod">
          <ac:chgData name="Aizhan Kassymova" userId="116eda05-19b7-4ab1-b111-75ad639c04ed" providerId="ADAL" clId="{FFCE49F3-5F8D-2B4B-8D18-7A400D8CA18F}" dt="2022-07-16T05:09:10.074" v="1144" actId="1076"/>
          <ac:grpSpMkLst>
            <pc:docMk/>
            <pc:sldMk cId="622832814" sldId="1009"/>
            <ac:grpSpMk id="24" creationId="{8D7B8AF0-B984-FB44-AB9F-07CA253CEA38}"/>
          </ac:grpSpMkLst>
        </pc:grpChg>
        <pc:grpChg chg="mod">
          <ac:chgData name="Aizhan Kassymova" userId="116eda05-19b7-4ab1-b111-75ad639c04ed" providerId="ADAL" clId="{FFCE49F3-5F8D-2B4B-8D18-7A400D8CA18F}" dt="2022-07-16T03:39:43.760" v="825"/>
          <ac:grpSpMkLst>
            <pc:docMk/>
            <pc:sldMk cId="622832814" sldId="1009"/>
            <ac:grpSpMk id="77" creationId="{0204AF74-1396-104A-87D1-95A4614EA10A}"/>
          </ac:grpSpMkLst>
        </pc:grpChg>
        <pc:grpChg chg="mod">
          <ac:chgData name="Aizhan Kassymova" userId="116eda05-19b7-4ab1-b111-75ad639c04ed" providerId="ADAL" clId="{FFCE49F3-5F8D-2B4B-8D18-7A400D8CA18F}" dt="2022-07-16T03:39:43.760" v="825"/>
          <ac:grpSpMkLst>
            <pc:docMk/>
            <pc:sldMk cId="622832814" sldId="1009"/>
            <ac:grpSpMk id="81" creationId="{BBEFAA32-01D5-174D-A563-219B7E938E65}"/>
          </ac:grpSpMkLst>
        </pc:grpChg>
        <pc:grpChg chg="mod">
          <ac:chgData name="Aizhan Kassymova" userId="116eda05-19b7-4ab1-b111-75ad639c04ed" providerId="ADAL" clId="{FFCE49F3-5F8D-2B4B-8D18-7A400D8CA18F}" dt="2022-07-16T03:39:43.760" v="825"/>
          <ac:grpSpMkLst>
            <pc:docMk/>
            <pc:sldMk cId="622832814" sldId="1009"/>
            <ac:grpSpMk id="82" creationId="{2F1E9753-461B-724C-ACD8-92A06085DCFF}"/>
          </ac:grpSpMkLst>
        </pc:grpChg>
        <pc:grpChg chg="mod">
          <ac:chgData name="Aizhan Kassymova" userId="116eda05-19b7-4ab1-b111-75ad639c04ed" providerId="ADAL" clId="{FFCE49F3-5F8D-2B4B-8D18-7A400D8CA18F}" dt="2022-07-16T03:39:43.760" v="825"/>
          <ac:grpSpMkLst>
            <pc:docMk/>
            <pc:sldMk cId="622832814" sldId="1009"/>
            <ac:grpSpMk id="83" creationId="{647AE73E-75D6-7D44-BB6A-A49CECE4F95B}"/>
          </ac:grpSpMkLst>
        </pc:grpChg>
        <pc:grpChg chg="mod">
          <ac:chgData name="Aizhan Kassymova" userId="116eda05-19b7-4ab1-b111-75ad639c04ed" providerId="ADAL" clId="{FFCE49F3-5F8D-2B4B-8D18-7A400D8CA18F}" dt="2022-07-16T05:09:06.860" v="1143" actId="1076"/>
          <ac:grpSpMkLst>
            <pc:docMk/>
            <pc:sldMk cId="622832814" sldId="1009"/>
            <ac:grpSpMk id="167" creationId="{044873AD-74A5-8A44-846B-EC5D0FBC82D7}"/>
          </ac:grpSpMkLst>
        </pc:grpChg>
        <pc:grpChg chg="mod">
          <ac:chgData name="Aizhan Kassymova" userId="116eda05-19b7-4ab1-b111-75ad639c04ed" providerId="ADAL" clId="{FFCE49F3-5F8D-2B4B-8D18-7A400D8CA18F}" dt="2022-07-16T05:09:06.860" v="1143" actId="1076"/>
          <ac:grpSpMkLst>
            <pc:docMk/>
            <pc:sldMk cId="622832814" sldId="1009"/>
            <ac:grpSpMk id="173" creationId="{1694DE96-689D-9540-964A-22F06F6D940F}"/>
          </ac:grpSpMkLst>
        </pc:grpChg>
        <pc:grpChg chg="mod">
          <ac:chgData name="Aizhan Kassymova" userId="116eda05-19b7-4ab1-b111-75ad639c04ed" providerId="ADAL" clId="{FFCE49F3-5F8D-2B4B-8D18-7A400D8CA18F}" dt="2022-07-16T05:09:06.860" v="1143" actId="1076"/>
          <ac:grpSpMkLst>
            <pc:docMk/>
            <pc:sldMk cId="622832814" sldId="1009"/>
            <ac:grpSpMk id="175" creationId="{3CFA0950-BC76-3949-8726-38646B18FD5C}"/>
          </ac:grpSpMkLst>
        </pc:grpChg>
        <pc:grpChg chg="mod">
          <ac:chgData name="Aizhan Kassymova" userId="116eda05-19b7-4ab1-b111-75ad639c04ed" providerId="ADAL" clId="{FFCE49F3-5F8D-2B4B-8D18-7A400D8CA18F}" dt="2022-07-16T05:09:06.860" v="1143" actId="1076"/>
          <ac:grpSpMkLst>
            <pc:docMk/>
            <pc:sldMk cId="622832814" sldId="1009"/>
            <ac:grpSpMk id="178" creationId="{16810F93-1596-884B-B639-A3868A5CD4D8}"/>
          </ac:grpSpMkLst>
        </pc:grpChg>
        <pc:grpChg chg="mod">
          <ac:chgData name="Aizhan Kassymova" userId="116eda05-19b7-4ab1-b111-75ad639c04ed" providerId="ADAL" clId="{FFCE49F3-5F8D-2B4B-8D18-7A400D8CA18F}" dt="2022-07-16T05:09:06.860" v="1143" actId="1076"/>
          <ac:grpSpMkLst>
            <pc:docMk/>
            <pc:sldMk cId="622832814" sldId="1009"/>
            <ac:grpSpMk id="180" creationId="{30895737-AC01-6342-BADB-B3B3BFE7FC46}"/>
          </ac:grpSpMkLst>
        </pc:grpChg>
        <pc:grpChg chg="mod">
          <ac:chgData name="Aizhan Kassymova" userId="116eda05-19b7-4ab1-b111-75ad639c04ed" providerId="ADAL" clId="{FFCE49F3-5F8D-2B4B-8D18-7A400D8CA18F}" dt="2022-07-15T18:14:37.851" v="602" actId="1076"/>
          <ac:grpSpMkLst>
            <pc:docMk/>
            <pc:sldMk cId="622832814" sldId="1009"/>
            <ac:grpSpMk id="212" creationId="{BD0C4974-D689-414F-A2EB-9B1043F3314D}"/>
          </ac:grpSpMkLst>
        </pc:grpChg>
        <pc:grpChg chg="mod">
          <ac:chgData name="Aizhan Kassymova" userId="116eda05-19b7-4ab1-b111-75ad639c04ed" providerId="ADAL" clId="{FFCE49F3-5F8D-2B4B-8D18-7A400D8CA18F}" dt="2022-07-15T18:15:16.931" v="610" actId="14100"/>
          <ac:grpSpMkLst>
            <pc:docMk/>
            <pc:sldMk cId="622832814" sldId="1009"/>
            <ac:grpSpMk id="213" creationId="{94888FAE-136F-094E-BF2A-11D94A17BB7F}"/>
          </ac:grpSpMkLst>
        </pc:grpChg>
        <pc:picChg chg="mod">
          <ac:chgData name="Aizhan Kassymova" userId="116eda05-19b7-4ab1-b111-75ad639c04ed" providerId="ADAL" clId="{FFCE49F3-5F8D-2B4B-8D18-7A400D8CA18F}" dt="2022-07-16T05:09:10.074" v="1144" actId="1076"/>
          <ac:picMkLst>
            <pc:docMk/>
            <pc:sldMk cId="622832814" sldId="1009"/>
            <ac:picMk id="25" creationId="{06D1D726-A569-254A-9E27-366DB8CF3211}"/>
          </ac:picMkLst>
        </pc:picChg>
        <pc:cxnChg chg="mod">
          <ac:chgData name="Aizhan Kassymova" userId="116eda05-19b7-4ab1-b111-75ad639c04ed" providerId="ADAL" clId="{FFCE49F3-5F8D-2B4B-8D18-7A400D8CA18F}" dt="2022-07-16T03:39:43.760" v="825"/>
          <ac:cxnSpMkLst>
            <pc:docMk/>
            <pc:sldMk cId="622832814" sldId="1009"/>
            <ac:cxnSpMk id="78" creationId="{44026509-71C6-2A41-AD9B-DEF9BBBA327C}"/>
          </ac:cxnSpMkLst>
        </pc:cxnChg>
        <pc:cxnChg chg="mod">
          <ac:chgData name="Aizhan Kassymova" userId="116eda05-19b7-4ab1-b111-75ad639c04ed" providerId="ADAL" clId="{FFCE49F3-5F8D-2B4B-8D18-7A400D8CA18F}" dt="2022-07-15T18:14:37.851" v="602" actId="1076"/>
          <ac:cxnSpMkLst>
            <pc:docMk/>
            <pc:sldMk cId="622832814" sldId="1009"/>
            <ac:cxnSpMk id="117" creationId="{B3EBBB35-9D82-7C43-B882-52ED90AE3A71}"/>
          </ac:cxnSpMkLst>
        </pc:cxnChg>
        <pc:cxnChg chg="mod">
          <ac:chgData name="Aizhan Kassymova" userId="116eda05-19b7-4ab1-b111-75ad639c04ed" providerId="ADAL" clId="{FFCE49F3-5F8D-2B4B-8D18-7A400D8CA18F}" dt="2022-07-15T18:14:37.851" v="602" actId="1076"/>
          <ac:cxnSpMkLst>
            <pc:docMk/>
            <pc:sldMk cId="622832814" sldId="1009"/>
            <ac:cxnSpMk id="148" creationId="{F2EA7353-AEFA-934F-93DE-A8D55DF75658}"/>
          </ac:cxnSpMkLst>
        </pc:cxnChg>
        <pc:cxnChg chg="mod">
          <ac:chgData name="Aizhan Kassymova" userId="116eda05-19b7-4ab1-b111-75ad639c04ed" providerId="ADAL" clId="{FFCE49F3-5F8D-2B4B-8D18-7A400D8CA18F}" dt="2022-07-15T18:14:37.851" v="602" actId="1076"/>
          <ac:cxnSpMkLst>
            <pc:docMk/>
            <pc:sldMk cId="622832814" sldId="1009"/>
            <ac:cxnSpMk id="149" creationId="{840242E3-3BEB-D543-B881-84EB2D13BD66}"/>
          </ac:cxnSpMkLst>
        </pc:cxnChg>
        <pc:cxnChg chg="mod">
          <ac:chgData name="Aizhan Kassymova" userId="116eda05-19b7-4ab1-b111-75ad639c04ed" providerId="ADAL" clId="{FFCE49F3-5F8D-2B4B-8D18-7A400D8CA18F}" dt="2022-07-15T18:14:37.851" v="602" actId="1076"/>
          <ac:cxnSpMkLst>
            <pc:docMk/>
            <pc:sldMk cId="622832814" sldId="1009"/>
            <ac:cxnSpMk id="150" creationId="{DC27D746-0691-6F47-9E9D-1D63DF11D081}"/>
          </ac:cxnSpMkLst>
        </pc:cxnChg>
        <pc:cxnChg chg="mod">
          <ac:chgData name="Aizhan Kassymova" userId="116eda05-19b7-4ab1-b111-75ad639c04ed" providerId="ADAL" clId="{FFCE49F3-5F8D-2B4B-8D18-7A400D8CA18F}" dt="2022-07-15T18:14:56.838" v="605" actId="478"/>
          <ac:cxnSpMkLst>
            <pc:docMk/>
            <pc:sldMk cId="622832814" sldId="1009"/>
            <ac:cxnSpMk id="216" creationId="{3F2C66BF-55D8-0549-A9DA-934202F38DD5}"/>
          </ac:cxnSpMkLst>
        </pc:cxnChg>
        <pc:cxnChg chg="mod">
          <ac:chgData name="Aizhan Kassymova" userId="116eda05-19b7-4ab1-b111-75ad639c04ed" providerId="ADAL" clId="{FFCE49F3-5F8D-2B4B-8D18-7A400D8CA18F}" dt="2022-07-15T18:14:56.838" v="605" actId="478"/>
          <ac:cxnSpMkLst>
            <pc:docMk/>
            <pc:sldMk cId="622832814" sldId="1009"/>
            <ac:cxnSpMk id="217" creationId="{CA370408-C974-CD4A-8EF6-0AEC3924D4ED}"/>
          </ac:cxnSpMkLst>
        </pc:cxnChg>
        <pc:cxnChg chg="mod">
          <ac:chgData name="Aizhan Kassymova" userId="116eda05-19b7-4ab1-b111-75ad639c04ed" providerId="ADAL" clId="{FFCE49F3-5F8D-2B4B-8D18-7A400D8CA18F}" dt="2022-07-15T18:14:56.838" v="605" actId="478"/>
          <ac:cxnSpMkLst>
            <pc:docMk/>
            <pc:sldMk cId="622832814" sldId="1009"/>
            <ac:cxnSpMk id="218" creationId="{5A7BF2B3-45B8-414A-8B63-2480CF8FA113}"/>
          </ac:cxnSpMkLst>
        </pc:cxnChg>
        <pc:cxnChg chg="mod">
          <ac:chgData name="Aizhan Kassymova" userId="116eda05-19b7-4ab1-b111-75ad639c04ed" providerId="ADAL" clId="{FFCE49F3-5F8D-2B4B-8D18-7A400D8CA18F}" dt="2022-07-15T18:14:56.838" v="605" actId="478"/>
          <ac:cxnSpMkLst>
            <pc:docMk/>
            <pc:sldMk cId="622832814" sldId="1009"/>
            <ac:cxnSpMk id="219" creationId="{9A1FEA61-81C7-C449-880B-15A8ACAF5500}"/>
          </ac:cxnSpMkLst>
        </pc:cxnChg>
      </pc:sldChg>
      <pc:sldChg chg="modSp mod modNotesTx">
        <pc:chgData name="Aizhan Kassymova" userId="116eda05-19b7-4ab1-b111-75ad639c04ed" providerId="ADAL" clId="{FFCE49F3-5F8D-2B4B-8D18-7A400D8CA18F}" dt="2022-07-16T07:30:58.296" v="3010" actId="1076"/>
        <pc:sldMkLst>
          <pc:docMk/>
          <pc:sldMk cId="2628641788" sldId="1010"/>
        </pc:sldMkLst>
        <pc:spChg chg="mod">
          <ac:chgData name="Aizhan Kassymova" userId="116eda05-19b7-4ab1-b111-75ad639c04ed" providerId="ADAL" clId="{FFCE49F3-5F8D-2B4B-8D18-7A400D8CA18F}" dt="2022-07-16T07:30:39.900" v="3007" actId="1076"/>
          <ac:spMkLst>
            <pc:docMk/>
            <pc:sldMk cId="2628641788" sldId="1010"/>
            <ac:spMk id="3" creationId="{A763C0FF-36B6-664F-90B3-14AB76C3338D}"/>
          </ac:spMkLst>
        </pc:spChg>
        <pc:spChg chg="mod">
          <ac:chgData name="Aizhan Kassymova" userId="116eda05-19b7-4ab1-b111-75ad639c04ed" providerId="ADAL" clId="{FFCE49F3-5F8D-2B4B-8D18-7A400D8CA18F}" dt="2022-07-16T07:30:25.471" v="3005" actId="14100"/>
          <ac:spMkLst>
            <pc:docMk/>
            <pc:sldMk cId="2628641788" sldId="1010"/>
            <ac:spMk id="8" creationId="{7FC87645-22AD-8040-8C83-BC2F64C5D928}"/>
          </ac:spMkLst>
        </pc:spChg>
        <pc:spChg chg="mod">
          <ac:chgData name="Aizhan Kassymova" userId="116eda05-19b7-4ab1-b111-75ad639c04ed" providerId="ADAL" clId="{FFCE49F3-5F8D-2B4B-8D18-7A400D8CA18F}" dt="2022-07-16T07:30:39.900" v="3007" actId="1076"/>
          <ac:spMkLst>
            <pc:docMk/>
            <pc:sldMk cId="2628641788" sldId="1010"/>
            <ac:spMk id="19" creationId="{D1D9D12F-41D2-1C43-BE10-20C3B18B6C74}"/>
          </ac:spMkLst>
        </pc:spChg>
        <pc:spChg chg="mod">
          <ac:chgData name="Aizhan Kassymova" userId="116eda05-19b7-4ab1-b111-75ad639c04ed" providerId="ADAL" clId="{FFCE49F3-5F8D-2B4B-8D18-7A400D8CA18F}" dt="2022-07-16T07:30:45.739" v="3008" actId="1076"/>
          <ac:spMkLst>
            <pc:docMk/>
            <pc:sldMk cId="2628641788" sldId="1010"/>
            <ac:spMk id="21" creationId="{173E1221-1527-4744-A110-60E3BD72A69D}"/>
          </ac:spMkLst>
        </pc:spChg>
        <pc:spChg chg="mod">
          <ac:chgData name="Aizhan Kassymova" userId="116eda05-19b7-4ab1-b111-75ad639c04ed" providerId="ADAL" clId="{FFCE49F3-5F8D-2B4B-8D18-7A400D8CA18F}" dt="2022-07-16T07:30:45.739" v="3008" actId="1076"/>
          <ac:spMkLst>
            <pc:docMk/>
            <pc:sldMk cId="2628641788" sldId="1010"/>
            <ac:spMk id="22" creationId="{5D7E6050-1C4A-AC42-9C80-455BF3E89624}"/>
          </ac:spMkLst>
        </pc:spChg>
        <pc:spChg chg="mod">
          <ac:chgData name="Aizhan Kassymova" userId="116eda05-19b7-4ab1-b111-75ad639c04ed" providerId="ADAL" clId="{FFCE49F3-5F8D-2B4B-8D18-7A400D8CA18F}" dt="2022-07-16T07:30:58.296" v="3010" actId="1076"/>
          <ac:spMkLst>
            <pc:docMk/>
            <pc:sldMk cId="2628641788" sldId="1010"/>
            <ac:spMk id="27" creationId="{821B1C9B-1511-9048-954A-42C526FFA552}"/>
          </ac:spMkLst>
        </pc:spChg>
        <pc:spChg chg="mod">
          <ac:chgData name="Aizhan Kassymova" userId="116eda05-19b7-4ab1-b111-75ad639c04ed" providerId="ADAL" clId="{FFCE49F3-5F8D-2B4B-8D18-7A400D8CA18F}" dt="2022-07-16T07:30:58.296" v="3010" actId="1076"/>
          <ac:spMkLst>
            <pc:docMk/>
            <pc:sldMk cId="2628641788" sldId="1010"/>
            <ac:spMk id="28" creationId="{94F6A773-D867-F74F-B5C6-8190F112DD55}"/>
          </ac:spMkLst>
        </pc:spChg>
        <pc:spChg chg="mod">
          <ac:chgData name="Aizhan Kassymova" userId="116eda05-19b7-4ab1-b111-75ad639c04ed" providerId="ADAL" clId="{FFCE49F3-5F8D-2B4B-8D18-7A400D8CA18F}" dt="2022-07-16T07:30:51.687" v="3009" actId="1076"/>
          <ac:spMkLst>
            <pc:docMk/>
            <pc:sldMk cId="2628641788" sldId="1010"/>
            <ac:spMk id="30" creationId="{0D53E4D4-FAC6-1E4B-882F-3AD5F8C274EF}"/>
          </ac:spMkLst>
        </pc:spChg>
        <pc:spChg chg="mod">
          <ac:chgData name="Aizhan Kassymova" userId="116eda05-19b7-4ab1-b111-75ad639c04ed" providerId="ADAL" clId="{FFCE49F3-5F8D-2B4B-8D18-7A400D8CA18F}" dt="2022-07-16T07:30:51.687" v="3009" actId="1076"/>
          <ac:spMkLst>
            <pc:docMk/>
            <pc:sldMk cId="2628641788" sldId="1010"/>
            <ac:spMk id="31" creationId="{2F3023D6-375B-E04C-A47A-CBC847CE62DB}"/>
          </ac:spMkLst>
        </pc:spChg>
        <pc:grpChg chg="mod">
          <ac:chgData name="Aizhan Kassymova" userId="116eda05-19b7-4ab1-b111-75ad639c04ed" providerId="ADAL" clId="{FFCE49F3-5F8D-2B4B-8D18-7A400D8CA18F}" dt="2022-07-16T07:30:39.900" v="3007" actId="1076"/>
          <ac:grpSpMkLst>
            <pc:docMk/>
            <pc:sldMk cId="2628641788" sldId="1010"/>
            <ac:grpSpMk id="4" creationId="{0D5C6DD9-E1C8-9A47-B128-964947A9BCA1}"/>
          </ac:grpSpMkLst>
        </pc:grpChg>
        <pc:grpChg chg="mod">
          <ac:chgData name="Aizhan Kassymova" userId="116eda05-19b7-4ab1-b111-75ad639c04ed" providerId="ADAL" clId="{FFCE49F3-5F8D-2B4B-8D18-7A400D8CA18F}" dt="2022-07-16T07:30:45.739" v="3008" actId="1076"/>
          <ac:grpSpMkLst>
            <pc:docMk/>
            <pc:sldMk cId="2628641788" sldId="1010"/>
            <ac:grpSpMk id="20" creationId="{FBC066ED-EC5C-E148-85B2-CE56D9C40F28}"/>
          </ac:grpSpMkLst>
        </pc:grpChg>
        <pc:grpChg chg="mod">
          <ac:chgData name="Aizhan Kassymova" userId="116eda05-19b7-4ab1-b111-75ad639c04ed" providerId="ADAL" clId="{FFCE49F3-5F8D-2B4B-8D18-7A400D8CA18F}" dt="2022-07-16T07:30:58.296" v="3010" actId="1076"/>
          <ac:grpSpMkLst>
            <pc:docMk/>
            <pc:sldMk cId="2628641788" sldId="1010"/>
            <ac:grpSpMk id="26" creationId="{AC9AAF3B-AED3-A449-97D4-F0291249333B}"/>
          </ac:grpSpMkLst>
        </pc:grpChg>
        <pc:grpChg chg="mod">
          <ac:chgData name="Aizhan Kassymova" userId="116eda05-19b7-4ab1-b111-75ad639c04ed" providerId="ADAL" clId="{FFCE49F3-5F8D-2B4B-8D18-7A400D8CA18F}" dt="2022-07-16T07:30:51.687" v="3009" actId="1076"/>
          <ac:grpSpMkLst>
            <pc:docMk/>
            <pc:sldMk cId="2628641788" sldId="1010"/>
            <ac:grpSpMk id="29" creationId="{5725BE4D-F37D-9C4B-B89A-22367E8DCDC6}"/>
          </ac:grpSpMkLst>
        </pc:grpChg>
      </pc:sldChg>
      <pc:sldChg chg="modSp mod">
        <pc:chgData name="Aizhan Kassymova" userId="116eda05-19b7-4ab1-b111-75ad639c04ed" providerId="ADAL" clId="{FFCE49F3-5F8D-2B4B-8D18-7A400D8CA18F}" dt="2022-07-15T16:01:53.350" v="9" actId="14100"/>
        <pc:sldMkLst>
          <pc:docMk/>
          <pc:sldMk cId="3538661402" sldId="1014"/>
        </pc:sldMkLst>
        <pc:spChg chg="mod">
          <ac:chgData name="Aizhan Kassymova" userId="116eda05-19b7-4ab1-b111-75ad639c04ed" providerId="ADAL" clId="{FFCE49F3-5F8D-2B4B-8D18-7A400D8CA18F}" dt="2022-07-15T16:01:53.350" v="9" actId="14100"/>
          <ac:spMkLst>
            <pc:docMk/>
            <pc:sldMk cId="3538661402" sldId="1014"/>
            <ac:spMk id="111" creationId="{1B4EE37F-42F3-2442-ACAD-B722241FF92E}"/>
          </ac:spMkLst>
        </pc:spChg>
      </pc:sldChg>
      <pc:sldChg chg="del">
        <pc:chgData name="Aizhan Kassymova" userId="116eda05-19b7-4ab1-b111-75ad639c04ed" providerId="ADAL" clId="{FFCE49F3-5F8D-2B4B-8D18-7A400D8CA18F}" dt="2022-07-16T07:21:57.924" v="2810" actId="2696"/>
        <pc:sldMkLst>
          <pc:docMk/>
          <pc:sldMk cId="4019658133" sldId="1015"/>
        </pc:sldMkLst>
      </pc:sldChg>
      <pc:sldChg chg="del">
        <pc:chgData name="Aizhan Kassymova" userId="116eda05-19b7-4ab1-b111-75ad639c04ed" providerId="ADAL" clId="{FFCE49F3-5F8D-2B4B-8D18-7A400D8CA18F}" dt="2022-07-15T17:53:09.806" v="127" actId="2696"/>
        <pc:sldMkLst>
          <pc:docMk/>
          <pc:sldMk cId="815488491" sldId="1016"/>
        </pc:sldMkLst>
      </pc:sldChg>
      <pc:sldChg chg="addSp delSp modSp add mod modNotesTx">
        <pc:chgData name="Aizhan Kassymova" userId="116eda05-19b7-4ab1-b111-75ad639c04ed" providerId="ADAL" clId="{FFCE49F3-5F8D-2B4B-8D18-7A400D8CA18F}" dt="2022-07-15T18:03:34.201" v="505"/>
        <pc:sldMkLst>
          <pc:docMk/>
          <pc:sldMk cId="2424358755" sldId="1016"/>
        </pc:sldMkLst>
        <pc:spChg chg="mod">
          <ac:chgData name="Aizhan Kassymova" userId="116eda05-19b7-4ab1-b111-75ad639c04ed" providerId="ADAL" clId="{FFCE49F3-5F8D-2B4B-8D18-7A400D8CA18F}" dt="2022-07-15T17:58:12.054" v="227"/>
          <ac:spMkLst>
            <pc:docMk/>
            <pc:sldMk cId="2424358755" sldId="1016"/>
            <ac:spMk id="2" creationId="{3B8CD900-19EC-824C-BF74-AADFBF5A172E}"/>
          </ac:spMkLst>
        </pc:spChg>
        <pc:spChg chg="mod">
          <ac:chgData name="Aizhan Kassymova" userId="116eda05-19b7-4ab1-b111-75ad639c04ed" providerId="ADAL" clId="{FFCE49F3-5F8D-2B4B-8D18-7A400D8CA18F}" dt="2022-07-15T18:03:19.713" v="503" actId="20577"/>
          <ac:spMkLst>
            <pc:docMk/>
            <pc:sldMk cId="2424358755" sldId="1016"/>
            <ac:spMk id="4" creationId="{1E944C3F-C77B-9A49-ACB6-EDB2E17C9D3A}"/>
          </ac:spMkLst>
        </pc:spChg>
        <pc:spChg chg="del">
          <ac:chgData name="Aizhan Kassymova" userId="116eda05-19b7-4ab1-b111-75ad639c04ed" providerId="ADAL" clId="{FFCE49F3-5F8D-2B4B-8D18-7A400D8CA18F}" dt="2022-07-15T18:03:33.732" v="504" actId="478"/>
          <ac:spMkLst>
            <pc:docMk/>
            <pc:sldMk cId="2424358755" sldId="1016"/>
            <ac:spMk id="6" creationId="{5C89035B-463A-1E40-A130-AE9AA3E37667}"/>
          </ac:spMkLst>
        </pc:spChg>
        <pc:spChg chg="mod">
          <ac:chgData name="Aizhan Kassymova" userId="116eda05-19b7-4ab1-b111-75ad639c04ed" providerId="ADAL" clId="{FFCE49F3-5F8D-2B4B-8D18-7A400D8CA18F}" dt="2022-07-15T18:02:51.285" v="470" actId="20577"/>
          <ac:spMkLst>
            <pc:docMk/>
            <pc:sldMk cId="2424358755" sldId="1016"/>
            <ac:spMk id="9" creationId="{02AF1634-8914-FF4A-8ACB-58E0BABFE65B}"/>
          </ac:spMkLst>
        </pc:spChg>
        <pc:spChg chg="add mod">
          <ac:chgData name="Aizhan Kassymova" userId="116eda05-19b7-4ab1-b111-75ad639c04ed" providerId="ADAL" clId="{FFCE49F3-5F8D-2B4B-8D18-7A400D8CA18F}" dt="2022-07-15T18:03:34.201" v="505"/>
          <ac:spMkLst>
            <pc:docMk/>
            <pc:sldMk cId="2424358755" sldId="1016"/>
            <ac:spMk id="16" creationId="{D0E95591-519F-B243-C24D-B5725063E400}"/>
          </ac:spMkLst>
        </pc:spChg>
        <pc:spChg chg="mod">
          <ac:chgData name="Aizhan Kassymova" userId="116eda05-19b7-4ab1-b111-75ad639c04ed" providerId="ADAL" clId="{FFCE49F3-5F8D-2B4B-8D18-7A400D8CA18F}" dt="2022-07-15T18:01:28.985" v="393" actId="255"/>
          <ac:spMkLst>
            <pc:docMk/>
            <pc:sldMk cId="2424358755" sldId="1016"/>
            <ac:spMk id="17" creationId="{921D3CC3-7FC4-4346-86E8-F841A7674F2D}"/>
          </ac:spMkLst>
        </pc:spChg>
      </pc:sldChg>
      <pc:sldChg chg="del">
        <pc:chgData name="Aizhan Kassymova" userId="116eda05-19b7-4ab1-b111-75ad639c04ed" providerId="ADAL" clId="{FFCE49F3-5F8D-2B4B-8D18-7A400D8CA18F}" dt="2022-07-16T07:21:24.075" v="2809" actId="2696"/>
        <pc:sldMkLst>
          <pc:docMk/>
          <pc:sldMk cId="4032368679" sldId="10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64A63-2D81-7244-81F9-21513DC18569}" type="datetimeFigureOut">
              <a:rPr lang="en-KZ" smtClean="0"/>
              <a:t>10.10.2022</a:t>
            </a:fld>
            <a:endParaRPr lang="en-K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6A051-20A8-124D-82E7-F5D09A62D54B}" type="slidenum">
              <a:rPr lang="en-KZ" smtClean="0"/>
              <a:t>‹#›</a:t>
            </a:fld>
            <a:endParaRPr lang="en-KZ"/>
          </a:p>
        </p:txBody>
      </p:sp>
    </p:spTree>
    <p:extLst>
      <p:ext uri="{BB962C8B-B14F-4D97-AF65-F5344CB8AC3E}">
        <p14:creationId xmlns:p14="http://schemas.microsoft.com/office/powerpoint/2010/main" val="386706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cs typeface="Calibri"/>
            </a:endParaRPr>
          </a:p>
        </p:txBody>
      </p:sp>
      <p:sp>
        <p:nvSpPr>
          <p:cNvPr id="4" name="Slide Number Placeholder 3"/>
          <p:cNvSpPr>
            <a:spLocks noGrp="1"/>
          </p:cNvSpPr>
          <p:nvPr>
            <p:ph type="sldNum" sz="quarter" idx="5"/>
          </p:nvPr>
        </p:nvSpPr>
        <p:spPr/>
        <p:txBody>
          <a:bodyPr/>
          <a:lstStyle/>
          <a:p>
            <a:fld id="{5DA6A051-20A8-124D-82E7-F5D09A62D54B}" type="slidenum">
              <a:rPr lang="en-KZ" smtClean="0"/>
              <a:t>1</a:t>
            </a:fld>
            <a:endParaRPr lang="en-KZ"/>
          </a:p>
        </p:txBody>
      </p:sp>
    </p:spTree>
    <p:extLst>
      <p:ext uri="{BB962C8B-B14F-4D97-AF65-F5344CB8AC3E}">
        <p14:creationId xmlns:p14="http://schemas.microsoft.com/office/powerpoint/2010/main" val="182014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our study of TCP reliability by discussing an optimization to the original TCP known as TCP fast retransmit,</a:t>
            </a:r>
          </a:p>
          <a:p>
            <a:endParaRPr lang="en-US" dirty="0"/>
          </a:p>
          <a:p>
            <a:r>
              <a:rPr lang="en-US" dirty="0"/>
              <a:t>Take a look at this example on the right where 5 segments are transmitted and the second segment is lost.  In this case the TCP receiver sends an ACK 100 acknowledging the first received segment.</a:t>
            </a:r>
          </a:p>
          <a:p>
            <a:r>
              <a:rPr lang="en-US" dirty="0"/>
              <a:t>When the third segment arrives at the receiver, the TCP receiver sends another ACK 100 since the second segment has not arrived. And similarly for the 4</a:t>
            </a:r>
            <a:r>
              <a:rPr lang="en-US" baseline="30000" dirty="0"/>
              <a:t>th</a:t>
            </a:r>
            <a:r>
              <a:rPr lang="en-US" dirty="0"/>
              <a:t> and 5</a:t>
            </a:r>
            <a:r>
              <a:rPr lang="en-US" baseline="30000" dirty="0"/>
              <a:t>th</a:t>
            </a:r>
            <a:r>
              <a:rPr lang="en-US" dirty="0"/>
              <a:t> segments to arrive.</a:t>
            </a:r>
          </a:p>
          <a:p>
            <a:endParaRPr lang="en-US" dirty="0"/>
          </a:p>
          <a:p>
            <a:r>
              <a:rPr lang="en-US" dirty="0"/>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dirty="0"/>
          </a:p>
          <a:p>
            <a:r>
              <a:rPr lang="en-US" dirty="0"/>
              <a:t>With fast retransmit, the arrival of three duplicate ACK causes the sender to retransmit its oldest </a:t>
            </a:r>
            <a:r>
              <a:rPr lang="en-US" dirty="0" err="1"/>
              <a:t>unACKed</a:t>
            </a:r>
            <a:r>
              <a:rPr lang="en-US" dirty="0"/>
              <a:t> segment, without waiting for a timeout event.  This allows TCP to recover more quickly from what is very likely a loss event</a:t>
            </a:r>
          </a:p>
          <a:p>
            <a:endParaRPr lang="en-US" dirty="0"/>
          </a:p>
          <a:p>
            <a:r>
              <a:rPr lang="en-US" dirty="0"/>
              <a:t>specifically that the second segment has been lost, since three higher -numbered segments were received</a:t>
            </a:r>
            <a:endParaRPr lang="ru-RU" dirty="0"/>
          </a:p>
          <a:p>
            <a:endParaRPr lang="ru-RU" dirty="0"/>
          </a:p>
          <a:p>
            <a:endParaRPr lang="ru-RU" dirty="0"/>
          </a:p>
          <a:p>
            <a:r>
              <a:rPr lang="ru-RU" sz="1200" b="1" kern="1200" dirty="0">
                <a:solidFill>
                  <a:schemeClr val="tx1"/>
                </a:solidFill>
                <a:effectLst/>
                <a:latin typeface="+mn-lt"/>
                <a:ea typeface="+mn-ea"/>
                <a:cs typeface="+mn-cs"/>
              </a:rPr>
              <a:t>Ускоренная повторная передача </a:t>
            </a:r>
            <a:endParaRPr lang="ru-RU" dirty="0"/>
          </a:p>
          <a:p>
            <a:r>
              <a:rPr lang="ru-RU" sz="1200" kern="1200" dirty="0">
                <a:solidFill>
                  <a:schemeClr val="tx1"/>
                </a:solidFill>
                <a:effectLst/>
                <a:latin typeface="+mn-lt"/>
                <a:ea typeface="+mn-ea"/>
                <a:cs typeface="+mn-cs"/>
              </a:rPr>
              <a:t>Одним из недостатков механизма </a:t>
            </a:r>
            <a:r>
              <a:rPr lang="ru-RU" sz="1200" kern="1200" dirty="0" err="1">
                <a:solidFill>
                  <a:schemeClr val="tx1"/>
                </a:solidFill>
                <a:effectLst/>
                <a:latin typeface="+mn-lt"/>
                <a:ea typeface="+mn-ea"/>
                <a:cs typeface="+mn-cs"/>
              </a:rPr>
              <a:t>повторнои</a:t>
            </a:r>
            <a:r>
              <a:rPr lang="ru-RU" sz="1200" kern="1200" dirty="0">
                <a:solidFill>
                  <a:schemeClr val="tx1"/>
                </a:solidFill>
                <a:effectLst/>
                <a:latin typeface="+mn-lt"/>
                <a:ea typeface="+mn-ea"/>
                <a:cs typeface="+mn-cs"/>
              </a:rPr>
              <a:t>̆ передачи с интервалами ожидания является то, что они часто оказываются относительно долгими. При потере пакета передающая сторона вынуждена ждать истечения интервала ожидания для того, чтобы осуществить повторную передачу, тем самым увеличивая общую задержку. Здесь на помощь приходит механизм дублирования подтверждений, </a:t>
            </a:r>
            <a:r>
              <a:rPr lang="ru-RU" sz="1200" kern="1200" dirty="0" err="1">
                <a:solidFill>
                  <a:schemeClr val="tx1"/>
                </a:solidFill>
                <a:effectLst/>
                <a:latin typeface="+mn-lt"/>
                <a:ea typeface="+mn-ea"/>
                <a:cs typeface="+mn-cs"/>
              </a:rPr>
              <a:t>позволяющии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передающеи</a:t>
            </a:r>
            <a:r>
              <a:rPr lang="ru-RU" sz="1200" kern="1200" dirty="0">
                <a:solidFill>
                  <a:schemeClr val="tx1"/>
                </a:solidFill>
                <a:effectLst/>
                <a:latin typeface="+mn-lt"/>
                <a:ea typeface="+mn-ea"/>
                <a:cs typeface="+mn-cs"/>
              </a:rPr>
              <a:t>̆ стороне обнаруживать потери пакетов до истечения интервала ожидания. </a:t>
            </a:r>
            <a:r>
              <a:rPr lang="ru-RU" sz="1200" b="1" kern="1200" dirty="0">
                <a:solidFill>
                  <a:schemeClr val="tx1"/>
                </a:solidFill>
                <a:effectLst/>
                <a:latin typeface="+mn-lt"/>
                <a:ea typeface="+mn-ea"/>
                <a:cs typeface="+mn-cs"/>
              </a:rPr>
              <a:t>Дублирующее подтверждение </a:t>
            </a:r>
            <a:r>
              <a:rPr lang="ru-RU" sz="1200" kern="1200" dirty="0">
                <a:solidFill>
                  <a:schemeClr val="tx1"/>
                </a:solidFill>
                <a:effectLst/>
                <a:latin typeface="+mn-lt"/>
                <a:ea typeface="+mn-ea"/>
                <a:cs typeface="+mn-cs"/>
              </a:rPr>
              <a:t>— это копия </a:t>
            </a:r>
            <a:r>
              <a:rPr lang="ru-RU" sz="1200" kern="1200" dirty="0" err="1">
                <a:solidFill>
                  <a:schemeClr val="tx1"/>
                </a:solidFill>
                <a:effectLst/>
                <a:latin typeface="+mn-lt"/>
                <a:ea typeface="+mn-ea"/>
                <a:cs typeface="+mn-cs"/>
              </a:rPr>
              <a:t>положительнои</a:t>
            </a:r>
            <a:r>
              <a:rPr lang="ru-RU" sz="1200" kern="1200" dirty="0">
                <a:solidFill>
                  <a:schemeClr val="tx1"/>
                </a:solidFill>
                <a:effectLst/>
                <a:latin typeface="+mn-lt"/>
                <a:ea typeface="+mn-ea"/>
                <a:cs typeface="+mn-cs"/>
              </a:rPr>
              <a:t>̆ квитанции предыдущего сегмента, отправляемая в ответ на получение следующего сегмента, если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последнего превышает </a:t>
            </a:r>
            <a:r>
              <a:rPr lang="ru-RU" sz="1200" kern="1200" dirty="0" err="1">
                <a:solidFill>
                  <a:schemeClr val="tx1"/>
                </a:solidFill>
                <a:effectLst/>
                <a:latin typeface="+mn-lt"/>
                <a:ea typeface="+mn-ea"/>
                <a:cs typeface="+mn-cs"/>
              </a:rPr>
              <a:t>ожидаемыи</a:t>
            </a:r>
            <a:r>
              <a:rPr lang="ru-RU" sz="1200" kern="1200" dirty="0">
                <a:solidFill>
                  <a:schemeClr val="tx1"/>
                </a:solidFill>
                <a:effectLst/>
                <a:latin typeface="+mn-lt"/>
                <a:ea typeface="+mn-ea"/>
                <a:cs typeface="+mn-cs"/>
              </a:rPr>
              <a:t>̆. Чтобы понять реакцию </a:t>
            </a:r>
            <a:r>
              <a:rPr lang="ru-RU" sz="1200" kern="1200" dirty="0" err="1">
                <a:solidFill>
                  <a:schemeClr val="tx1"/>
                </a:solidFill>
                <a:effectLst/>
                <a:latin typeface="+mn-lt"/>
                <a:ea typeface="+mn-ea"/>
                <a:cs typeface="+mn-cs"/>
              </a:rPr>
              <a:t>передающеи</a:t>
            </a:r>
            <a:r>
              <a:rPr lang="ru-RU" sz="1200" kern="1200" dirty="0">
                <a:solidFill>
                  <a:schemeClr val="tx1"/>
                </a:solidFill>
                <a:effectLst/>
                <a:latin typeface="+mn-lt"/>
                <a:ea typeface="+mn-ea"/>
                <a:cs typeface="+mn-cs"/>
              </a:rPr>
              <a:t>̆ стороны на появление дублирующих подтверждений, сначала необходимо выяснить причину, побуждающую к использованию такого механизма. В табл. 3.2 приведены основные правила генерации квитанций </a:t>
            </a:r>
            <a:r>
              <a:rPr lang="ru-RU" sz="1200" kern="1200" dirty="0" err="1">
                <a:solidFill>
                  <a:schemeClr val="tx1"/>
                </a:solidFill>
                <a:effectLst/>
                <a:latin typeface="+mn-lt"/>
                <a:ea typeface="+mn-ea"/>
                <a:cs typeface="+mn-cs"/>
              </a:rPr>
              <a:t>принимающеи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сторонои</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TCP558. </a:t>
            </a:r>
            <a:r>
              <a:rPr lang="ru-RU" sz="1200" kern="1200" dirty="0">
                <a:solidFill>
                  <a:schemeClr val="tx1"/>
                </a:solidFill>
                <a:effectLst/>
                <a:latin typeface="+mn-lt"/>
                <a:ea typeface="+mn-ea"/>
                <a:cs typeface="+mn-cs"/>
              </a:rPr>
              <a:t>При получении сегмента,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которого </a:t>
            </a:r>
            <a:r>
              <a:rPr lang="ru-RU" sz="1200" kern="1200" dirty="0" err="1">
                <a:solidFill>
                  <a:schemeClr val="tx1"/>
                </a:solidFill>
                <a:effectLst/>
                <a:latin typeface="+mn-lt"/>
                <a:ea typeface="+mn-ea"/>
                <a:cs typeface="+mn-cs"/>
              </a:rPr>
              <a:t>превы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ожидаемыи</a:t>
            </a:r>
            <a:r>
              <a:rPr lang="ru-RU" sz="1200" kern="1200" dirty="0">
                <a:solidFill>
                  <a:schemeClr val="tx1"/>
                </a:solidFill>
                <a:effectLst/>
                <a:latin typeface="+mn-lt"/>
                <a:ea typeface="+mn-ea"/>
                <a:cs typeface="+mn-cs"/>
              </a:rPr>
              <a:t>̆, протокол регистрирует отсутствие сегмента. Этот разрыв может быть вызван </a:t>
            </a:r>
            <a:r>
              <a:rPr lang="ru-RU" sz="1200" kern="1200" dirty="0" err="1">
                <a:solidFill>
                  <a:schemeClr val="tx1"/>
                </a:solidFill>
                <a:effectLst/>
                <a:latin typeface="+mn-lt"/>
                <a:ea typeface="+mn-ea"/>
                <a:cs typeface="+mn-cs"/>
              </a:rPr>
              <a:t>потереи</a:t>
            </a:r>
            <a:r>
              <a:rPr lang="ru-RU" sz="1200" kern="1200" dirty="0">
                <a:solidFill>
                  <a:schemeClr val="tx1"/>
                </a:solidFill>
                <a:effectLst/>
                <a:latin typeface="+mn-lt"/>
                <a:ea typeface="+mn-ea"/>
                <a:cs typeface="+mn-cs"/>
              </a:rPr>
              <a:t>̆ сегмента или нарушением порядка следования сегментов в сети. </a:t>
            </a:r>
            <a:endParaRPr lang="ru-RU" dirty="0"/>
          </a:p>
          <a:p>
            <a:r>
              <a:rPr lang="ru-RU" sz="1200" kern="1200" dirty="0">
                <a:solidFill>
                  <a:schemeClr val="tx1"/>
                </a:solidFill>
                <a:effectLst/>
                <a:latin typeface="+mn-lt"/>
                <a:ea typeface="+mn-ea"/>
                <a:cs typeface="+mn-cs"/>
              </a:rPr>
              <a:t>Поскольку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не использует отрицательные </a:t>
            </a:r>
            <a:r>
              <a:rPr lang="ru-RU" sz="1200" kern="1200" dirty="0" err="1">
                <a:solidFill>
                  <a:schemeClr val="tx1"/>
                </a:solidFill>
                <a:effectLst/>
                <a:latin typeface="+mn-lt"/>
                <a:ea typeface="+mn-ea"/>
                <a:cs typeface="+mn-cs"/>
              </a:rPr>
              <a:t>подтверж</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дения</a:t>
            </a:r>
            <a:r>
              <a:rPr lang="ru-RU" sz="1200" kern="1200" dirty="0">
                <a:solidFill>
                  <a:schemeClr val="tx1"/>
                </a:solidFill>
                <a:effectLst/>
                <a:latin typeface="+mn-lt"/>
                <a:ea typeface="+mn-ea"/>
                <a:cs typeface="+mn-cs"/>
              </a:rPr>
              <a:t>, получатель не может отправить явное отрицательное </a:t>
            </a:r>
            <a:r>
              <a:rPr lang="ru-RU" sz="1200" kern="1200" dirty="0" err="1">
                <a:solidFill>
                  <a:schemeClr val="tx1"/>
                </a:solidFill>
                <a:effectLst/>
                <a:latin typeface="+mn-lt"/>
                <a:ea typeface="+mn-ea"/>
                <a:cs typeface="+mn-cs"/>
              </a:rPr>
              <a:t>подтверж</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дение</a:t>
            </a:r>
            <a:r>
              <a:rPr lang="ru-RU" sz="1200" kern="1200" dirty="0">
                <a:solidFill>
                  <a:schemeClr val="tx1"/>
                </a:solidFill>
                <a:effectLst/>
                <a:latin typeface="+mn-lt"/>
                <a:ea typeface="+mn-ea"/>
                <a:cs typeface="+mn-cs"/>
              </a:rPr>
              <a:t> отправителю. Вместо этого он просто повторно подтверждает (то есть генерирует </a:t>
            </a:r>
            <a:r>
              <a:rPr lang="ru-RU" sz="1200" kern="1200" dirty="0" err="1">
                <a:solidFill>
                  <a:schemeClr val="tx1"/>
                </a:solidFill>
                <a:effectLst/>
                <a:latin typeface="+mn-lt"/>
                <a:ea typeface="+mn-ea"/>
                <a:cs typeface="+mn-cs"/>
              </a:rPr>
              <a:t>дублирующии</a:t>
            </a:r>
            <a:r>
              <a:rPr lang="ru-RU" sz="1200" kern="1200" dirty="0">
                <a:solidFill>
                  <a:schemeClr val="tx1"/>
                </a:solidFill>
                <a:effectLst/>
                <a:latin typeface="+mn-lt"/>
                <a:ea typeface="+mn-ea"/>
                <a:cs typeface="+mn-cs"/>
              </a:rPr>
              <a:t>̆ пакет </a:t>
            </a:r>
            <a:r>
              <a:rPr lang="en-US" sz="1200" kern="1200" dirty="0">
                <a:solidFill>
                  <a:schemeClr val="tx1"/>
                </a:solidFill>
                <a:effectLst/>
                <a:latin typeface="+mn-lt"/>
                <a:ea typeface="+mn-ea"/>
                <a:cs typeface="+mn-cs"/>
              </a:rPr>
              <a:t>ACK) </a:t>
            </a:r>
            <a:r>
              <a:rPr lang="ru-RU" sz="1200" kern="1200" dirty="0" err="1">
                <a:solidFill>
                  <a:schemeClr val="tx1"/>
                </a:solidFill>
                <a:effectLst/>
                <a:latin typeface="+mn-lt"/>
                <a:ea typeface="+mn-ea"/>
                <a:cs typeface="+mn-cs"/>
              </a:rPr>
              <a:t>последнии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полученныи</a:t>
            </a:r>
            <a:r>
              <a:rPr lang="ru-RU" sz="1200" kern="1200" dirty="0">
                <a:solidFill>
                  <a:schemeClr val="tx1"/>
                </a:solidFill>
                <a:effectLst/>
                <a:latin typeface="+mn-lt"/>
                <a:ea typeface="+mn-ea"/>
                <a:cs typeface="+mn-cs"/>
              </a:rPr>
              <a:t>̆ в верном порядке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(Заметим, что табл. 3.2 соответствует случаю, когда получатель не отклоняет пришедшие не по порядку </a:t>
            </a:r>
            <a:r>
              <a:rPr lang="ru-RU" sz="1200" kern="1200" dirty="0" err="1">
                <a:solidFill>
                  <a:schemeClr val="tx1"/>
                </a:solidFill>
                <a:effectLst/>
                <a:latin typeface="+mn-lt"/>
                <a:ea typeface="+mn-ea"/>
                <a:cs typeface="+mn-cs"/>
              </a:rPr>
              <a:t>сег</a:t>
            </a:r>
            <a:r>
              <a:rPr lang="ru-RU" sz="1200" kern="1200" dirty="0">
                <a:solidFill>
                  <a:schemeClr val="tx1"/>
                </a:solidFill>
                <a:effectLst/>
                <a:latin typeface="+mn-lt"/>
                <a:ea typeface="+mn-ea"/>
                <a:cs typeface="+mn-cs"/>
              </a:rPr>
              <a:t>- менты.) </a:t>
            </a:r>
            <a:endParaRPr lang="ru-RU" dirty="0"/>
          </a:p>
          <a:p>
            <a:r>
              <a:rPr lang="ru-RU" sz="1200" kern="1200" dirty="0">
                <a:solidFill>
                  <a:schemeClr val="tx1"/>
                </a:solidFill>
                <a:effectLst/>
                <a:latin typeface="+mn-lt"/>
                <a:ea typeface="+mn-ea"/>
                <a:cs typeface="+mn-cs"/>
              </a:rPr>
              <a:t>Поскольку передающая сторона зачастую отсылает несколько </a:t>
            </a:r>
            <a:r>
              <a:rPr lang="ru-RU" sz="1200" kern="1200" dirty="0" err="1">
                <a:solidFill>
                  <a:schemeClr val="tx1"/>
                </a:solidFill>
                <a:effectLst/>
                <a:latin typeface="+mn-lt"/>
                <a:ea typeface="+mn-ea"/>
                <a:cs typeface="+mn-cs"/>
              </a:rPr>
              <a:t>сег</a:t>
            </a:r>
            <a:r>
              <a:rPr lang="ru-RU" sz="1200" kern="1200" dirty="0">
                <a:solidFill>
                  <a:schemeClr val="tx1"/>
                </a:solidFill>
                <a:effectLst/>
                <a:latin typeface="+mn-lt"/>
                <a:ea typeface="+mn-ea"/>
                <a:cs typeface="+mn-cs"/>
              </a:rPr>
              <a:t>- ментов подряд, потеря одного из них вызывает генерацию множества дублирующих подтверждений. </a:t>
            </a:r>
            <a:endParaRPr lang="ru-RU" dirty="0"/>
          </a:p>
          <a:p>
            <a:r>
              <a:rPr lang="ru-RU" sz="1200" kern="1200" dirty="0">
                <a:solidFill>
                  <a:schemeClr val="tx1"/>
                </a:solidFill>
                <a:effectLst/>
                <a:latin typeface="+mn-lt"/>
                <a:ea typeface="+mn-ea"/>
                <a:cs typeface="+mn-cs"/>
              </a:rPr>
              <a:t>Если на отправку одного и того же сегмента приходит три </a:t>
            </a:r>
            <a:r>
              <a:rPr lang="ru-RU" sz="1200" kern="1200" dirty="0" err="1">
                <a:solidFill>
                  <a:schemeClr val="tx1"/>
                </a:solidFill>
                <a:effectLst/>
                <a:latin typeface="+mn-lt"/>
                <a:ea typeface="+mn-ea"/>
                <a:cs typeface="+mn-cs"/>
              </a:rPr>
              <a:t>дублиру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ющих</a:t>
            </a:r>
            <a:r>
              <a:rPr lang="ru-RU" sz="1200" kern="1200" dirty="0">
                <a:solidFill>
                  <a:schemeClr val="tx1"/>
                </a:solidFill>
                <a:effectLst/>
                <a:latin typeface="+mn-lt"/>
                <a:ea typeface="+mn-ea"/>
                <a:cs typeface="+mn-cs"/>
              </a:rPr>
              <a:t> подтверждения, передающая сторона воспринимает это как </a:t>
            </a:r>
            <a:r>
              <a:rPr lang="ru-RU" sz="1200" kern="1200" dirty="0" err="1">
                <a:solidFill>
                  <a:schemeClr val="tx1"/>
                </a:solidFill>
                <a:effectLst/>
                <a:latin typeface="+mn-lt"/>
                <a:ea typeface="+mn-ea"/>
                <a:cs typeface="+mn-cs"/>
              </a:rPr>
              <a:t>ука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зание</a:t>
            </a:r>
            <a:r>
              <a:rPr lang="ru-RU" sz="1200" kern="1200" dirty="0">
                <a:solidFill>
                  <a:schemeClr val="tx1"/>
                </a:solidFill>
                <a:effectLst/>
                <a:latin typeface="+mn-lt"/>
                <a:ea typeface="+mn-ea"/>
                <a:cs typeface="+mn-cs"/>
              </a:rPr>
              <a:t> на потерю следующего за ним сегмента (в упражнениях, </a:t>
            </a:r>
            <a:r>
              <a:rPr lang="ru-RU" sz="1200" kern="1200" dirty="0" err="1">
                <a:solidFill>
                  <a:schemeClr val="tx1"/>
                </a:solidFill>
                <a:effectLst/>
                <a:latin typeface="+mn-lt"/>
                <a:ea typeface="+mn-ea"/>
                <a:cs typeface="+mn-cs"/>
              </a:rPr>
              <a:t>приве</a:t>
            </a:r>
            <a:r>
              <a:rPr lang="ru-RU" sz="1200" kern="1200" dirty="0">
                <a:solidFill>
                  <a:schemeClr val="tx1"/>
                </a:solidFill>
                <a:effectLst/>
                <a:latin typeface="+mn-lt"/>
                <a:ea typeface="+mn-ea"/>
                <a:cs typeface="+mn-cs"/>
              </a:rPr>
              <a:t>- денных в конце главы, затрагивается вопрос о том, почему передающая сторона ожидает три дублирующих подтверждения, а не одно). </a:t>
            </a:r>
            <a:endParaRPr lang="ru-RU" dirty="0"/>
          </a:p>
          <a:p>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в этом случае осуществляет </a:t>
            </a:r>
            <a:r>
              <a:rPr lang="ru-RU" sz="1200" b="1" kern="1200" dirty="0">
                <a:solidFill>
                  <a:schemeClr val="tx1"/>
                </a:solidFill>
                <a:effectLst/>
                <a:latin typeface="+mn-lt"/>
                <a:ea typeface="+mn-ea"/>
                <a:cs typeface="+mn-cs"/>
              </a:rPr>
              <a:t>ускоренную повторную передачу </a:t>
            </a:r>
            <a:r>
              <a:rPr lang="ru-RU" sz="1200" kern="1200" dirty="0">
                <a:solidFill>
                  <a:schemeClr val="tx1"/>
                </a:solidFill>
                <a:effectLst/>
                <a:latin typeface="+mn-lt"/>
                <a:ea typeface="+mn-ea"/>
                <a:cs typeface="+mn-cs"/>
              </a:rPr>
              <a:t>пропущенного сегмента, не дожидаясь истечения интервала ожидания558. Эта ситуация отражена на рис. 3.37, где </a:t>
            </a:r>
            <a:r>
              <a:rPr lang="ru-RU" sz="1200" kern="1200" dirty="0" err="1">
                <a:solidFill>
                  <a:schemeClr val="tx1"/>
                </a:solidFill>
                <a:effectLst/>
                <a:latin typeface="+mn-lt"/>
                <a:ea typeface="+mn-ea"/>
                <a:cs typeface="+mn-cs"/>
              </a:rPr>
              <a:t>потерянныи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сегмент повторно передан до истечения интервала ожидания. Для про- </a:t>
            </a:r>
            <a:r>
              <a:rPr lang="ru-RU" sz="1200" kern="1200" dirty="0" err="1">
                <a:solidFill>
                  <a:schemeClr val="tx1"/>
                </a:solidFill>
                <a:effectLst/>
                <a:latin typeface="+mn-lt"/>
                <a:ea typeface="+mn-ea"/>
                <a:cs typeface="+mn-cs"/>
              </a:rPr>
              <a:t>токола</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использующего механизм </a:t>
            </a:r>
            <a:r>
              <a:rPr lang="ru-RU" sz="1200" kern="1200" dirty="0" err="1">
                <a:solidFill>
                  <a:schemeClr val="tx1"/>
                </a:solidFill>
                <a:effectLst/>
                <a:latin typeface="+mn-lt"/>
                <a:ea typeface="+mn-ea"/>
                <a:cs typeface="+mn-cs"/>
              </a:rPr>
              <a:t>ускореннои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повторнои</a:t>
            </a:r>
            <a:r>
              <a:rPr lang="ru-RU" sz="1200" kern="1200" dirty="0">
                <a:solidFill>
                  <a:schemeClr val="tx1"/>
                </a:solidFill>
                <a:effectLst/>
                <a:latin typeface="+mn-lt"/>
                <a:ea typeface="+mn-ea"/>
                <a:cs typeface="+mn-cs"/>
              </a:rPr>
              <a:t>̆ передачи, </a:t>
            </a:r>
            <a:r>
              <a:rPr lang="ru-RU" sz="1200" kern="1200" dirty="0" err="1">
                <a:solidFill>
                  <a:schemeClr val="tx1"/>
                </a:solidFill>
                <a:effectLst/>
                <a:latin typeface="+mn-lt"/>
                <a:ea typeface="+mn-ea"/>
                <a:cs typeface="+mn-cs"/>
              </a:rPr>
              <a:t>следующии</a:t>
            </a:r>
            <a:r>
              <a:rPr lang="ru-RU" sz="1200" kern="1200" dirty="0">
                <a:solidFill>
                  <a:schemeClr val="tx1"/>
                </a:solidFill>
                <a:effectLst/>
                <a:latin typeface="+mn-lt"/>
                <a:ea typeface="+mn-ea"/>
                <a:cs typeface="+mn-cs"/>
              </a:rPr>
              <a:t>̆ фрагмент кода заменяет событие получения пакета </a:t>
            </a:r>
            <a:r>
              <a:rPr lang="en-US" sz="1200" kern="1200" dirty="0">
                <a:solidFill>
                  <a:schemeClr val="tx1"/>
                </a:solidFill>
                <a:effectLst/>
                <a:latin typeface="+mn-lt"/>
                <a:ea typeface="+mn-ea"/>
                <a:cs typeface="+mn-cs"/>
              </a:rPr>
              <a:t>ACK </a:t>
            </a:r>
            <a:r>
              <a:rPr lang="ru-RU" sz="1200" kern="1200" dirty="0">
                <a:solidFill>
                  <a:schemeClr val="tx1"/>
                </a:solidFill>
                <a:effectLst/>
                <a:latin typeface="+mn-lt"/>
                <a:ea typeface="+mn-ea"/>
                <a:cs typeface="+mn-cs"/>
              </a:rPr>
              <a:t>на рис. 3.33: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Как мы говорили ранее, при реализации механизма интервалов </a:t>
            </a:r>
            <a:r>
              <a:rPr lang="ru-RU" sz="1200" kern="1200" dirty="0" err="1">
                <a:solidFill>
                  <a:schemeClr val="tx1"/>
                </a:solidFill>
                <a:effectLst/>
                <a:latin typeface="+mn-lt"/>
                <a:ea typeface="+mn-ea"/>
                <a:cs typeface="+mn-cs"/>
              </a:rPr>
              <a:t>ожи</a:t>
            </a:r>
            <a:r>
              <a:rPr lang="ru-RU" sz="1200" kern="1200" dirty="0">
                <a:solidFill>
                  <a:schemeClr val="tx1"/>
                </a:solidFill>
                <a:effectLst/>
                <a:latin typeface="+mn-lt"/>
                <a:ea typeface="+mn-ea"/>
                <a:cs typeface="+mn-cs"/>
              </a:rPr>
              <a:t>- дания и повторных передач в протоколах (например,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возникает множество нюансов. Процедуры, приведенные выше, являются </a:t>
            </a:r>
            <a:r>
              <a:rPr lang="ru-RU" sz="1200" kern="1200" dirty="0" err="1">
                <a:solidFill>
                  <a:schemeClr val="tx1"/>
                </a:solidFill>
                <a:effectLst/>
                <a:latin typeface="+mn-lt"/>
                <a:ea typeface="+mn-ea"/>
                <a:cs typeface="+mn-cs"/>
              </a:rPr>
              <a:t>резуль</a:t>
            </a:r>
            <a:r>
              <a:rPr lang="ru-RU" sz="1200" kern="1200" dirty="0">
                <a:solidFill>
                  <a:schemeClr val="tx1"/>
                </a:solidFill>
                <a:effectLst/>
                <a:latin typeface="+mn-lt"/>
                <a:ea typeface="+mn-ea"/>
                <a:cs typeface="+mn-cs"/>
              </a:rPr>
              <a:t>- татом пятнадцати лет экспериментирования с </a:t>
            </a:r>
            <a:r>
              <a:rPr lang="en-US" sz="1200" kern="1200" dirty="0">
                <a:solidFill>
                  <a:schemeClr val="tx1"/>
                </a:solidFill>
                <a:effectLst/>
                <a:latin typeface="+mn-lt"/>
                <a:ea typeface="+mn-ea"/>
                <a:cs typeface="+mn-cs"/>
              </a:rPr>
              <a:t>TCP-</a:t>
            </a:r>
            <a:r>
              <a:rPr lang="ru-RU" sz="1200" kern="1200" dirty="0" err="1">
                <a:solidFill>
                  <a:schemeClr val="tx1"/>
                </a:solidFill>
                <a:effectLst/>
                <a:latin typeface="+mn-lt"/>
                <a:ea typeface="+mn-ea"/>
                <a:cs typeface="+mn-cs"/>
              </a:rPr>
              <a:t>таймерами</a:t>
            </a:r>
            <a:r>
              <a:rPr lang="ru-RU" sz="1200" kern="1200" dirty="0">
                <a:solidFill>
                  <a:schemeClr val="tx1"/>
                </a:solidFill>
                <a:effectLst/>
                <a:latin typeface="+mn-lt"/>
                <a:ea typeface="+mn-ea"/>
                <a:cs typeface="+mn-cs"/>
              </a:rPr>
              <a:t> и в пол- </a:t>
            </a:r>
            <a:r>
              <a:rPr lang="ru-RU" sz="1200" kern="1200" dirty="0" err="1">
                <a:solidFill>
                  <a:schemeClr val="tx1"/>
                </a:solidFill>
                <a:effectLst/>
                <a:latin typeface="+mn-lt"/>
                <a:ea typeface="+mn-ea"/>
                <a:cs typeface="+mn-cs"/>
              </a:rPr>
              <a:t>нои</a:t>
            </a:r>
            <a:r>
              <a:rPr lang="ru-RU" sz="1200" kern="1200" dirty="0">
                <a:solidFill>
                  <a:schemeClr val="tx1"/>
                </a:solidFill>
                <a:effectLst/>
                <a:latin typeface="+mn-lt"/>
                <a:ea typeface="+mn-ea"/>
                <a:cs typeface="+mn-cs"/>
              </a:rPr>
              <a:t>̆ мере подтверждают это! </a:t>
            </a:r>
            <a:endParaRPr lang="ru-RU" dirty="0"/>
          </a:p>
          <a:p>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Z" dirty="0"/>
          </a:p>
        </p:txBody>
      </p:sp>
      <p:sp>
        <p:nvSpPr>
          <p:cNvPr id="4" name="Slide Number Placeholder 3"/>
          <p:cNvSpPr>
            <a:spLocks noGrp="1"/>
          </p:cNvSpPr>
          <p:nvPr>
            <p:ph type="sldNum" sz="quarter" idx="5"/>
          </p:nvPr>
        </p:nvSpPr>
        <p:spPr/>
        <p:txBody>
          <a:bodyPr/>
          <a:lstStyle/>
          <a:p>
            <a:fld id="{5DA6A051-20A8-124D-82E7-F5D09A62D54B}" type="slidenum">
              <a:rPr lang="en-KZ" smtClean="0"/>
              <a:t>11</a:t>
            </a:fld>
            <a:endParaRPr lang="en-KZ"/>
          </a:p>
        </p:txBody>
      </p:sp>
    </p:spTree>
    <p:extLst>
      <p:ext uri="{BB962C8B-B14F-4D97-AF65-F5344CB8AC3E}">
        <p14:creationId xmlns:p14="http://schemas.microsoft.com/office/powerpoint/2010/main" val="399558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endParaRPr kumimoji="0" lang="ru-RU"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a:p>
            <a:endParaRPr kumimoji="0" lang="ru-RU"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a:p>
            <a:r>
              <a:rPr lang="ru-RU" sz="1200" b="0" i="0" u="none" strike="noStrike" kern="1200" baseline="0" dirty="0">
                <a:solidFill>
                  <a:schemeClr val="tx1"/>
                </a:solidFill>
                <a:latin typeface="+mn-lt"/>
                <a:ea typeface="+mn-ea"/>
                <a:cs typeface="+mn-cs"/>
              </a:rPr>
              <a:t>Напомним, что оба хоста TCP-соединения выделяют буфер приема на своей стороне. При получении неискаженных и идущих в правильном порядке байт, TCP-соединение помещает данные в этот буфер. Связанный с соединением прикладной процесс будет считывать данные из этого буфера, но не обязательно в момент получения. На самом деле, приложение, для которого предназначены данные, может выполнять другую задачу и не пытаться считывать данные из буфера еще долгое время после получения. При относительно медленном считывании данных принимающим приложением буфер приема может легко оказаться</a:t>
            </a:r>
          </a:p>
          <a:p>
            <a:r>
              <a:rPr lang="ru-RU" sz="1200" b="0" i="0" u="none" strike="noStrike" kern="1200" baseline="0" dirty="0">
                <a:solidFill>
                  <a:schemeClr val="tx1"/>
                </a:solidFill>
                <a:latin typeface="+mn-lt"/>
                <a:ea typeface="+mn-ea"/>
                <a:cs typeface="+mn-cs"/>
              </a:rPr>
              <a:t>переполнен слишком быстро отправляемым и чрезмерным количеством данных.</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7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33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TCP обеспечивает управление потоком, с помощью переменной </a:t>
            </a:r>
            <a:r>
              <a:rPr lang="ru-RU" sz="1200" b="0" i="1" u="none" strike="noStrike" kern="1200" baseline="0" dirty="0">
                <a:solidFill>
                  <a:schemeClr val="tx1"/>
                </a:solidFill>
                <a:latin typeface="+mn-lt"/>
                <a:ea typeface="+mn-ea"/>
                <a:cs typeface="+mn-cs"/>
              </a:rPr>
              <a:t>отправителя</a:t>
            </a:r>
            <a:r>
              <a:rPr lang="ru-RU" sz="1200" b="0" i="0" u="none" strike="noStrike" kern="1200" baseline="0" dirty="0">
                <a:solidFill>
                  <a:schemeClr val="tx1"/>
                </a:solidFill>
                <a:latin typeface="+mn-lt"/>
                <a:ea typeface="+mn-ea"/>
                <a:cs typeface="+mn-cs"/>
              </a:rPr>
              <a:t>, называемой </a:t>
            </a:r>
            <a:r>
              <a:rPr lang="ru-RU" sz="1200" b="1" i="0" u="none" strike="noStrike" kern="1200" baseline="0" dirty="0">
                <a:solidFill>
                  <a:schemeClr val="tx1"/>
                </a:solidFill>
                <a:latin typeface="+mn-lt"/>
                <a:ea typeface="+mn-ea"/>
                <a:cs typeface="+mn-cs"/>
              </a:rPr>
              <a:t>окном приема</a:t>
            </a:r>
            <a:r>
              <a:rPr lang="ru-RU" sz="1200" b="0" i="0" u="none" strike="noStrike" kern="1200" baseline="0" dirty="0">
                <a:solidFill>
                  <a:schemeClr val="tx1"/>
                </a:solidFill>
                <a:latin typeface="+mn-lt"/>
                <a:ea typeface="+mn-ea"/>
                <a:cs typeface="+mn-cs"/>
              </a:rPr>
              <a:t>. Говоря неформально, окно приема применяется для сообщения отправителю о наличии свободного места в буфере получения. Поскольку протокол TCP выполняет дуплексную передачу данных, окно приема поддерживается отправителем, на каждой стороне соединения.</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5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r>
              <a:rPr lang="ru-RU" sz="1200" b="0" i="0" u="none" strike="noStrike" kern="1200" baseline="0" dirty="0">
                <a:solidFill>
                  <a:schemeClr val="tx1"/>
                </a:solidFill>
                <a:latin typeface="+mn-lt"/>
                <a:ea typeface="+mn-ea"/>
                <a:cs typeface="+mn-cs"/>
              </a:rPr>
              <a:t>Протокол TCP предоставляет своим приложениям </a:t>
            </a:r>
            <a:r>
              <a:rPr lang="ru-RU" sz="1200" b="1" i="0" u="none" strike="noStrike" kern="1200" baseline="0" dirty="0">
                <a:solidFill>
                  <a:schemeClr val="tx1"/>
                </a:solidFill>
                <a:latin typeface="+mn-lt"/>
                <a:ea typeface="+mn-ea"/>
                <a:cs typeface="+mn-cs"/>
              </a:rPr>
              <a:t>службу управления потоком </a:t>
            </a:r>
            <a:r>
              <a:rPr lang="ru-RU" sz="1200" b="0" i="0" u="none" strike="noStrike" kern="1200" baseline="0" dirty="0">
                <a:solidFill>
                  <a:schemeClr val="tx1"/>
                </a:solidFill>
                <a:latin typeface="+mn-lt"/>
                <a:ea typeface="+mn-ea"/>
                <a:cs typeface="+mn-cs"/>
              </a:rPr>
              <a:t>для устранения проблемы возможного переполнения приемного буфера отправителем. Таким образом, управление потоком — это служба, регулирующая скорость отправки данных отправителем относительно скорости, с которой их считывает принимающее приложение. Как</a:t>
            </a:r>
          </a:p>
          <a:p>
            <a:r>
              <a:rPr lang="ru-RU" sz="1200" b="0" i="0" u="none" strike="noStrike" kern="1200" baseline="0" dirty="0">
                <a:solidFill>
                  <a:schemeClr val="tx1"/>
                </a:solidFill>
                <a:latin typeface="+mn-lt"/>
                <a:ea typeface="+mn-ea"/>
                <a:cs typeface="+mn-cs"/>
              </a:rPr>
              <a:t>отмечалось ранее, TCP-отправитель может также замедлить собственную скорость отправки при наличии перегрузок сетевого протокола IP; такой вид управления отправителем называется </a:t>
            </a:r>
            <a:r>
              <a:rPr lang="ru-RU" sz="1200" b="1" i="0" u="none" strike="noStrike" kern="1200" baseline="0" dirty="0">
                <a:solidFill>
                  <a:schemeClr val="tx1"/>
                </a:solidFill>
                <a:latin typeface="+mn-lt"/>
                <a:ea typeface="+mn-ea"/>
                <a:cs typeface="+mn-cs"/>
              </a:rPr>
              <a:t>управлением перегрузкой</a:t>
            </a:r>
            <a:r>
              <a:rPr lang="ru-RU" sz="1200" b="0" i="0" u="none" strike="noStrike" kern="1200" baseline="0" dirty="0">
                <a:solidFill>
                  <a:schemeClr val="tx1"/>
                </a:solidFill>
                <a:latin typeface="+mn-lt"/>
                <a:ea typeface="+mn-ea"/>
                <a:cs typeface="+mn-cs"/>
              </a:rPr>
              <a:t>.</a:t>
            </a:r>
            <a:endParaRPr lang="en-US" dirty="0"/>
          </a:p>
          <a:p>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8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ru-RU" dirty="0"/>
          </a:p>
          <a:p>
            <a:r>
              <a:rPr lang="ru-RU" sz="1200" b="0" i="0" u="none" strike="noStrike" kern="1200" baseline="0" dirty="0">
                <a:solidFill>
                  <a:schemeClr val="tx1"/>
                </a:solidFill>
                <a:latin typeface="+mn-lt"/>
                <a:ea typeface="+mn-ea"/>
                <a:cs typeface="+mn-cs"/>
              </a:rPr>
              <a:t>Предлагаем рассмотреть окно приема в контексте передачи файла. Предположим, что хост </a:t>
            </a:r>
            <a:r>
              <a:rPr lang="ru-RU" sz="1200" b="0" i="0" u="none" strike="noStrike" kern="1200" baseline="0" dirty="0" err="1">
                <a:solidFill>
                  <a:schemeClr val="tx1"/>
                </a:solidFill>
                <a:latin typeface="+mn-lt"/>
                <a:ea typeface="+mn-ea"/>
                <a:cs typeface="+mn-cs"/>
              </a:rPr>
              <a:t>A</a:t>
            </a:r>
            <a:r>
              <a:rPr lang="ru-RU" sz="1200" b="0" i="0" u="none" strike="noStrike" kern="1200" baseline="0" dirty="0">
                <a:solidFill>
                  <a:schemeClr val="tx1"/>
                </a:solidFill>
                <a:latin typeface="+mn-lt"/>
                <a:ea typeface="+mn-ea"/>
                <a:cs typeface="+mn-cs"/>
              </a:rPr>
              <a:t> отправляет большой файл хосту Б по TCP-соединению. Хост Б выделяет буфер получения для соединения; обозначим размер буфера переменной </a:t>
            </a:r>
            <a:r>
              <a:rPr lang="ru-RU" sz="1200" b="0" i="0" u="none" strike="noStrike" kern="1200" baseline="0" dirty="0" err="1">
                <a:solidFill>
                  <a:schemeClr val="tx1"/>
                </a:solidFill>
                <a:latin typeface="+mn-lt"/>
                <a:ea typeface="+mn-ea"/>
                <a:cs typeface="+mn-cs"/>
              </a:rPr>
              <a:t>RcvBuffer</a:t>
            </a:r>
            <a:r>
              <a:rPr lang="ru-RU" sz="1200" b="0" i="0" u="none" strike="noStrike" kern="1200" baseline="0" dirty="0">
                <a:solidFill>
                  <a:schemeClr val="tx1"/>
                </a:solidFill>
                <a:latin typeface="+mn-lt"/>
                <a:ea typeface="+mn-ea"/>
                <a:cs typeface="+mn-cs"/>
              </a:rPr>
              <a:t>. Периодически прикладной процесс на хосте Б считывает данные из буфера. Определим следующие переменные:</a:t>
            </a:r>
          </a:p>
          <a:p>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LastByteRead</a:t>
            </a:r>
            <a:r>
              <a:rPr lang="ru-RU" sz="1200" b="0" i="0" u="none" strike="noStrike" kern="1200" baseline="0" dirty="0">
                <a:solidFill>
                  <a:schemeClr val="tx1"/>
                </a:solidFill>
                <a:latin typeface="+mn-lt"/>
                <a:ea typeface="+mn-ea"/>
                <a:cs typeface="+mn-cs"/>
              </a:rPr>
              <a:t>: номер последнего байта полученного прикладным процессом хоста Б из буфера;</a:t>
            </a:r>
          </a:p>
          <a:p>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LastByteRcvd</a:t>
            </a:r>
            <a:r>
              <a:rPr lang="ru-RU" sz="1200" b="0" i="0" u="none" strike="noStrike" kern="1200" baseline="0" dirty="0">
                <a:solidFill>
                  <a:schemeClr val="tx1"/>
                </a:solidFill>
                <a:latin typeface="+mn-lt"/>
                <a:ea typeface="+mn-ea"/>
                <a:cs typeface="+mn-cs"/>
              </a:rPr>
              <a:t>: номер последнего байта полученного из сети и размещенного в приемном буфере хоста Б.</a:t>
            </a:r>
            <a:endParaRPr lang="en-US" dirty="0"/>
          </a:p>
          <a:p>
            <a:endParaRPr lang="en-US" dirty="0"/>
          </a:p>
          <a:p>
            <a:r>
              <a:rPr lang="ru-RU" sz="1200" b="0" i="0" u="none" strike="noStrike" kern="1200" baseline="0" dirty="0">
                <a:solidFill>
                  <a:schemeClr val="tx1"/>
                </a:solidFill>
                <a:latin typeface="+mn-lt"/>
                <a:ea typeface="+mn-ea"/>
                <a:cs typeface="+mn-cs"/>
              </a:rPr>
              <a:t>Поскольку протокол TCP не допускает переполнения выделенного буфера, должно выполняться неравенство:</a:t>
            </a:r>
          </a:p>
          <a:p>
            <a:r>
              <a:rPr lang="en-US" sz="1200" b="0" i="0" u="none" strike="noStrike" kern="1200" baseline="0" dirty="0" err="1">
                <a:solidFill>
                  <a:schemeClr val="tx1"/>
                </a:solidFill>
                <a:latin typeface="+mn-lt"/>
                <a:ea typeface="+mn-ea"/>
                <a:cs typeface="+mn-cs"/>
              </a:rPr>
              <a:t>LastByteRcvd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LastByteRead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RcvBuffer</a:t>
            </a:r>
            <a:endParaRPr lang="en-US"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Окно приема обозначается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и устанавливается равным свободному пространству в буфере:</a:t>
            </a:r>
          </a:p>
          <a:p>
            <a:r>
              <a:rPr lang="en-US" sz="1200" b="0" i="0" u="none" strike="noStrike" kern="1200" baseline="0" dirty="0" err="1">
                <a:solidFill>
                  <a:schemeClr val="tx1"/>
                </a:solidFill>
                <a:latin typeface="+mn-lt"/>
                <a:ea typeface="+mn-ea"/>
                <a:cs typeface="+mn-cs"/>
              </a:rPr>
              <a:t>rwnd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RcvBuffer</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LastByteRcvd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LastByteRead</a:t>
            </a:r>
            <a:r>
              <a:rPr lang="en-US" sz="1200" b="0" i="0" u="none" strike="noStrike" kern="1200" baseline="0" dirty="0">
                <a:solidFill>
                  <a:schemeClr val="tx1"/>
                </a:solidFill>
                <a:latin typeface="+mn-lt"/>
                <a:ea typeface="+mn-ea"/>
                <a:cs typeface="+mn-cs"/>
              </a:rPr>
              <a:t>]</a:t>
            </a:r>
          </a:p>
          <a:p>
            <a:r>
              <a:rPr lang="ru-RU" sz="1200" b="0" i="0" u="none" strike="noStrike" kern="1200" baseline="0" dirty="0">
                <a:solidFill>
                  <a:schemeClr val="tx1"/>
                </a:solidFill>
                <a:latin typeface="+mn-lt"/>
                <a:ea typeface="+mn-ea"/>
                <a:cs typeface="+mn-cs"/>
              </a:rPr>
              <a:t>Значение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является динамическим, поскольку свободное пространство в буфере постоянно меняется.</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r>
              <a:rPr lang="ru-RU" sz="1200" b="0" i="0" u="none" strike="noStrike" kern="1200" baseline="0" dirty="0">
                <a:solidFill>
                  <a:schemeClr val="tx1"/>
                </a:solidFill>
                <a:latin typeface="+mn-lt"/>
                <a:ea typeface="+mn-ea"/>
                <a:cs typeface="+mn-cs"/>
              </a:rPr>
              <a:t>Как соединение использует переменную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для реализации службы управления потоком? Хост Б сообщает хосту A о доступном пространстве в буфере соединения, размещая текущее значение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в поле окна приема каждого сегмента, направленного хосту A. Первоначально хост Б устанавливает значение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равным значению </a:t>
            </a:r>
            <a:r>
              <a:rPr lang="ru-RU" sz="1200" b="0" i="0" u="none" strike="noStrike" kern="1200" baseline="0" dirty="0" err="1">
                <a:solidFill>
                  <a:schemeClr val="tx1"/>
                </a:solidFill>
                <a:latin typeface="+mn-lt"/>
                <a:ea typeface="+mn-ea"/>
                <a:cs typeface="+mn-cs"/>
              </a:rPr>
              <a:t>RcvBuffer</a:t>
            </a:r>
            <a:r>
              <a:rPr lang="ru-RU" sz="1200" b="0" i="0" u="none" strike="noStrike" kern="1200" baseline="0" dirty="0">
                <a:solidFill>
                  <a:schemeClr val="tx1"/>
                </a:solidFill>
                <a:latin typeface="+mn-lt"/>
                <a:ea typeface="+mn-ea"/>
                <a:cs typeface="+mn-cs"/>
              </a:rPr>
              <a:t>.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Хост A в свою очередь отслеживает две переменные: </a:t>
            </a:r>
            <a:r>
              <a:rPr lang="ru-RU" sz="1200" b="0" i="0" u="none" strike="noStrike" kern="1200" baseline="0" dirty="0" err="1">
                <a:solidFill>
                  <a:schemeClr val="tx1"/>
                </a:solidFill>
                <a:latin typeface="+mn-lt"/>
                <a:ea typeface="+mn-ea"/>
                <a:cs typeface="+mn-cs"/>
              </a:rPr>
              <a:t>LastByteSent</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LastByteAcked</a:t>
            </a:r>
            <a:r>
              <a:rPr lang="ru-RU" sz="1200" b="0" i="0" u="none" strike="noStrike" kern="1200" baseline="0" dirty="0">
                <a:solidFill>
                  <a:schemeClr val="tx1"/>
                </a:solidFill>
                <a:latin typeface="+mn-lt"/>
                <a:ea typeface="+mn-ea"/>
                <a:cs typeface="+mn-cs"/>
              </a:rPr>
              <a:t>, которые хранят данные о последнем отправленном и последнем подтвержденном байтах. Обратите внимание, что разность двух этих переменных, </a:t>
            </a:r>
            <a:r>
              <a:rPr lang="ru-RU" sz="1200" b="0" i="0" u="none" strike="noStrike" kern="1200" baseline="0" dirty="0" err="1">
                <a:solidFill>
                  <a:schemeClr val="tx1"/>
                </a:solidFill>
                <a:latin typeface="+mn-lt"/>
                <a:ea typeface="+mn-ea"/>
                <a:cs typeface="+mn-cs"/>
              </a:rPr>
              <a:t>LastByteSent</a:t>
            </a:r>
            <a:r>
              <a:rPr lang="ru-RU" sz="1200" b="0" i="0" u="none" strike="noStrike" kern="1200" baseline="0" dirty="0">
                <a:solidFill>
                  <a:schemeClr val="tx1"/>
                </a:solidFill>
                <a:latin typeface="+mn-lt"/>
                <a:ea typeface="+mn-ea"/>
                <a:cs typeface="+mn-cs"/>
              </a:rPr>
              <a:t> — </a:t>
            </a:r>
            <a:r>
              <a:rPr lang="ru-RU" sz="1200" b="0" i="0" u="none" strike="noStrike" kern="1200" baseline="0" dirty="0" err="1">
                <a:solidFill>
                  <a:schemeClr val="tx1"/>
                </a:solidFill>
                <a:latin typeface="+mn-lt"/>
                <a:ea typeface="+mn-ea"/>
                <a:cs typeface="+mn-cs"/>
              </a:rPr>
              <a:t>LastByteAcked</a:t>
            </a:r>
            <a:r>
              <a:rPr lang="ru-RU" sz="1200" b="0" i="0" u="none" strike="noStrike" kern="1200" baseline="0" dirty="0">
                <a:solidFill>
                  <a:schemeClr val="tx1"/>
                </a:solidFill>
                <a:latin typeface="+mn-lt"/>
                <a:ea typeface="+mn-ea"/>
                <a:cs typeface="+mn-cs"/>
              </a:rPr>
              <a:t>, равна количеству неподтвержденных данных, которые хост A отправляет хосту Б. Сохраняя количество неподтвержденных данных меньшим, чем значение </a:t>
            </a:r>
            <a:r>
              <a:rPr lang="ru-RU" sz="1200" b="0" i="0" u="none" strike="noStrike" kern="1200" baseline="0" dirty="0" err="1">
                <a:solidFill>
                  <a:schemeClr val="tx1"/>
                </a:solidFill>
                <a:latin typeface="+mn-lt"/>
                <a:ea typeface="+mn-ea"/>
                <a:cs typeface="+mn-cs"/>
              </a:rPr>
              <a:t>rwnd</a:t>
            </a:r>
            <a:r>
              <a:rPr lang="ru-RU" sz="1200" b="0" i="0" u="none" strike="noStrike" kern="1200" baseline="0" dirty="0">
                <a:solidFill>
                  <a:schemeClr val="tx1"/>
                </a:solidFill>
                <a:latin typeface="+mn-lt"/>
                <a:ea typeface="+mn-ea"/>
                <a:cs typeface="+mn-cs"/>
              </a:rPr>
              <a:t>, хост A может гарантировать, что буфер получения хоста Б не переполнен. Таким образом, хост A должен на протяжении всего соединения считать, что </a:t>
            </a:r>
            <a:r>
              <a:rPr lang="en-US" sz="1200" b="0" i="0" u="none" strike="noStrike" kern="1200" baseline="0" dirty="0" err="1">
                <a:solidFill>
                  <a:schemeClr val="tx1"/>
                </a:solidFill>
                <a:latin typeface="+mn-lt"/>
                <a:ea typeface="+mn-ea"/>
                <a:cs typeface="+mn-cs"/>
              </a:rPr>
              <a:t>LastByteSent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LastByteAcked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rwnd</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Z" dirty="0"/>
          </a:p>
        </p:txBody>
      </p:sp>
      <p:sp>
        <p:nvSpPr>
          <p:cNvPr id="4" name="Slide Number Placeholder 3"/>
          <p:cNvSpPr>
            <a:spLocks noGrp="1"/>
          </p:cNvSpPr>
          <p:nvPr>
            <p:ph type="sldNum" sz="quarter" idx="5"/>
          </p:nvPr>
        </p:nvSpPr>
        <p:spPr/>
        <p:txBody>
          <a:bodyPr/>
          <a:lstStyle/>
          <a:p>
            <a:fld id="{5DA6A051-20A8-124D-82E7-F5D09A62D54B}" type="slidenum">
              <a:rPr lang="en-KZ" smtClean="0"/>
              <a:t>18</a:t>
            </a:fld>
            <a:endParaRPr lang="en-KZ"/>
          </a:p>
        </p:txBody>
      </p:sp>
    </p:spTree>
    <p:extLst>
      <p:ext uri="{BB962C8B-B14F-4D97-AF65-F5344CB8AC3E}">
        <p14:creationId xmlns:p14="http://schemas.microsoft.com/office/powerpoint/2010/main" val="2158418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a:t>
            </a:r>
            <a:r>
              <a:rPr lang="en-US" dirty="0" err="1"/>
              <a:t>reciver</a:t>
            </a:r>
            <a:r>
              <a:rPr lang="en-US" dirty="0"/>
              <a:t> have a number of pieces of shared state that they must establish before actually communication</a:t>
            </a:r>
          </a:p>
          <a:p>
            <a:pPr marL="171450" indent="-171450">
              <a:buFont typeface="Arial" panose="020B0604020202020204" pitchFamily="34" charset="0"/>
              <a:buChar char="•"/>
            </a:pPr>
            <a:r>
              <a:rPr lang="en-US" dirty="0"/>
              <a:t>FIRST </a:t>
            </a:r>
            <a:r>
              <a:rPr lang="en-US" dirty="0" err="1"/>
              <a:t>theym</a:t>
            </a:r>
            <a:r>
              <a:rPr lang="en-US" dirty="0"/>
              <a:t> </a:t>
            </a:r>
            <a:r>
              <a:rPr lang="en-US" dirty="0" err="1"/>
              <a:t>ust</a:t>
            </a:r>
            <a:r>
              <a:rPr lang="en-US" dirty="0"/>
              <a: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a:t>
            </a:r>
            <a:r>
              <a:rPr lang="en-US" dirty="0" err="1"/>
              <a:t>bufferspace</a:t>
            </a:r>
            <a:r>
              <a:rPr lang="en-US" dirty="0"/>
              <a:t>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endParaRPr lang="ru-RU" dirty="0"/>
          </a:p>
          <a:p>
            <a:pPr marL="0" indent="0">
              <a:buFont typeface="Arial" panose="020B0604020202020204" pitchFamily="34" charset="0"/>
              <a:buNone/>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211E1E"/>
                </a:solidFill>
                <a:effectLst/>
                <a:latin typeface="PetersburgC"/>
              </a:rPr>
              <a:t>Давайте теперь рассмотрим вопросы установления и разрыва ТСР-соединения.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Начнем с процедуры </a:t>
            </a:r>
            <a:r>
              <a:rPr lang="ru-RU" sz="1200" b="1" i="0" u="none" strike="noStrike" kern="1200" baseline="0" dirty="0">
                <a:solidFill>
                  <a:schemeClr val="tx1"/>
                </a:solidFill>
                <a:latin typeface="+mn-lt"/>
                <a:ea typeface="+mn-ea"/>
                <a:cs typeface="+mn-cs"/>
              </a:rPr>
              <a:t>установления TCP- соединения</a:t>
            </a:r>
            <a:r>
              <a:rPr lang="ru-RU" sz="1200" b="0" i="0" u="none" strike="noStrike" kern="1200" baseline="0" dirty="0">
                <a:solidFill>
                  <a:schemeClr val="tx1"/>
                </a:solidFill>
                <a:latin typeface="+mn-lt"/>
                <a:ea typeface="+mn-ea"/>
                <a:cs typeface="+mn-cs"/>
              </a:rPr>
              <a:t>. Предположим, процесс, запущенный на одном хосте,</a:t>
            </a:r>
          </a:p>
          <a:p>
            <a:r>
              <a:rPr lang="ru-RU" sz="1200" b="0" i="0" u="none" strike="noStrike" kern="1200" baseline="0" dirty="0">
                <a:solidFill>
                  <a:schemeClr val="tx1"/>
                </a:solidFill>
                <a:latin typeface="+mn-lt"/>
                <a:ea typeface="+mn-ea"/>
                <a:cs typeface="+mn-cs"/>
              </a:rPr>
              <a:t>хочет инициировать соединение с процессом на другом хосте.</a:t>
            </a:r>
          </a:p>
          <a:p>
            <a:r>
              <a:rPr lang="ru-RU" sz="1200" b="0" i="0" u="none" strike="noStrike" kern="1200" baseline="0" dirty="0">
                <a:solidFill>
                  <a:schemeClr val="tx1"/>
                </a:solidFill>
                <a:latin typeface="+mn-lt"/>
                <a:ea typeface="+mn-ea"/>
                <a:cs typeface="+mn-cs"/>
              </a:rPr>
              <a:t>Прикладной клиентский процесс первым делом информирует TCP- клиента, что он хочет установить соединение с серверным процессом. Далее протокол TCP на стороне клиента переходит к установлению TCP- соединения с протоколом TCP на стороне сервера следующим образом:</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7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Мы продолжаем изучение транспортного уровня. В этой лекции мы рассмотрим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и предоставляемые им функции. </a:t>
            </a:r>
            <a:endParaRPr lang="ru-RU" dirty="0"/>
          </a:p>
          <a:p>
            <a:endParaRPr lang="ru-RU" dirty="0"/>
          </a:p>
        </p:txBody>
      </p:sp>
      <p:sp>
        <p:nvSpPr>
          <p:cNvPr id="4" name="Номер слайда 3"/>
          <p:cNvSpPr>
            <a:spLocks noGrp="1"/>
          </p:cNvSpPr>
          <p:nvPr>
            <p:ph type="sldNum" sz="quarter" idx="5"/>
          </p:nvPr>
        </p:nvSpPr>
        <p:spPr/>
        <p:txBody>
          <a:bodyPr/>
          <a:lstStyle/>
          <a:p>
            <a:fld id="{5DA6A051-20A8-124D-82E7-F5D09A62D54B}" type="slidenum">
              <a:rPr lang="en-KZ" smtClean="0"/>
              <a:t>2</a:t>
            </a:fld>
            <a:endParaRPr lang="en-KZ"/>
          </a:p>
        </p:txBody>
      </p:sp>
    </p:spTree>
    <p:extLst>
      <p:ext uri="{BB962C8B-B14F-4D97-AF65-F5344CB8AC3E}">
        <p14:creationId xmlns:p14="http://schemas.microsoft.com/office/powerpoint/2010/main" val="75548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a:t>
            </a:r>
            <a:r>
              <a:rPr lang="en-US" dirty="0" err="1"/>
              <a:t>ESTABLished</a:t>
            </a:r>
            <a:r>
              <a:rPr lang="en-US" dirty="0"/>
              <a:t> state.  This is when the application process would see the return from the wait on the  socket accept() call </a:t>
            </a:r>
            <a:endParaRPr lang="ru-RU" dirty="0"/>
          </a:p>
          <a:p>
            <a:endParaRPr lang="ru-RU" dirty="0"/>
          </a:p>
          <a:p>
            <a:r>
              <a:rPr lang="ru-RU" sz="1200" b="0" i="1" u="none" strike="noStrike" kern="1200" baseline="0" dirty="0">
                <a:solidFill>
                  <a:schemeClr val="tx1"/>
                </a:solidFill>
                <a:latin typeface="+mn-lt"/>
                <a:ea typeface="+mn-ea"/>
                <a:cs typeface="+mn-cs"/>
              </a:rPr>
              <a:t>Шаг 1. </a:t>
            </a:r>
            <a:r>
              <a:rPr lang="ru-RU" sz="1200" b="0" i="0" u="none" strike="noStrike" kern="1200" baseline="0" dirty="0">
                <a:solidFill>
                  <a:schemeClr val="tx1"/>
                </a:solidFill>
                <a:latin typeface="+mn-lt"/>
                <a:ea typeface="+mn-ea"/>
                <a:cs typeface="+mn-cs"/>
              </a:rPr>
              <a:t>Протокол TCP на стороне клиента первым отправляет специальный TCP-сегмент протоколу TCP на серверной стороне. Один из флагов в заголовке сегмента, бит SYN, равен 1. Поэтому первый специальный сегмент называется SYN-сегментом.</a:t>
            </a:r>
          </a:p>
          <a:p>
            <a:r>
              <a:rPr lang="ru-RU" sz="1200" b="0" i="0" u="none" strike="noStrike" kern="1200" baseline="0" dirty="0">
                <a:solidFill>
                  <a:schemeClr val="tx1"/>
                </a:solidFill>
                <a:latin typeface="+mn-lt"/>
                <a:ea typeface="+mn-ea"/>
                <a:cs typeface="+mn-cs"/>
              </a:rPr>
              <a:t>Кроме того, клиент случайным образом выбирает начальный порядковый номер (</a:t>
            </a:r>
            <a:r>
              <a:rPr lang="ru-RU" sz="1200" b="0" i="0" u="none" strike="noStrike" kern="1200" baseline="0" dirty="0" err="1">
                <a:solidFill>
                  <a:schemeClr val="tx1"/>
                </a:solidFill>
                <a:latin typeface="+mn-lt"/>
                <a:ea typeface="+mn-ea"/>
                <a:cs typeface="+mn-cs"/>
              </a:rPr>
              <a:t>client_isn</a:t>
            </a:r>
            <a:r>
              <a:rPr lang="ru-RU" sz="1200" b="0" i="0" u="none" strike="noStrike" kern="1200" baseline="0" dirty="0">
                <a:solidFill>
                  <a:schemeClr val="tx1"/>
                </a:solidFill>
                <a:latin typeface="+mn-lt"/>
                <a:ea typeface="+mn-ea"/>
                <a:cs typeface="+mn-cs"/>
              </a:rPr>
              <a:t>).</a:t>
            </a:r>
            <a:r>
              <a:rPr lang="ru-RU" sz="1200" b="0" i="1" u="none" strike="noStrike" kern="1200" baseline="0" dirty="0">
                <a:solidFill>
                  <a:schemeClr val="tx1"/>
                </a:solidFill>
                <a:latin typeface="+mn-lt"/>
                <a:ea typeface="+mn-ea"/>
                <a:cs typeface="+mn-cs"/>
              </a:rPr>
              <a:t> </a:t>
            </a:r>
          </a:p>
          <a:p>
            <a:endParaRPr lang="ru-RU" sz="1200" b="0" i="1" u="none" strike="noStrike" kern="1200" baseline="0" dirty="0">
              <a:solidFill>
                <a:schemeClr val="tx1"/>
              </a:solidFill>
              <a:latin typeface="+mn-lt"/>
              <a:ea typeface="+mn-ea"/>
              <a:cs typeface="+mn-cs"/>
            </a:endParaRPr>
          </a:p>
          <a:p>
            <a:r>
              <a:rPr lang="ru-RU" sz="1200" b="0" i="1" u="none" strike="noStrike" kern="1200" baseline="0" dirty="0">
                <a:solidFill>
                  <a:schemeClr val="tx1"/>
                </a:solidFill>
                <a:latin typeface="+mn-lt"/>
                <a:ea typeface="+mn-ea"/>
                <a:cs typeface="+mn-cs"/>
              </a:rPr>
              <a:t>Шаг 2. </a:t>
            </a:r>
            <a:r>
              <a:rPr lang="ru-RU" sz="1200" b="0" i="0" u="none" strike="noStrike" kern="1200" baseline="0" dirty="0">
                <a:solidFill>
                  <a:schemeClr val="tx1"/>
                </a:solidFill>
                <a:latin typeface="+mn-lt"/>
                <a:ea typeface="+mn-ea"/>
                <a:cs typeface="+mn-cs"/>
              </a:rPr>
              <a:t>Когда IP-дейтаграмма, содержащая SYN-сегмент TCP, поступает на серверный хост, сервер извлекает SYN-сегмент TCP из дейтаграммы, выделяет TCP-буфер и переменные соединения, и отправляет сегмент, уведомляющий клиента об установлении соединения. Этот сегмент также не включает данных прикладного уровня, но в его заголовке содержится три важных элемента.</a:t>
            </a:r>
          </a:p>
          <a:p>
            <a:r>
              <a:rPr lang="ru-RU" sz="1200" b="0" i="0" u="none" strike="noStrike" kern="1200" baseline="0" dirty="0">
                <a:solidFill>
                  <a:schemeClr val="tx1"/>
                </a:solidFill>
                <a:latin typeface="+mn-lt"/>
                <a:ea typeface="+mn-ea"/>
                <a:cs typeface="+mn-cs"/>
              </a:rPr>
              <a:t>Первый — это бит SYN равный 1. Второй — в поле подтверждения TCP-сегмента установлено значение client_isn+1. Наконец, сервер выбирает собственный начальный порядковый номер (</a:t>
            </a:r>
            <a:r>
              <a:rPr lang="ru-RU" sz="1200" b="0" i="0" u="none" strike="noStrike" kern="1200" baseline="0" dirty="0" err="1">
                <a:solidFill>
                  <a:schemeClr val="tx1"/>
                </a:solidFill>
                <a:latin typeface="+mn-lt"/>
                <a:ea typeface="+mn-ea"/>
                <a:cs typeface="+mn-cs"/>
              </a:rPr>
              <a:t>server_isn</a:t>
            </a:r>
            <a:r>
              <a:rPr lang="ru-RU" sz="1200" b="0" i="0" u="none" strike="noStrike" kern="1200" baseline="0" dirty="0">
                <a:solidFill>
                  <a:schemeClr val="tx1"/>
                </a:solidFill>
                <a:latin typeface="+mn-lt"/>
                <a:ea typeface="+mn-ea"/>
                <a:cs typeface="+mn-cs"/>
              </a:rPr>
              <a:t>) и помещает выбранное значение в поле порядкового номера в заголовке TCP-сегмента. Устанавливающий соединение сегмент называется </a:t>
            </a:r>
            <a:r>
              <a:rPr lang="ru-RU" sz="1200" b="1" i="0" u="none" strike="noStrike" kern="1200" baseline="0" dirty="0">
                <a:solidFill>
                  <a:schemeClr val="tx1"/>
                </a:solidFill>
                <a:latin typeface="+mn-lt"/>
                <a:ea typeface="+mn-ea"/>
                <a:cs typeface="+mn-cs"/>
              </a:rPr>
              <a:t>SYNACK-сегментом</a:t>
            </a:r>
            <a:r>
              <a:rPr lang="ru-RU" sz="1200" b="0" i="0" u="none" strike="noStrike" kern="1200" baseline="0" dirty="0">
                <a:solidFill>
                  <a:schemeClr val="tx1"/>
                </a:solidFill>
                <a:latin typeface="+mn-lt"/>
                <a:ea typeface="+mn-ea"/>
                <a:cs typeface="+mn-cs"/>
              </a:rPr>
              <a:t>.</a:t>
            </a:r>
            <a:endParaRPr lang="en-US" dirty="0"/>
          </a:p>
          <a:p>
            <a:endParaRPr lang="ru-RU" dirty="0"/>
          </a:p>
          <a:p>
            <a:r>
              <a:rPr lang="ru-RU" sz="1200" b="0" i="1" u="none" strike="noStrike" kern="1200" baseline="0" dirty="0">
                <a:solidFill>
                  <a:schemeClr val="tx1"/>
                </a:solidFill>
                <a:latin typeface="+mn-lt"/>
                <a:ea typeface="+mn-ea"/>
                <a:cs typeface="+mn-cs"/>
              </a:rPr>
              <a:t>Шаг 3. </a:t>
            </a:r>
            <a:r>
              <a:rPr lang="ru-RU" sz="1200" b="0" i="0" u="none" strike="noStrike" kern="1200" baseline="0" dirty="0">
                <a:solidFill>
                  <a:schemeClr val="tx1"/>
                </a:solidFill>
                <a:latin typeface="+mn-lt"/>
                <a:ea typeface="+mn-ea"/>
                <a:cs typeface="+mn-cs"/>
              </a:rPr>
              <a:t>После получения SYNACK-сегмента, клиент также выделяет буфер и переменные соединения. Затем клиент отправляет серверу еще один сегмент; который подтверждает устанавливающий соединение сегмент сервера.</a:t>
            </a:r>
          </a:p>
          <a:p>
            <a:r>
              <a:rPr lang="ru-RU" sz="1200" b="0" i="0" u="none" strike="noStrike" kern="1200" baseline="0" dirty="0">
                <a:solidFill>
                  <a:schemeClr val="tx1"/>
                </a:solidFill>
                <a:latin typeface="+mn-lt"/>
                <a:ea typeface="+mn-ea"/>
                <a:cs typeface="+mn-cs"/>
              </a:rPr>
              <a:t>Бит SYN равен нулю, поскольку соединение уже установлено. На третьем шаге установления TCP-соединения сегмент может содержать прикладные данные, передаваемые от клиента серверу.</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6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there’s a human protocol analogy to the three way handshake, and I still remember thinking about this clinging for my life while climbing up a rockface</a:t>
            </a:r>
          </a:p>
          <a:p>
            <a:endParaRPr lang="en-US" dirty="0"/>
          </a:p>
          <a:p>
            <a:r>
              <a:rPr lang="en-US" dirty="0"/>
              <a:t>When you want start climbing you first say ON BELOW (meaning ARE YOU READY WITH MY SAFETY ROPE)</a:t>
            </a:r>
          </a:p>
          <a:p>
            <a:r>
              <a:rPr lang="en-US" dirty="0"/>
              <a:t>THE BELYER (server) responds BELAY ON (that lets you know the belayer is ready for you)</a:t>
            </a:r>
          </a:p>
          <a:p>
            <a:r>
              <a:rPr lang="en-US" dirty="0"/>
              <a:t>And then you say CLIMING</a:t>
            </a:r>
          </a:p>
          <a:p>
            <a:endParaRPr lang="en-US" dirty="0"/>
          </a:p>
          <a:p>
            <a:r>
              <a:rPr lang="en-US" dirty="0"/>
              <a:t>It’s amazing what can pass through your head when your clinging for your life o a </a:t>
            </a:r>
            <a:endParaRPr lang="ru-RU" dirty="0"/>
          </a:p>
          <a:p>
            <a:endParaRPr lang="ru-RU" dirty="0"/>
          </a:p>
          <a:p>
            <a:r>
              <a:rPr lang="ru-RU" sz="1200" b="0" i="0" u="none" strike="noStrike" kern="1200" baseline="0" dirty="0">
                <a:solidFill>
                  <a:schemeClr val="tx1"/>
                </a:solidFill>
                <a:latin typeface="+mn-lt"/>
                <a:ea typeface="+mn-ea"/>
                <a:cs typeface="+mn-cs"/>
              </a:rPr>
              <a:t>Интересно заметить, что скалолаз и страховщик (тот, кто стоит ниже альпиниста и чья работа — заботиться о </a:t>
            </a:r>
            <a:r>
              <a:rPr lang="ru-RU" sz="1200" b="0" i="0" u="none" strike="noStrike" kern="1200" baseline="0" dirty="0" err="1">
                <a:solidFill>
                  <a:schemeClr val="tx1"/>
                </a:solidFill>
                <a:latin typeface="+mn-lt"/>
                <a:ea typeface="+mn-ea"/>
                <a:cs typeface="+mn-cs"/>
              </a:rPr>
              <a:t>страховоч</a:t>
            </a:r>
            <a:r>
              <a:rPr lang="ru-RU" sz="1200" b="0" i="0" u="none" strike="noStrike" kern="1200" baseline="0" dirty="0">
                <a:solidFill>
                  <a:schemeClr val="tx1"/>
                </a:solidFill>
                <a:latin typeface="+mn-lt"/>
                <a:ea typeface="+mn-ea"/>
                <a:cs typeface="+mn-cs"/>
              </a:rPr>
              <a:t>-</a:t>
            </a:r>
          </a:p>
          <a:p>
            <a:r>
              <a:rPr lang="ru-RU" sz="1200" b="0" i="0" u="none" strike="noStrike" kern="1200" baseline="0" dirty="0">
                <a:solidFill>
                  <a:schemeClr val="tx1"/>
                </a:solidFill>
                <a:latin typeface="+mn-lt"/>
                <a:ea typeface="+mn-ea"/>
                <a:cs typeface="+mn-cs"/>
              </a:rPr>
              <a:t>ном тросе скалолаза) используют идентичный TCP протокол взаимодействия с тройным рукопожатием, чтобы обе стороны были готовы, прежде чем скалолаз начнет восхождение.</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ru-RU" dirty="0"/>
          </a:p>
          <a:p>
            <a:r>
              <a:rPr lang="ru-RU" sz="1200" b="0" i="0" u="none" strike="noStrike" kern="1200" baseline="0" dirty="0">
                <a:solidFill>
                  <a:schemeClr val="tx1"/>
                </a:solidFill>
                <a:latin typeface="+mn-lt"/>
                <a:ea typeface="+mn-ea"/>
                <a:cs typeface="+mn-cs"/>
              </a:rPr>
              <a:t>Любой из двух процессов участвующих в TCP-соединении</a:t>
            </a:r>
            <a:r>
              <a:rPr lang="en-US" sz="1200" b="0"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может его прекратить. Когда соединение завершается, ≪ресурсы≫ (буферы и переменные) на хостах очищаются. Предположим, например, клиент</a:t>
            </a:r>
            <a:r>
              <a:rPr lang="en-US" sz="1200" b="0" i="0" u="none" strike="noStrike" kern="1200" baseline="0" dirty="0">
                <a:solidFill>
                  <a:schemeClr val="tx1"/>
                </a:solidFill>
                <a:latin typeface="+mn-lt"/>
                <a:ea typeface="+mn-ea"/>
                <a:cs typeface="+mn-cs"/>
              </a:rPr>
              <a:t> </a:t>
            </a:r>
            <a:r>
              <a:rPr lang="ru-RU" sz="1200" b="0" i="0" u="none" strike="noStrike" kern="1200" baseline="0" dirty="0">
                <a:solidFill>
                  <a:schemeClr val="tx1"/>
                </a:solidFill>
                <a:latin typeface="+mn-lt"/>
                <a:ea typeface="+mn-ea"/>
                <a:cs typeface="+mn-cs"/>
              </a:rPr>
              <a:t>решил закрыть соединение, как показано на рисунке. Прикладной процесс клиента вызывает команду закрытия соединения, отправляет специальный TCP-сегмент серверному процессу. Битовый флаг FIN в заголовке этого специального сегмента равен 1. При получении этого сегмента сервер отправляет клиенту подтверждающий сегмент. Далее сервер отправляет собственный сегмент закрытия соединения с битом FIN равным 1. И в завершение клиент подтверждает получение закрывающего соединение сегмента сервера. Начиная с этого момента, все ресурсы обоих хостов будут освобождены.</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58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В данной лекции мы рассмотрели протокол </a:t>
            </a:r>
            <a:r>
              <a:rPr lang="en-US" dirty="0">
                <a:cs typeface="Calibri"/>
              </a:rPr>
              <a:t>TCP</a:t>
            </a:r>
            <a:r>
              <a:rPr lang="ru-RU" dirty="0">
                <a:cs typeface="Calibri"/>
              </a:rPr>
              <a:t> и предоставляемые им функции. Разобрали структуру </a:t>
            </a:r>
            <a:r>
              <a:rPr lang="en-US" dirty="0">
                <a:cs typeface="Calibri"/>
              </a:rPr>
              <a:t>TCP</a:t>
            </a:r>
            <a:r>
              <a:rPr lang="ru-RU" dirty="0">
                <a:cs typeface="Calibri"/>
              </a:rPr>
              <a:t> - сегмента и убедились насколько она сложнее устроена по сравнению с </a:t>
            </a:r>
            <a:r>
              <a:rPr lang="en-US" dirty="0"/>
              <a:t>UDP</a:t>
            </a:r>
            <a:r>
              <a:rPr lang="ru-RU" dirty="0"/>
              <a:t>-сегментом.</a:t>
            </a:r>
            <a:endParaRPr lang="en-US" dirty="0">
              <a:cs typeface="Calibri"/>
            </a:endParaRPr>
          </a:p>
          <a:p>
            <a:pPr>
              <a:lnSpc>
                <a:spcPct val="90000"/>
              </a:lnSpc>
              <a:spcBef>
                <a:spcPts val="1000"/>
              </a:spcBef>
            </a:pPr>
            <a:r>
              <a:rPr lang="ru-RU" dirty="0"/>
              <a:t>Поговорили о том, как реализованы функции надежной передача данных приложениям и управление потоком в протоколе </a:t>
            </a:r>
            <a:r>
              <a:rPr lang="en-US" dirty="0">
                <a:cs typeface="Calibri"/>
              </a:rPr>
              <a:t>TCP</a:t>
            </a:r>
            <a:r>
              <a:rPr lang="ru-RU" dirty="0"/>
              <a:t>, которых не предоставляет протокол </a:t>
            </a:r>
            <a:r>
              <a:rPr lang="en-US" dirty="0"/>
              <a:t>UDP. </a:t>
            </a:r>
            <a:r>
              <a:rPr lang="ru-RU" dirty="0"/>
              <a:t>И завершили управлением соединением: как протокол </a:t>
            </a:r>
            <a:r>
              <a:rPr lang="en-US" dirty="0">
                <a:cs typeface="Calibri"/>
              </a:rPr>
              <a:t>TCP</a:t>
            </a:r>
            <a:r>
              <a:rPr lang="ru-RU" dirty="0"/>
              <a:t> устанавливает и закрывает сеанс.</a:t>
            </a:r>
          </a:p>
          <a:p>
            <a:pPr>
              <a:lnSpc>
                <a:spcPct val="90000"/>
              </a:lnSpc>
              <a:spcBef>
                <a:spcPts val="1000"/>
              </a:spcBef>
            </a:pPr>
            <a:r>
              <a:rPr lang="ru-RU" dirty="0"/>
              <a:t>Впереди еще больше интересного материала, переходите на следующую лекцию.</a:t>
            </a:r>
          </a:p>
          <a:p>
            <a:endParaRPr lang="ru-RU" dirty="0">
              <a:cs typeface="Calibri" panose="020F0502020204030204"/>
            </a:endParaRPr>
          </a:p>
        </p:txBody>
      </p:sp>
      <p:sp>
        <p:nvSpPr>
          <p:cNvPr id="4" name="Slide Number Placeholder 3"/>
          <p:cNvSpPr>
            <a:spLocks noGrp="1"/>
          </p:cNvSpPr>
          <p:nvPr>
            <p:ph type="sldNum" sz="quarter" idx="5"/>
          </p:nvPr>
        </p:nvSpPr>
        <p:spPr/>
        <p:txBody>
          <a:bodyPr/>
          <a:lstStyle/>
          <a:p>
            <a:fld id="{5DA6A051-20A8-124D-82E7-F5D09A62D54B}" type="slidenum">
              <a:rPr lang="en-KZ" smtClean="0"/>
              <a:t>23</a:t>
            </a:fld>
            <a:endParaRPr lang="en-KZ"/>
          </a:p>
        </p:txBody>
      </p:sp>
    </p:spTree>
    <p:extLst>
      <p:ext uri="{BB962C8B-B14F-4D97-AF65-F5344CB8AC3E}">
        <p14:creationId xmlns:p14="http://schemas.microsoft.com/office/powerpoint/2010/main" val="196064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называется протоколом с </a:t>
            </a:r>
            <a:r>
              <a:rPr lang="ru-RU" sz="1200" b="1" kern="1200" dirty="0">
                <a:solidFill>
                  <a:schemeClr val="tx1"/>
                </a:solidFill>
                <a:effectLst/>
                <a:latin typeface="+mn-lt"/>
                <a:ea typeface="+mn-ea"/>
                <a:cs typeface="+mn-cs"/>
              </a:rPr>
              <a:t>установлением логического соединения </a:t>
            </a:r>
            <a:r>
              <a:rPr lang="ru-RU" sz="1200" kern="1200" dirty="0">
                <a:solidFill>
                  <a:schemeClr val="tx1"/>
                </a:solidFill>
                <a:effectLst/>
                <a:latin typeface="+mn-lt"/>
                <a:ea typeface="+mn-ea"/>
                <a:cs typeface="+mn-cs"/>
              </a:rPr>
              <a:t>поскольку перед началом обмена данными два процесса осуществляют «рукопожатие» — процедуру, заключающуюся в передаче друг другу специальных сегментов, предназначенных для определения параметров обмена данными.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Соединение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обеспечивает </a:t>
            </a:r>
            <a:r>
              <a:rPr lang="ru-RU" sz="1200" b="1" kern="1200" dirty="0">
                <a:solidFill>
                  <a:schemeClr val="tx1"/>
                </a:solidFill>
                <a:effectLst/>
                <a:latin typeface="+mn-lt"/>
                <a:ea typeface="+mn-ea"/>
                <a:cs typeface="+mn-cs"/>
              </a:rPr>
              <a:t>дуплексную </a:t>
            </a:r>
            <a:r>
              <a:rPr lang="ru-RU" sz="1200" kern="1200" dirty="0">
                <a:solidFill>
                  <a:schemeClr val="tx1"/>
                </a:solidFill>
                <a:effectLst/>
                <a:latin typeface="+mn-lt"/>
                <a:ea typeface="+mn-ea"/>
                <a:cs typeface="+mn-cs"/>
              </a:rPr>
              <a:t>передачу </a:t>
            </a:r>
            <a:r>
              <a:rPr lang="ru-RU" sz="1200" kern="1200" dirty="0" err="1">
                <a:solidFill>
                  <a:schemeClr val="tx1"/>
                </a:solidFill>
                <a:effectLst/>
                <a:latin typeface="+mn-lt"/>
                <a:ea typeface="+mn-ea"/>
                <a:cs typeface="+mn-cs"/>
              </a:rPr>
              <a:t>файлов</a:t>
            </a:r>
            <a:r>
              <a:rPr lang="ru-RU" sz="1200" kern="1200" dirty="0">
                <a:solidFill>
                  <a:schemeClr val="tx1"/>
                </a:solidFill>
                <a:effectLst/>
                <a:latin typeface="+mn-lt"/>
                <a:ea typeface="+mn-ea"/>
                <a:cs typeface="+mn-cs"/>
              </a:rPr>
              <a:t>. Если оно установлено между процессом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на одном хосте и процессом Б на другом хосте, то данные прикладного уровня могут одновременно передаваться как от процесса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к процессу Б, так и в обратном направлении. Кроме того,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соединение всегда является </a:t>
            </a:r>
            <a:r>
              <a:rPr lang="ru-RU" sz="1200" b="1" kern="1200" dirty="0">
                <a:solidFill>
                  <a:schemeClr val="tx1"/>
                </a:solidFill>
                <a:effectLst/>
                <a:latin typeface="+mn-lt"/>
                <a:ea typeface="+mn-ea"/>
                <a:cs typeface="+mn-cs"/>
              </a:rPr>
              <a:t>двухточечным</a:t>
            </a:r>
            <a:r>
              <a:rPr lang="ru-RU" sz="1200" kern="1200" dirty="0">
                <a:solidFill>
                  <a:schemeClr val="tx1"/>
                </a:solidFill>
                <a:effectLst/>
                <a:latin typeface="+mn-lt"/>
                <a:ea typeface="+mn-ea"/>
                <a:cs typeface="+mn-cs"/>
              </a:rPr>
              <a:t>, то есть устанавливается между </a:t>
            </a:r>
            <a:r>
              <a:rPr lang="ru-RU" sz="1200" kern="1200" dirty="0" err="1">
                <a:solidFill>
                  <a:schemeClr val="tx1"/>
                </a:solidFill>
                <a:effectLst/>
                <a:latin typeface="+mn-lt"/>
                <a:ea typeface="+mn-ea"/>
                <a:cs typeface="+mn-cs"/>
              </a:rPr>
              <a:t>единственнои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парои</a:t>
            </a:r>
            <a:r>
              <a:rPr lang="ru-RU" sz="1200" kern="1200" dirty="0">
                <a:solidFill>
                  <a:schemeClr val="tx1"/>
                </a:solidFill>
                <a:effectLst/>
                <a:latin typeface="+mn-lt"/>
                <a:ea typeface="+mn-ea"/>
                <a:cs typeface="+mn-cs"/>
              </a:rPr>
              <a:t>̆ отправитель-получатель. Другими словами, при использовании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невозможно осуществлять широковещательную передачу данных.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Теперь рассмотрим, как устанавливается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соединение. Пред- положим, процесс, </a:t>
            </a:r>
            <a:r>
              <a:rPr lang="ru-RU" sz="1200" kern="1200" dirty="0" err="1">
                <a:solidFill>
                  <a:schemeClr val="tx1"/>
                </a:solidFill>
                <a:effectLst/>
                <a:latin typeface="+mn-lt"/>
                <a:ea typeface="+mn-ea"/>
                <a:cs typeface="+mn-cs"/>
              </a:rPr>
              <a:t>запущенныи</a:t>
            </a:r>
            <a:r>
              <a:rPr lang="ru-RU" sz="1200" kern="1200" dirty="0">
                <a:solidFill>
                  <a:schemeClr val="tx1"/>
                </a:solidFill>
                <a:effectLst/>
                <a:latin typeface="+mn-lt"/>
                <a:ea typeface="+mn-ea"/>
                <a:cs typeface="+mn-cs"/>
              </a:rPr>
              <a:t>̆ на одном хосте, желает установить соединение с процессом, выполняющимся на другом хосте.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Процесс клиентского приложения в первую очередь информирует </a:t>
            </a:r>
            <a:r>
              <a:rPr lang="ru-RU" sz="1200" kern="1200" dirty="0" err="1">
                <a:solidFill>
                  <a:schemeClr val="tx1"/>
                </a:solidFill>
                <a:effectLst/>
                <a:latin typeface="+mn-lt"/>
                <a:ea typeface="+mn-ea"/>
                <a:cs typeface="+mn-cs"/>
              </a:rPr>
              <a:t>транспортныи</a:t>
            </a:r>
            <a:r>
              <a:rPr lang="ru-RU" sz="1200" kern="1200" dirty="0">
                <a:solidFill>
                  <a:schemeClr val="tx1"/>
                </a:solidFill>
                <a:effectLst/>
                <a:latin typeface="+mn-lt"/>
                <a:ea typeface="+mn-ea"/>
                <a:cs typeface="+mn-cs"/>
              </a:rPr>
              <a:t>̆ уровень клиента о том, что хочет установить соединение с серверным процессом.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 стороне клиента далее переходит к </a:t>
            </a:r>
            <a:r>
              <a:rPr lang="ru-RU" sz="1200" kern="1200" dirty="0" err="1">
                <a:solidFill>
                  <a:schemeClr val="tx1"/>
                </a:solidFill>
                <a:effectLst/>
                <a:latin typeface="+mn-lt"/>
                <a:ea typeface="+mn-ea"/>
                <a:cs typeface="+mn-cs"/>
              </a:rPr>
              <a:t>установле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нию</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соединения с протоколом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сервера. Сначала клиент отправляет </a:t>
            </a:r>
            <a:r>
              <a:rPr lang="ru-RU" sz="1200" kern="1200" dirty="0" err="1">
                <a:solidFill>
                  <a:schemeClr val="tx1"/>
                </a:solidFill>
                <a:effectLst/>
                <a:latin typeface="+mn-lt"/>
                <a:ea typeface="+mn-ea"/>
                <a:cs typeface="+mn-cs"/>
              </a:rPr>
              <a:t>специ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альныи</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 затем сервер отвечает вторым специальным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сегментом; и, наконец, клиент снова отвечает третьим специальным сегментом. Первые два сегмента не несут </a:t>
            </a:r>
            <a:r>
              <a:rPr lang="ru-RU" sz="1200" kern="1200" dirty="0" err="1">
                <a:solidFill>
                  <a:schemeClr val="tx1"/>
                </a:solidFill>
                <a:effectLst/>
                <a:latin typeface="+mn-lt"/>
                <a:ea typeface="+mn-ea"/>
                <a:cs typeface="+mn-cs"/>
              </a:rPr>
              <a:t>никакои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полезнои</a:t>
            </a:r>
            <a:r>
              <a:rPr lang="ru-RU" sz="1200" kern="1200" dirty="0">
                <a:solidFill>
                  <a:schemeClr val="tx1"/>
                </a:solidFill>
                <a:effectLst/>
                <a:latin typeface="+mn-lt"/>
                <a:ea typeface="+mn-ea"/>
                <a:cs typeface="+mn-cs"/>
              </a:rPr>
              <a:t>̆ нагрузки, то есть не содержат никаких данных прикладного уровня; </a:t>
            </a:r>
            <a:r>
              <a:rPr lang="ru-RU" sz="1200" kern="1200" dirty="0" err="1">
                <a:solidFill>
                  <a:schemeClr val="tx1"/>
                </a:solidFill>
                <a:effectLst/>
                <a:latin typeface="+mn-lt"/>
                <a:ea typeface="+mn-ea"/>
                <a:cs typeface="+mn-cs"/>
              </a:rPr>
              <a:t>третии</a:t>
            </a:r>
            <a:r>
              <a:rPr lang="ru-RU" sz="1200" kern="1200" dirty="0">
                <a:solidFill>
                  <a:schemeClr val="tx1"/>
                </a:solidFill>
                <a:effectLst/>
                <a:latin typeface="+mn-lt"/>
                <a:ea typeface="+mn-ea"/>
                <a:cs typeface="+mn-cs"/>
              </a:rPr>
              <a:t>̆ сегмент уже может содержать такие данные. Процедура установления включает отправку трех сегментов, поэтому зачастую ее называют </a:t>
            </a:r>
            <a:r>
              <a:rPr lang="ru-RU" sz="1200" b="1" kern="1200" dirty="0" err="1">
                <a:solidFill>
                  <a:schemeClr val="tx1"/>
                </a:solidFill>
                <a:effectLst/>
                <a:latin typeface="+mn-lt"/>
                <a:ea typeface="+mn-ea"/>
                <a:cs typeface="+mn-cs"/>
              </a:rPr>
              <a:t>тройным</a:t>
            </a:r>
            <a:r>
              <a:rPr lang="ru-RU" sz="1200" b="1" kern="1200" dirty="0">
                <a:solidFill>
                  <a:schemeClr val="tx1"/>
                </a:solidFill>
                <a:effectLst/>
                <a:latin typeface="+mn-lt"/>
                <a:ea typeface="+mn-ea"/>
                <a:cs typeface="+mn-cs"/>
              </a:rPr>
              <a:t> рукопожатием</a:t>
            </a:r>
            <a:r>
              <a:rPr lang="ru-R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Когда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соединение установлено, оба прикладных процесса могут отправлять данные друг другу. Процесс клиента передает поток данных через сокет. Как только данные прошли через сокет, они попадают в распоряжение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запущенного на стороне клиента.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направляет эти данные в </a:t>
            </a:r>
            <a:r>
              <a:rPr lang="ru-RU" sz="1200" b="1" kern="1200" dirty="0">
                <a:solidFill>
                  <a:schemeClr val="tx1"/>
                </a:solidFill>
                <a:effectLst/>
                <a:latin typeface="+mn-lt"/>
                <a:ea typeface="+mn-ea"/>
                <a:cs typeface="+mn-cs"/>
              </a:rPr>
              <a:t>буфер передачи </a:t>
            </a:r>
            <a:r>
              <a:rPr lang="ru-RU" sz="1200" kern="1200" dirty="0">
                <a:solidFill>
                  <a:schemeClr val="tx1"/>
                </a:solidFill>
                <a:effectLst/>
                <a:latin typeface="+mn-lt"/>
                <a:ea typeface="+mn-ea"/>
                <a:cs typeface="+mn-cs"/>
              </a:rPr>
              <a:t>— один из буферов, создаваемых при установлении соединения. Время от времени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будет получать часть данных из буфера и передавать их сетевому уровню. </a:t>
            </a:r>
            <a:r>
              <a:rPr lang="ru-RU" sz="1200" kern="1200" dirty="0" err="1">
                <a:solidFill>
                  <a:schemeClr val="tx1"/>
                </a:solidFill>
                <a:effectLst/>
                <a:latin typeface="+mn-lt"/>
                <a:ea typeface="+mn-ea"/>
                <a:cs typeface="+mn-cs"/>
              </a:rPr>
              <a:t>Максимальныи</a:t>
            </a:r>
            <a:r>
              <a:rPr lang="ru-RU" sz="1200" kern="1200" dirty="0">
                <a:solidFill>
                  <a:schemeClr val="tx1"/>
                </a:solidFill>
                <a:effectLst/>
                <a:latin typeface="+mn-lt"/>
                <a:ea typeface="+mn-ea"/>
                <a:cs typeface="+mn-cs"/>
              </a:rPr>
              <a:t>̆ объем данных,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может быть извлечен из буфера и помещен в сегмент, ограничивается </a:t>
            </a:r>
            <a:r>
              <a:rPr lang="ru-RU" sz="1200" b="1" kern="1200" dirty="0">
                <a:solidFill>
                  <a:schemeClr val="tx1"/>
                </a:solidFill>
                <a:effectLst/>
                <a:latin typeface="+mn-lt"/>
                <a:ea typeface="+mn-ea"/>
                <a:cs typeface="+mn-cs"/>
              </a:rPr>
              <a:t>максимальным размером сегмента </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Maximum Segment Size, </a:t>
            </a:r>
            <a:r>
              <a:rPr lang="en-US" sz="1200" b="1" kern="1200" dirty="0">
                <a:solidFill>
                  <a:schemeClr val="tx1"/>
                </a:solidFill>
                <a:effectLst/>
                <a:latin typeface="+mn-lt"/>
                <a:ea typeface="+mn-ea"/>
                <a:cs typeface="+mn-cs"/>
              </a:rPr>
              <a:t>MSS</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Обычно </a:t>
            </a:r>
            <a:r>
              <a:rPr lang="en-US" sz="1200" kern="1200" dirty="0">
                <a:solidFill>
                  <a:schemeClr val="tx1"/>
                </a:solidFill>
                <a:effectLst/>
                <a:latin typeface="+mn-lt"/>
                <a:ea typeface="+mn-ea"/>
                <a:cs typeface="+mn-cs"/>
              </a:rPr>
              <a:t>MSS </a:t>
            </a:r>
            <a:r>
              <a:rPr lang="ru-RU" sz="1200" kern="1200" dirty="0">
                <a:solidFill>
                  <a:schemeClr val="tx1"/>
                </a:solidFill>
                <a:effectLst/>
                <a:latin typeface="+mn-lt"/>
                <a:ea typeface="+mn-ea"/>
                <a:cs typeface="+mn-cs"/>
              </a:rPr>
              <a:t>устанавливается на основе предварительного измерения длины наибольшего фрагмента канального уровня,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может быть передан текущим хостом (так </a:t>
            </a:r>
            <a:r>
              <a:rPr lang="ru-RU" sz="1200" kern="1200" dirty="0" err="1">
                <a:solidFill>
                  <a:schemeClr val="tx1"/>
                </a:solidFill>
                <a:effectLst/>
                <a:latin typeface="+mn-lt"/>
                <a:ea typeface="+mn-ea"/>
                <a:cs typeface="+mn-cs"/>
              </a:rPr>
              <a:t>называемыи</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максимальныи</a:t>
            </a:r>
            <a:r>
              <a:rPr lang="ru-RU" sz="1200" b="1" kern="1200" dirty="0">
                <a:solidFill>
                  <a:schemeClr val="tx1"/>
                </a:solidFill>
                <a:effectLst/>
                <a:latin typeface="+mn-lt"/>
                <a:ea typeface="+mn-ea"/>
                <a:cs typeface="+mn-cs"/>
              </a:rPr>
              <a:t>̆ переда- </a:t>
            </a:r>
            <a:r>
              <a:rPr lang="ru-RU" sz="1200" b="1" kern="1200" dirty="0" err="1">
                <a:solidFill>
                  <a:schemeClr val="tx1"/>
                </a:solidFill>
                <a:effectLst/>
                <a:latin typeface="+mn-lt"/>
                <a:ea typeface="+mn-ea"/>
                <a:cs typeface="+mn-cs"/>
              </a:rPr>
              <a:t>ваемыи</a:t>
            </a:r>
            <a:r>
              <a:rPr lang="ru-RU" sz="1200" b="1" kern="1200" dirty="0">
                <a:solidFill>
                  <a:schemeClr val="tx1"/>
                </a:solidFill>
                <a:effectLst/>
                <a:latin typeface="+mn-lt"/>
                <a:ea typeface="+mn-ea"/>
                <a:cs typeface="+mn-cs"/>
              </a:rPr>
              <a:t>̆ блок </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Maximum Transmission Unit, </a:t>
            </a:r>
            <a:r>
              <a:rPr lang="en-US" sz="1200" b="1" kern="1200" dirty="0">
                <a:solidFill>
                  <a:schemeClr val="tx1"/>
                </a:solidFill>
                <a:effectLst/>
                <a:latin typeface="+mn-lt"/>
                <a:ea typeface="+mn-ea"/>
                <a:cs typeface="+mn-cs"/>
              </a:rPr>
              <a:t>MTU</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чтобы быть уверенными, что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 </a:t>
            </a:r>
            <a:r>
              <a:rPr lang="ru-RU" sz="1200" kern="1200" dirty="0" err="1">
                <a:solidFill>
                  <a:schemeClr val="tx1"/>
                </a:solidFill>
                <a:effectLst/>
                <a:latin typeface="+mn-lt"/>
                <a:ea typeface="+mn-ea"/>
                <a:cs typeface="+mn-cs"/>
              </a:rPr>
              <a:t>инкапсулированныи</a:t>
            </a:r>
            <a:r>
              <a:rPr lang="ru-RU" sz="1200" kern="1200" dirty="0">
                <a:solidFill>
                  <a:schemeClr val="tx1"/>
                </a:solidFill>
                <a:effectLst/>
                <a:latin typeface="+mn-lt"/>
                <a:ea typeface="+mn-ea"/>
                <a:cs typeface="+mn-cs"/>
              </a:rPr>
              <a:t>̆ в </a:t>
            </a:r>
            <a:r>
              <a:rPr lang="en-US" sz="1200" kern="1200" dirty="0">
                <a:solidFill>
                  <a:schemeClr val="tx1"/>
                </a:solidFill>
                <a:effectLst/>
                <a:latin typeface="+mn-lt"/>
                <a:ea typeface="+mn-ea"/>
                <a:cs typeface="+mn-cs"/>
              </a:rPr>
              <a:t>IP-</a:t>
            </a:r>
            <a:r>
              <a:rPr lang="ru-RU" sz="1200" kern="1200" dirty="0" err="1">
                <a:solidFill>
                  <a:schemeClr val="tx1"/>
                </a:solidFill>
                <a:effectLst/>
                <a:latin typeface="+mn-lt"/>
                <a:ea typeface="+mn-ea"/>
                <a:cs typeface="+mn-cs"/>
              </a:rPr>
              <a:t>дейтаграмму</a:t>
            </a:r>
            <a:r>
              <a:rPr lang="ru-RU" sz="1200" kern="1200" dirty="0">
                <a:solidFill>
                  <a:schemeClr val="tx1"/>
                </a:solidFill>
                <a:effectLst/>
                <a:latin typeface="+mn-lt"/>
                <a:ea typeface="+mn-ea"/>
                <a:cs typeface="+mn-cs"/>
              </a:rPr>
              <a:t>, вместе с </a:t>
            </a:r>
            <a:r>
              <a:rPr lang="ru-RU" sz="1200" kern="1200" dirty="0" err="1">
                <a:solidFill>
                  <a:schemeClr val="tx1"/>
                </a:solidFill>
                <a:effectLst/>
                <a:latin typeface="+mn-lt"/>
                <a:ea typeface="+mn-ea"/>
                <a:cs typeface="+mn-cs"/>
              </a:rPr>
              <a:t>длинои</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TCP/IP </a:t>
            </a:r>
            <a:r>
              <a:rPr lang="ru-RU" sz="1200" kern="1200" dirty="0">
                <a:solidFill>
                  <a:schemeClr val="tx1"/>
                </a:solidFill>
                <a:effectLst/>
                <a:latin typeface="+mn-lt"/>
                <a:ea typeface="+mn-ea"/>
                <a:cs typeface="+mn-cs"/>
              </a:rPr>
              <a:t>заголовка (обычно 40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полностью будет </a:t>
            </a:r>
            <a:r>
              <a:rPr lang="ru-RU" sz="1200" kern="1200" dirty="0" err="1">
                <a:solidFill>
                  <a:schemeClr val="tx1"/>
                </a:solidFill>
                <a:effectLst/>
                <a:latin typeface="+mn-lt"/>
                <a:ea typeface="+mn-ea"/>
                <a:cs typeface="+mn-cs"/>
              </a:rPr>
              <a:t>поме</a:t>
            </a:r>
            <a:r>
              <a:rPr lang="ru-RU" sz="1200" kern="1200" dirty="0">
                <a:solidFill>
                  <a:schemeClr val="tx1"/>
                </a:solidFill>
                <a:effectLst/>
                <a:latin typeface="+mn-lt"/>
                <a:ea typeface="+mn-ea"/>
                <a:cs typeface="+mn-cs"/>
              </a:rPr>
              <a:t>- щен в фрагмент канального уровня. </a:t>
            </a:r>
            <a:r>
              <a:rPr lang="en-US" sz="1200" kern="1200" dirty="0">
                <a:solidFill>
                  <a:schemeClr val="tx1"/>
                </a:solidFill>
                <a:effectLst/>
                <a:latin typeface="+mn-lt"/>
                <a:ea typeface="+mn-ea"/>
                <a:cs typeface="+mn-cs"/>
              </a:rPr>
              <a:t>MTU </a:t>
            </a:r>
            <a:r>
              <a:rPr lang="ru-RU" sz="1200" kern="1200" dirty="0">
                <a:solidFill>
                  <a:schemeClr val="tx1"/>
                </a:solidFill>
                <a:effectLst/>
                <a:latin typeface="+mn-lt"/>
                <a:ea typeface="+mn-ea"/>
                <a:cs typeface="+mn-cs"/>
              </a:rPr>
              <a:t>для протоколов канального уровня </a:t>
            </a:r>
            <a:r>
              <a:rPr lang="en-US" sz="1200" kern="1200" dirty="0">
                <a:solidFill>
                  <a:schemeClr val="tx1"/>
                </a:solidFill>
                <a:effectLst/>
                <a:latin typeface="+mn-lt"/>
                <a:ea typeface="+mn-ea"/>
                <a:cs typeface="+mn-cs"/>
              </a:rPr>
              <a:t>Ethernet </a:t>
            </a:r>
            <a:r>
              <a:rPr lang="ru-RU" sz="1200" kern="1200" dirty="0">
                <a:solidFill>
                  <a:schemeClr val="tx1"/>
                </a:solidFill>
                <a:effectLst/>
                <a:latin typeface="+mn-lt"/>
                <a:ea typeface="+mn-ea"/>
                <a:cs typeface="+mn-cs"/>
              </a:rPr>
              <a:t>и </a:t>
            </a:r>
            <a:r>
              <a:rPr lang="en-US" sz="1200" kern="1200" dirty="0">
                <a:solidFill>
                  <a:schemeClr val="tx1"/>
                </a:solidFill>
                <a:effectLst/>
                <a:latin typeface="+mn-lt"/>
                <a:ea typeface="+mn-ea"/>
                <a:cs typeface="+mn-cs"/>
              </a:rPr>
              <a:t>PPP </a:t>
            </a:r>
            <a:r>
              <a:rPr lang="ru-RU" sz="1200" kern="1200" dirty="0">
                <a:solidFill>
                  <a:schemeClr val="tx1"/>
                </a:solidFill>
                <a:effectLst/>
                <a:latin typeface="+mn-lt"/>
                <a:ea typeface="+mn-ea"/>
                <a:cs typeface="+mn-cs"/>
              </a:rPr>
              <a:t>равен 1500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Следовательно, значение </a:t>
            </a:r>
            <a:r>
              <a:rPr lang="en-US" sz="1200" kern="1200" dirty="0">
                <a:solidFill>
                  <a:schemeClr val="tx1"/>
                </a:solidFill>
                <a:effectLst/>
                <a:latin typeface="+mn-lt"/>
                <a:ea typeface="+mn-ea"/>
                <a:cs typeface="+mn-cs"/>
              </a:rPr>
              <a:t>MSS </a:t>
            </a:r>
            <a:r>
              <a:rPr lang="ru-RU" sz="1200" kern="1200" dirty="0">
                <a:solidFill>
                  <a:schemeClr val="tx1"/>
                </a:solidFill>
                <a:effectLst/>
                <a:latin typeface="+mn-lt"/>
                <a:ea typeface="+mn-ea"/>
                <a:cs typeface="+mn-cs"/>
              </a:rPr>
              <a:t>как правило составляет 1460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Заметим, что </a:t>
            </a:r>
            <a:r>
              <a:rPr lang="en-US" sz="1200" kern="1200" dirty="0">
                <a:solidFill>
                  <a:schemeClr val="tx1"/>
                </a:solidFill>
                <a:effectLst/>
                <a:latin typeface="+mn-lt"/>
                <a:ea typeface="+mn-ea"/>
                <a:cs typeface="+mn-cs"/>
              </a:rPr>
              <a:t>MSS — </a:t>
            </a:r>
            <a:r>
              <a:rPr lang="ru-RU" sz="1200" kern="1200" dirty="0">
                <a:solidFill>
                  <a:schemeClr val="tx1"/>
                </a:solidFill>
                <a:effectLst/>
                <a:latin typeface="+mn-lt"/>
                <a:ea typeface="+mn-ea"/>
                <a:cs typeface="+mn-cs"/>
              </a:rPr>
              <a:t>это максимальное количество данных прикладного уровня в сегменте, а не </a:t>
            </a:r>
            <a:r>
              <a:rPr lang="ru-RU" sz="1200" kern="1200" dirty="0" err="1">
                <a:solidFill>
                  <a:schemeClr val="tx1"/>
                </a:solidFill>
                <a:effectLst/>
                <a:latin typeface="+mn-lt"/>
                <a:ea typeface="+mn-ea"/>
                <a:cs typeface="+mn-cs"/>
              </a:rPr>
              <a:t>максимальныи</a:t>
            </a:r>
            <a:r>
              <a:rPr lang="ru-RU" sz="1200" kern="1200" dirty="0">
                <a:solidFill>
                  <a:schemeClr val="tx1"/>
                </a:solidFill>
                <a:effectLst/>
                <a:latin typeface="+mn-lt"/>
                <a:ea typeface="+mn-ea"/>
                <a:cs typeface="+mn-cs"/>
              </a:rPr>
              <a:t>̆ размер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вместе с заголовком.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составляет пары из фрагментов данных клиента и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заголовков, формируя </a:t>
            </a:r>
            <a:r>
              <a:rPr lang="en-US" sz="1200" b="1" kern="1200" dirty="0">
                <a:solidFill>
                  <a:schemeClr val="tx1"/>
                </a:solidFill>
                <a:effectLst/>
                <a:latin typeface="+mn-lt"/>
                <a:ea typeface="+mn-ea"/>
                <a:cs typeface="+mn-cs"/>
              </a:rPr>
              <a:t>TCP-</a:t>
            </a:r>
            <a:r>
              <a:rPr lang="ru-RU" sz="1200" b="1" kern="1200" dirty="0">
                <a:solidFill>
                  <a:schemeClr val="tx1"/>
                </a:solidFill>
                <a:effectLst/>
                <a:latin typeface="+mn-lt"/>
                <a:ea typeface="+mn-ea"/>
                <a:cs typeface="+mn-cs"/>
              </a:rPr>
              <a:t>сегменты. </a:t>
            </a:r>
            <a:r>
              <a:rPr lang="ru-RU" sz="1200" kern="1200" dirty="0">
                <a:solidFill>
                  <a:schemeClr val="tx1"/>
                </a:solidFill>
                <a:effectLst/>
                <a:latin typeface="+mn-lt"/>
                <a:ea typeface="+mn-ea"/>
                <a:cs typeface="+mn-cs"/>
              </a:rPr>
              <a:t>Сегменты передаются вниз на </a:t>
            </a:r>
            <a:r>
              <a:rPr lang="ru-RU" sz="1200" kern="1200" dirty="0" err="1">
                <a:solidFill>
                  <a:schemeClr val="tx1"/>
                </a:solidFill>
                <a:effectLst/>
                <a:latin typeface="+mn-lt"/>
                <a:ea typeface="+mn-ea"/>
                <a:cs typeface="+mn-cs"/>
              </a:rPr>
              <a:t>сетевои</a:t>
            </a:r>
            <a:r>
              <a:rPr lang="ru-RU" sz="1200" kern="1200" dirty="0">
                <a:solidFill>
                  <a:schemeClr val="tx1"/>
                </a:solidFill>
                <a:effectLst/>
                <a:latin typeface="+mn-lt"/>
                <a:ea typeface="+mn-ea"/>
                <a:cs typeface="+mn-cs"/>
              </a:rPr>
              <a:t>̆ уровень, где они по отдельности инкапсулируются в </a:t>
            </a:r>
            <a:r>
              <a:rPr lang="en-US" sz="1200" kern="1200" dirty="0">
                <a:solidFill>
                  <a:schemeClr val="tx1"/>
                </a:solidFill>
                <a:effectLst/>
                <a:latin typeface="+mn-lt"/>
                <a:ea typeface="+mn-ea"/>
                <a:cs typeface="+mn-cs"/>
              </a:rPr>
              <a:t>IP-</a:t>
            </a:r>
            <a:r>
              <a:rPr lang="ru-RU" sz="1200" kern="1200" dirty="0" err="1">
                <a:solidFill>
                  <a:schemeClr val="tx1"/>
                </a:solidFill>
                <a:effectLst/>
                <a:latin typeface="+mn-lt"/>
                <a:ea typeface="+mn-ea"/>
                <a:cs typeface="+mn-cs"/>
              </a:rPr>
              <a:t>дейтаграммы</a:t>
            </a:r>
            <a:r>
              <a:rPr lang="ru-RU" sz="1200" kern="1200" dirty="0">
                <a:solidFill>
                  <a:schemeClr val="tx1"/>
                </a:solidFill>
                <a:effectLst/>
                <a:latin typeface="+mn-lt"/>
                <a:ea typeface="+mn-ea"/>
                <a:cs typeface="+mn-cs"/>
              </a:rPr>
              <a:t> сетевого уровня. Далее </a:t>
            </a:r>
            <a:r>
              <a:rPr lang="en-US" sz="1200" kern="1200" dirty="0">
                <a:solidFill>
                  <a:schemeClr val="tx1"/>
                </a:solidFill>
                <a:effectLst/>
                <a:latin typeface="+mn-lt"/>
                <a:ea typeface="+mn-ea"/>
                <a:cs typeface="+mn-cs"/>
              </a:rPr>
              <a:t>IP-</a:t>
            </a:r>
            <a:r>
              <a:rPr lang="ru-RU" sz="1200" kern="1200" dirty="0" err="1">
                <a:solidFill>
                  <a:schemeClr val="tx1"/>
                </a:solidFill>
                <a:effectLst/>
                <a:latin typeface="+mn-lt"/>
                <a:ea typeface="+mn-ea"/>
                <a:cs typeface="+mn-cs"/>
              </a:rPr>
              <a:t>дейтаграммы</a:t>
            </a:r>
            <a:r>
              <a:rPr lang="ru-RU" sz="1200" kern="1200" dirty="0">
                <a:solidFill>
                  <a:schemeClr val="tx1"/>
                </a:solidFill>
                <a:effectLst/>
                <a:latin typeface="+mn-lt"/>
                <a:ea typeface="+mn-ea"/>
                <a:cs typeface="+mn-cs"/>
              </a:rPr>
              <a:t> передают- </a:t>
            </a:r>
            <a:r>
              <a:rPr lang="ru-RU" sz="1200" kern="1200" dirty="0" err="1">
                <a:solidFill>
                  <a:schemeClr val="tx1"/>
                </a:solidFill>
                <a:effectLst/>
                <a:latin typeface="+mn-lt"/>
                <a:ea typeface="+mn-ea"/>
                <a:cs typeface="+mn-cs"/>
              </a:rPr>
              <a:t>ся</a:t>
            </a:r>
            <a:r>
              <a:rPr lang="ru-RU" sz="1200" kern="1200" dirty="0">
                <a:solidFill>
                  <a:schemeClr val="tx1"/>
                </a:solidFill>
                <a:effectLst/>
                <a:latin typeface="+mn-lt"/>
                <a:ea typeface="+mn-ea"/>
                <a:cs typeface="+mn-cs"/>
              </a:rPr>
              <a:t> в сеть. Когда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получает сегмент с противоположного конца соединения, данные сегмента помещаются в буфер получателя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 Приложение считывает поток данных из этого буфера. Каждая сторона соединения имеет собственные буферы приема и передачи.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Давайте рассмотрим структуру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Он состоит из поля данных и </a:t>
            </a:r>
            <a:r>
              <a:rPr lang="ru-RU" sz="1200" kern="1200" dirty="0" err="1">
                <a:solidFill>
                  <a:schemeClr val="tx1"/>
                </a:solidFill>
                <a:effectLst/>
                <a:latin typeface="+mn-lt"/>
                <a:ea typeface="+mn-ea"/>
                <a:cs typeface="+mn-cs"/>
              </a:rPr>
              <a:t>полеи</a:t>
            </a:r>
            <a:r>
              <a:rPr lang="ru-RU" sz="1200" kern="1200" dirty="0">
                <a:solidFill>
                  <a:schemeClr val="tx1"/>
                </a:solidFill>
                <a:effectLst/>
                <a:latin typeface="+mn-lt"/>
                <a:ea typeface="+mn-ea"/>
                <a:cs typeface="+mn-cs"/>
              </a:rPr>
              <a:t>̆ заголовка. Поле данных содержит фрагмент данных, передаваемых между процессами. </a:t>
            </a:r>
          </a:p>
          <a:p>
            <a:r>
              <a:rPr lang="ru-RU" sz="1200" kern="1200" dirty="0">
                <a:solidFill>
                  <a:schemeClr val="tx1"/>
                </a:solidFill>
                <a:effectLst/>
                <a:latin typeface="+mn-lt"/>
                <a:ea typeface="+mn-ea"/>
                <a:cs typeface="+mn-cs"/>
              </a:rPr>
              <a:t>Как и в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сегменте, заголовок включает </a:t>
            </a:r>
            <a:r>
              <a:rPr lang="ru-RU" sz="1200" b="1" kern="1200" dirty="0">
                <a:solidFill>
                  <a:schemeClr val="tx1"/>
                </a:solidFill>
                <a:effectLst/>
                <a:latin typeface="+mn-lt"/>
                <a:ea typeface="+mn-ea"/>
                <a:cs typeface="+mn-cs"/>
              </a:rPr>
              <a:t>номера портов отправителя и получателя</a:t>
            </a:r>
            <a:r>
              <a:rPr lang="ru-RU" sz="1200" kern="1200" dirty="0">
                <a:solidFill>
                  <a:schemeClr val="tx1"/>
                </a:solidFill>
                <a:effectLst/>
                <a:latin typeface="+mn-lt"/>
                <a:ea typeface="+mn-ea"/>
                <a:cs typeface="+mn-cs"/>
              </a:rPr>
              <a:t>, которые используются при мультиплексировании и демультиплексировании данных приложения верхнего уровня. Аналогично заголовку </a:t>
            </a:r>
            <a:r>
              <a:rPr lang="en-US" sz="1200" kern="1200" dirty="0">
                <a:solidFill>
                  <a:schemeClr val="tx1"/>
                </a:solidFill>
                <a:effectLst/>
                <a:latin typeface="+mn-lt"/>
                <a:ea typeface="+mn-ea"/>
                <a:cs typeface="+mn-cs"/>
              </a:rPr>
              <a:t>UDP-</a:t>
            </a:r>
            <a:r>
              <a:rPr lang="ru-RU" sz="1200" kern="1200" dirty="0">
                <a:solidFill>
                  <a:schemeClr val="tx1"/>
                </a:solidFill>
                <a:effectLst/>
                <a:latin typeface="+mn-lt"/>
                <a:ea typeface="+mn-ea"/>
                <a:cs typeface="+mn-cs"/>
              </a:rPr>
              <a:t>сегмента, заголовок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включает </a:t>
            </a:r>
            <a:r>
              <a:rPr lang="ru-RU" sz="1200" b="1" kern="1200" dirty="0">
                <a:solidFill>
                  <a:schemeClr val="tx1"/>
                </a:solidFill>
                <a:effectLst/>
                <a:latin typeface="+mn-lt"/>
                <a:ea typeface="+mn-ea"/>
                <a:cs typeface="+mn-cs"/>
              </a:rPr>
              <a:t>поле </a:t>
            </a:r>
            <a:r>
              <a:rPr lang="ru-RU" sz="1200" b="1" kern="1200" dirty="0" err="1">
                <a:solidFill>
                  <a:schemeClr val="tx1"/>
                </a:solidFill>
                <a:effectLst/>
                <a:latin typeface="+mn-lt"/>
                <a:ea typeface="+mn-ea"/>
                <a:cs typeface="+mn-cs"/>
              </a:rPr>
              <a:t>контрольнои</a:t>
            </a:r>
            <a:r>
              <a:rPr lang="ru-RU" sz="1200" b="1" kern="1200" dirty="0">
                <a:solidFill>
                  <a:schemeClr val="tx1"/>
                </a:solidFill>
                <a:effectLst/>
                <a:latin typeface="+mn-lt"/>
                <a:ea typeface="+mn-ea"/>
                <a:cs typeface="+mn-cs"/>
              </a:rPr>
              <a:t>̆ суммы</a:t>
            </a:r>
            <a:r>
              <a:rPr lang="ru-RU" sz="1200" kern="1200" dirty="0">
                <a:solidFill>
                  <a:schemeClr val="tx1"/>
                </a:solidFill>
                <a:effectLst/>
                <a:latin typeface="+mn-lt"/>
                <a:ea typeface="+mn-ea"/>
                <a:cs typeface="+mn-cs"/>
              </a:rPr>
              <a:t>. Заголовок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также содержит следующие данные: </a:t>
            </a:r>
            <a:endParaRPr lang="ru-RU" dirty="0"/>
          </a:p>
          <a:p>
            <a:r>
              <a:rPr lang="ru-RU" sz="1200" kern="1200" dirty="0">
                <a:solidFill>
                  <a:schemeClr val="tx1"/>
                </a:solidFill>
                <a:effectLst/>
                <a:latin typeface="+mn-lt"/>
                <a:ea typeface="+mn-ea"/>
                <a:cs typeface="+mn-cs"/>
              </a:rPr>
              <a:t>- 32-разрядные </a:t>
            </a:r>
            <a:r>
              <a:rPr lang="ru-RU" sz="1200" b="1" kern="1200" dirty="0">
                <a:solidFill>
                  <a:schemeClr val="tx1"/>
                </a:solidFill>
                <a:effectLst/>
                <a:latin typeface="+mn-lt"/>
                <a:ea typeface="+mn-ea"/>
                <a:cs typeface="+mn-cs"/>
              </a:rPr>
              <a:t>поля порядкового номера </a:t>
            </a:r>
            <a:r>
              <a:rPr lang="ru-RU" sz="1200" kern="1200" dirty="0">
                <a:solidFill>
                  <a:schemeClr val="tx1"/>
                </a:solidFill>
                <a:effectLst/>
                <a:latin typeface="+mn-lt"/>
                <a:ea typeface="+mn-ea"/>
                <a:cs typeface="+mn-cs"/>
              </a:rPr>
              <a:t>и </a:t>
            </a:r>
            <a:r>
              <a:rPr lang="ru-RU" sz="1200" b="1" kern="1200" dirty="0">
                <a:solidFill>
                  <a:schemeClr val="tx1"/>
                </a:solidFill>
                <a:effectLst/>
                <a:latin typeface="+mn-lt"/>
                <a:ea typeface="+mn-ea"/>
                <a:cs typeface="+mn-cs"/>
              </a:rPr>
              <a:t>номера подтверждения</a:t>
            </a:r>
            <a:r>
              <a:rPr lang="ru-RU" sz="1200" kern="1200" dirty="0">
                <a:solidFill>
                  <a:schemeClr val="tx1"/>
                </a:solidFill>
                <a:effectLst/>
                <a:latin typeface="+mn-lt"/>
                <a:ea typeface="+mn-ea"/>
                <a:cs typeface="+mn-cs"/>
              </a:rPr>
              <a:t>, используемые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отправителем и получателем для реализации службы </a:t>
            </a:r>
            <a:r>
              <a:rPr lang="ru-RU" sz="1200" kern="1200" dirty="0" err="1">
                <a:solidFill>
                  <a:schemeClr val="tx1"/>
                </a:solidFill>
                <a:effectLst/>
                <a:latin typeface="+mn-lt"/>
                <a:ea typeface="+mn-ea"/>
                <a:cs typeface="+mn-cs"/>
              </a:rPr>
              <a:t>надежнои</a:t>
            </a:r>
            <a:r>
              <a:rPr lang="ru-RU" sz="1200" kern="1200" dirty="0">
                <a:solidFill>
                  <a:schemeClr val="tx1"/>
                </a:solidFill>
                <a:effectLst/>
                <a:latin typeface="+mn-lt"/>
                <a:ea typeface="+mn-ea"/>
                <a:cs typeface="+mn-cs"/>
              </a:rPr>
              <a:t>̆ передачи данных. </a:t>
            </a:r>
          </a:p>
          <a:p>
            <a:pPr marL="171450" indent="-171450">
              <a:buFontTx/>
              <a:buChar char="-"/>
            </a:pPr>
            <a:r>
              <a:rPr lang="ru-RU" sz="1200" kern="1200" dirty="0">
                <a:solidFill>
                  <a:schemeClr val="tx1"/>
                </a:solidFill>
                <a:effectLst/>
                <a:latin typeface="+mn-lt"/>
                <a:ea typeface="+mn-ea"/>
                <a:cs typeface="+mn-cs"/>
              </a:rPr>
              <a:t>16-разрядное поле </a:t>
            </a:r>
            <a:r>
              <a:rPr lang="ru-RU" sz="1200" b="1" kern="1200" dirty="0">
                <a:solidFill>
                  <a:schemeClr val="tx1"/>
                </a:solidFill>
                <a:effectLst/>
                <a:latin typeface="+mn-lt"/>
                <a:ea typeface="+mn-ea"/>
                <a:cs typeface="+mn-cs"/>
              </a:rPr>
              <a:t>окна приема, </a:t>
            </a:r>
            <a:r>
              <a:rPr lang="ru-RU" sz="1200" kern="1200" dirty="0">
                <a:solidFill>
                  <a:schemeClr val="tx1"/>
                </a:solidFill>
                <a:effectLst/>
                <a:latin typeface="+mn-lt"/>
                <a:ea typeface="+mn-ea"/>
                <a:cs typeface="+mn-cs"/>
              </a:rPr>
              <a:t>используемое для управления потоком. </a:t>
            </a:r>
          </a:p>
          <a:p>
            <a:pPr marL="171450" indent="-171450">
              <a:buFontTx/>
              <a:buChar char="-"/>
            </a:pPr>
            <a:r>
              <a:rPr lang="ru-RU" sz="1200" kern="1200" dirty="0">
                <a:solidFill>
                  <a:schemeClr val="tx1"/>
                </a:solidFill>
                <a:effectLst/>
                <a:latin typeface="+mn-lt"/>
                <a:ea typeface="+mn-ea"/>
                <a:cs typeface="+mn-cs"/>
              </a:rPr>
              <a:t>4 разрядное поле </a:t>
            </a:r>
            <a:r>
              <a:rPr lang="ru-RU" sz="1200" b="1" kern="1200" dirty="0">
                <a:solidFill>
                  <a:schemeClr val="tx1"/>
                </a:solidFill>
                <a:effectLst/>
                <a:latin typeface="+mn-lt"/>
                <a:ea typeface="+mn-ea"/>
                <a:cs typeface="+mn-cs"/>
              </a:rPr>
              <a:t>длины заголовка</a:t>
            </a:r>
            <a:r>
              <a:rPr lang="ru-RU" sz="1200" kern="1200" dirty="0">
                <a:solidFill>
                  <a:schemeClr val="tx1"/>
                </a:solidFill>
                <a:effectLst/>
                <a:latin typeface="+mn-lt"/>
                <a:ea typeface="+mn-ea"/>
                <a:cs typeface="+mn-cs"/>
              </a:rPr>
              <a:t>, определяющего длину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заголовка в 32-разрядных слова. Длина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заголовка может изменяться в зависимости от наличия дополнительных </a:t>
            </a:r>
            <a:r>
              <a:rPr lang="ru-RU" sz="1200" kern="1200" dirty="0" err="1">
                <a:solidFill>
                  <a:schemeClr val="tx1"/>
                </a:solidFill>
                <a:effectLst/>
                <a:latin typeface="+mn-lt"/>
                <a:ea typeface="+mn-ea"/>
                <a:cs typeface="+mn-cs"/>
              </a:rPr>
              <a:t>полеи</a:t>
            </a:r>
            <a:r>
              <a:rPr lang="ru-RU" sz="1200" kern="1200" dirty="0">
                <a:solidFill>
                  <a:schemeClr val="tx1"/>
                </a:solidFill>
                <a:effectLst/>
                <a:latin typeface="+mn-lt"/>
                <a:ea typeface="+mn-ea"/>
                <a:cs typeface="+mn-cs"/>
              </a:rPr>
              <a:t>̆ для него. (Обычно дополнительные поля пусты, поэтому стандартная длина заголовка </a:t>
            </a:r>
            <a:r>
              <a:rPr lang="en-US" sz="1200" kern="1200" dirty="0">
                <a:solidFill>
                  <a:schemeClr val="tx1"/>
                </a:solidFill>
                <a:effectLst/>
                <a:latin typeface="+mn-lt"/>
                <a:ea typeface="+mn-ea"/>
                <a:cs typeface="+mn-cs"/>
              </a:rPr>
              <a:t>TCP — 20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Необязательное, влияющее на длину заголовка </a:t>
            </a:r>
            <a:r>
              <a:rPr lang="ru-RU" sz="1200" b="1" kern="1200" dirty="0">
                <a:solidFill>
                  <a:schemeClr val="tx1"/>
                </a:solidFill>
                <a:effectLst/>
                <a:latin typeface="+mn-lt"/>
                <a:ea typeface="+mn-ea"/>
                <a:cs typeface="+mn-cs"/>
              </a:rPr>
              <a:t>поле параметров</a:t>
            </a:r>
            <a:r>
              <a:rPr lang="ru-RU" sz="1200" kern="1200" dirty="0">
                <a:solidFill>
                  <a:schemeClr val="tx1"/>
                </a:solidFill>
                <a:effectLst/>
                <a:latin typeface="+mn-lt"/>
                <a:ea typeface="+mn-ea"/>
                <a:cs typeface="+mn-cs"/>
              </a:rPr>
              <a:t>, которое используется, когда отправитель и получатель договариваются о максимальном размере сегмента (</a:t>
            </a:r>
            <a:r>
              <a:rPr lang="en-US" sz="1200" kern="1200" dirty="0">
                <a:solidFill>
                  <a:schemeClr val="tx1"/>
                </a:solidFill>
                <a:effectLst/>
                <a:latin typeface="+mn-lt"/>
                <a:ea typeface="+mn-ea"/>
                <a:cs typeface="+mn-cs"/>
              </a:rPr>
              <a:t>MSS) </a:t>
            </a:r>
            <a:r>
              <a:rPr lang="ru-RU" sz="1200" kern="1200" dirty="0">
                <a:solidFill>
                  <a:schemeClr val="tx1"/>
                </a:solidFill>
                <a:effectLst/>
                <a:latin typeface="+mn-lt"/>
                <a:ea typeface="+mn-ea"/>
                <a:cs typeface="+mn-cs"/>
              </a:rPr>
              <a:t>или при увеличении размера окна в высокоскоростных сетях. Также в этом поле определяется параметр временных меток. </a:t>
            </a:r>
          </a:p>
          <a:p>
            <a:r>
              <a:rPr lang="ru-RU" sz="1200" b="1" kern="1200" dirty="0">
                <a:solidFill>
                  <a:schemeClr val="tx1"/>
                </a:solidFill>
                <a:effectLst/>
                <a:latin typeface="+mn-lt"/>
                <a:ea typeface="+mn-ea"/>
                <a:cs typeface="+mn-cs"/>
              </a:rPr>
              <a:t>- Поле флагов </a:t>
            </a:r>
            <a:r>
              <a:rPr lang="ru-RU" sz="1200" kern="1200" dirty="0">
                <a:solidFill>
                  <a:schemeClr val="tx1"/>
                </a:solidFill>
                <a:effectLst/>
                <a:latin typeface="+mn-lt"/>
                <a:ea typeface="+mn-ea"/>
                <a:cs typeface="+mn-cs"/>
              </a:rPr>
              <a:t>состоит из 6 бит. </a:t>
            </a:r>
            <a:r>
              <a:rPr lang="ru-RU" sz="1200" b="1" kern="1200" dirty="0">
                <a:solidFill>
                  <a:schemeClr val="tx1"/>
                </a:solidFill>
                <a:effectLst/>
                <a:latin typeface="+mn-lt"/>
                <a:ea typeface="+mn-ea"/>
                <a:cs typeface="+mn-cs"/>
              </a:rPr>
              <a:t>Бит </a:t>
            </a:r>
            <a:r>
              <a:rPr lang="en-US" sz="1200" b="1" kern="1200" dirty="0">
                <a:solidFill>
                  <a:schemeClr val="tx1"/>
                </a:solidFill>
                <a:effectLst/>
                <a:latin typeface="+mn-lt"/>
                <a:ea typeface="+mn-ea"/>
                <a:cs typeface="+mn-cs"/>
              </a:rPr>
              <a:t>ACK </a:t>
            </a:r>
            <a:r>
              <a:rPr lang="ru-RU" sz="1200" kern="1200" dirty="0">
                <a:solidFill>
                  <a:schemeClr val="tx1"/>
                </a:solidFill>
                <a:effectLst/>
                <a:latin typeface="+mn-lt"/>
                <a:ea typeface="+mn-ea"/>
                <a:cs typeface="+mn-cs"/>
              </a:rPr>
              <a:t>используется для указания на корректность значения, размещенного в поле подтверждения; то есть, сегмент содержит подтверждение для сегмента,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был успешно получен. Биты </a:t>
            </a:r>
            <a:r>
              <a:rPr lang="en-US" sz="1200" b="1" kern="1200" dirty="0">
                <a:solidFill>
                  <a:schemeClr val="tx1"/>
                </a:solidFill>
                <a:effectLst/>
                <a:latin typeface="+mn-lt"/>
                <a:ea typeface="+mn-ea"/>
                <a:cs typeface="+mn-cs"/>
              </a:rPr>
              <a:t>RST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SYN</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 </a:t>
            </a:r>
            <a:r>
              <a:rPr lang="en-US" sz="1200" b="1" kern="1200" dirty="0">
                <a:solidFill>
                  <a:schemeClr val="tx1"/>
                </a:solidFill>
                <a:effectLst/>
                <a:latin typeface="+mn-lt"/>
                <a:ea typeface="+mn-ea"/>
                <a:cs typeface="+mn-cs"/>
              </a:rPr>
              <a:t>FIN, </a:t>
            </a:r>
            <a:r>
              <a:rPr lang="ru-RU" sz="1200" kern="1200" dirty="0">
                <a:solidFill>
                  <a:schemeClr val="tx1"/>
                </a:solidFill>
                <a:effectLst/>
                <a:latin typeface="+mn-lt"/>
                <a:ea typeface="+mn-ea"/>
                <a:cs typeface="+mn-cs"/>
              </a:rPr>
              <a:t>используются для установления и завершения соединения. Установка бита </a:t>
            </a:r>
            <a:r>
              <a:rPr lang="en-US" sz="1200" b="1" kern="1200" dirty="0">
                <a:solidFill>
                  <a:schemeClr val="tx1"/>
                </a:solidFill>
                <a:effectLst/>
                <a:latin typeface="+mn-lt"/>
                <a:ea typeface="+mn-ea"/>
                <a:cs typeface="+mn-cs"/>
              </a:rPr>
              <a:t>PSH </a:t>
            </a:r>
            <a:r>
              <a:rPr lang="ru-RU" sz="1200" kern="1200" dirty="0">
                <a:solidFill>
                  <a:schemeClr val="tx1"/>
                </a:solidFill>
                <a:effectLst/>
                <a:latin typeface="+mn-lt"/>
                <a:ea typeface="+mn-ea"/>
                <a:cs typeface="+mn-cs"/>
              </a:rPr>
              <a:t>означает, что получатель должен незамедлительно отправить данные на </a:t>
            </a:r>
            <a:r>
              <a:rPr lang="ru-RU" sz="1200" kern="1200" dirty="0" err="1">
                <a:solidFill>
                  <a:schemeClr val="tx1"/>
                </a:solidFill>
                <a:effectLst/>
                <a:latin typeface="+mn-lt"/>
                <a:ea typeface="+mn-ea"/>
                <a:cs typeface="+mn-cs"/>
              </a:rPr>
              <a:t>верхнии</a:t>
            </a:r>
            <a:r>
              <a:rPr lang="ru-RU" sz="1200" kern="1200" dirty="0">
                <a:solidFill>
                  <a:schemeClr val="tx1"/>
                </a:solidFill>
                <a:effectLst/>
                <a:latin typeface="+mn-lt"/>
                <a:ea typeface="+mn-ea"/>
                <a:cs typeface="+mn-cs"/>
              </a:rPr>
              <a:t>̆ уровень. Наконец, бит </a:t>
            </a:r>
            <a:r>
              <a:rPr lang="en-US" sz="1200" b="1" kern="1200" dirty="0">
                <a:solidFill>
                  <a:schemeClr val="tx1"/>
                </a:solidFill>
                <a:effectLst/>
                <a:latin typeface="+mn-lt"/>
                <a:ea typeface="+mn-ea"/>
                <a:cs typeface="+mn-cs"/>
              </a:rPr>
              <a:t>URG </a:t>
            </a:r>
            <a:r>
              <a:rPr lang="ru-RU" sz="1200" kern="1200" dirty="0">
                <a:solidFill>
                  <a:schemeClr val="tx1"/>
                </a:solidFill>
                <a:effectLst/>
                <a:latin typeface="+mn-lt"/>
                <a:ea typeface="+mn-ea"/>
                <a:cs typeface="+mn-cs"/>
              </a:rPr>
              <a:t>указывает, что в этом сегменте присутствуют данные, которые объект верхнего уровня стороны отправителя отметил как «срочные». Местонахождение последнего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в этих срочных данных указывается в 16 битном </a:t>
            </a:r>
            <a:r>
              <a:rPr lang="ru-RU" sz="1200" b="1" kern="1200" dirty="0">
                <a:solidFill>
                  <a:schemeClr val="tx1"/>
                </a:solidFill>
                <a:effectLst/>
                <a:latin typeface="+mn-lt"/>
                <a:ea typeface="+mn-ea"/>
                <a:cs typeface="+mn-cs"/>
              </a:rPr>
              <a:t>поле указателя на срочные данные</a:t>
            </a:r>
            <a:r>
              <a:rPr lang="ru-RU" sz="1200" kern="1200" dirty="0">
                <a:solidFill>
                  <a:schemeClr val="tx1"/>
                </a:solidFill>
                <a:effectLst/>
                <a:latin typeface="+mn-lt"/>
                <a:ea typeface="+mn-ea"/>
                <a:cs typeface="+mn-cs"/>
              </a:rPr>
              <a:t>.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должен сообщать объекту верхнего уровня стороны получателя о присутствии срочных данных и передавать указатель на конец срочных данных.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Два наиболее важных поля в заголовке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 это поле </a:t>
            </a:r>
            <a:r>
              <a:rPr lang="ru-RU" sz="1200" b="1" kern="1200" dirty="0">
                <a:solidFill>
                  <a:schemeClr val="tx1"/>
                </a:solidFill>
                <a:effectLst/>
                <a:latin typeface="+mn-lt"/>
                <a:ea typeface="+mn-ea"/>
                <a:cs typeface="+mn-cs"/>
              </a:rPr>
              <a:t>порядкового номера </a:t>
            </a:r>
            <a:r>
              <a:rPr lang="ru-RU" sz="1200" kern="1200" dirty="0">
                <a:solidFill>
                  <a:schemeClr val="tx1"/>
                </a:solidFill>
                <a:effectLst/>
                <a:latin typeface="+mn-lt"/>
                <a:ea typeface="+mn-ea"/>
                <a:cs typeface="+mn-cs"/>
              </a:rPr>
              <a:t>пакета данных и поле </a:t>
            </a:r>
            <a:r>
              <a:rPr lang="ru-RU" sz="1200" b="1" kern="1200" dirty="0">
                <a:solidFill>
                  <a:schemeClr val="tx1"/>
                </a:solidFill>
                <a:effectLst/>
                <a:latin typeface="+mn-lt"/>
                <a:ea typeface="+mn-ea"/>
                <a:cs typeface="+mn-cs"/>
              </a:rPr>
              <a:t>номера подтверждения. </a:t>
            </a:r>
            <a:r>
              <a:rPr lang="ru-RU" sz="1200" kern="1200" dirty="0" err="1">
                <a:solidFill>
                  <a:schemeClr val="tx1"/>
                </a:solidFill>
                <a:effectLst/>
                <a:latin typeface="+mn-lt"/>
                <a:ea typeface="+mn-ea"/>
                <a:cs typeface="+mn-cs"/>
              </a:rPr>
              <a:t>Давайте</a:t>
            </a:r>
            <a:r>
              <a:rPr lang="ru-RU" sz="1200" kern="1200" dirty="0">
                <a:solidFill>
                  <a:schemeClr val="tx1"/>
                </a:solidFill>
                <a:effectLst/>
                <a:latin typeface="+mn-lt"/>
                <a:ea typeface="+mn-ea"/>
                <a:cs typeface="+mn-cs"/>
              </a:rPr>
              <a:t> рассмотрим, что именно помещает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в эти поля. </a:t>
            </a:r>
          </a:p>
          <a:p>
            <a:endParaRPr lang="ru-RU" dirty="0"/>
          </a:p>
          <a:p>
            <a:r>
              <a:rPr lang="ru-RU" sz="1200" kern="1200" dirty="0">
                <a:solidFill>
                  <a:schemeClr val="tx1"/>
                </a:solidFill>
                <a:effectLst/>
                <a:latin typeface="+mn-lt"/>
                <a:ea typeface="+mn-ea"/>
                <a:cs typeface="+mn-cs"/>
              </a:rPr>
              <a:t>С точки зрения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данные представляются как </a:t>
            </a:r>
            <a:r>
              <a:rPr lang="ru-RU" sz="1200" kern="1200" dirty="0" err="1">
                <a:solidFill>
                  <a:schemeClr val="tx1"/>
                </a:solidFill>
                <a:effectLst/>
                <a:latin typeface="+mn-lt"/>
                <a:ea typeface="+mn-ea"/>
                <a:cs typeface="+mn-cs"/>
              </a:rPr>
              <a:t>неструктурированныи</a:t>
            </a:r>
            <a:r>
              <a:rPr lang="ru-RU" sz="1200" kern="1200" dirty="0">
                <a:solidFill>
                  <a:schemeClr val="tx1"/>
                </a:solidFill>
                <a:effectLst/>
                <a:latin typeface="+mn-lt"/>
                <a:ea typeface="+mn-ea"/>
                <a:cs typeface="+mn-cs"/>
              </a:rPr>
              <a:t>̆, но </a:t>
            </a:r>
            <a:r>
              <a:rPr lang="ru-RU" sz="1200" kern="1200" dirty="0" err="1">
                <a:solidFill>
                  <a:schemeClr val="tx1"/>
                </a:solidFill>
                <a:effectLst/>
                <a:latin typeface="+mn-lt"/>
                <a:ea typeface="+mn-ea"/>
                <a:cs typeface="+mn-cs"/>
              </a:rPr>
              <a:t>упорядоченныи</a:t>
            </a:r>
            <a:r>
              <a:rPr lang="ru-RU" sz="1200" kern="1200" dirty="0">
                <a:solidFill>
                  <a:schemeClr val="tx1"/>
                </a:solidFill>
                <a:effectLst/>
                <a:latin typeface="+mn-lt"/>
                <a:ea typeface="+mn-ea"/>
                <a:cs typeface="+mn-cs"/>
              </a:rPr>
              <a:t>̆ поток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Применяемые порядковые номера в протоколе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указывают </a:t>
            </a:r>
            <a:r>
              <a:rPr lang="ru-RU" sz="1200" i="1" kern="1200" dirty="0">
                <a:solidFill>
                  <a:schemeClr val="tx1"/>
                </a:solidFill>
                <a:effectLst/>
                <a:latin typeface="+mn-lt"/>
                <a:ea typeface="+mn-ea"/>
                <a:cs typeface="+mn-cs"/>
              </a:rPr>
              <a:t>не </a:t>
            </a:r>
            <a:r>
              <a:rPr lang="ru-RU" sz="1200" kern="1200" dirty="0">
                <a:solidFill>
                  <a:schemeClr val="tx1"/>
                </a:solidFill>
                <a:effectLst/>
                <a:latin typeface="+mn-lt"/>
                <a:ea typeface="+mn-ea"/>
                <a:cs typeface="+mn-cs"/>
              </a:rPr>
              <a:t>на количество переданных сегментов, а на количество переданных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Порядковыи</a:t>
            </a:r>
            <a:r>
              <a:rPr lang="ru-RU" sz="1200" b="1" kern="1200" dirty="0">
                <a:solidFill>
                  <a:schemeClr val="tx1"/>
                </a:solidFill>
                <a:effectLst/>
                <a:latin typeface="+mn-lt"/>
                <a:ea typeface="+mn-ea"/>
                <a:cs typeface="+mn-cs"/>
              </a:rPr>
              <a:t>̆ номер сегмента — </a:t>
            </a:r>
            <a:r>
              <a:rPr lang="ru-RU" sz="1200" kern="1200" dirty="0">
                <a:solidFill>
                  <a:schemeClr val="tx1"/>
                </a:solidFill>
                <a:effectLst/>
                <a:latin typeface="+mn-lt"/>
                <a:ea typeface="+mn-ea"/>
                <a:cs typeface="+mn-cs"/>
              </a:rPr>
              <a:t>это номер первого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в сегменте в потоке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Предположим, процесс хоста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хочет отправить поток данных процессу хоста Б по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соединению.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на хосте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явно указывает номер для каждого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в потоке данных. Допустим, поток данных содержит </a:t>
            </a:r>
            <a:r>
              <a:rPr lang="ru-RU" sz="1200" kern="1200" dirty="0" err="1">
                <a:solidFill>
                  <a:schemeClr val="tx1"/>
                </a:solidFill>
                <a:effectLst/>
                <a:latin typeface="+mn-lt"/>
                <a:ea typeface="+mn-ea"/>
                <a:cs typeface="+mn-cs"/>
              </a:rPr>
              <a:t>файл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длинои</a:t>
            </a:r>
            <a:r>
              <a:rPr lang="ru-RU" sz="1200" kern="1200" dirty="0">
                <a:solidFill>
                  <a:schemeClr val="tx1"/>
                </a:solidFill>
                <a:effectLst/>
                <a:latin typeface="+mn-lt"/>
                <a:ea typeface="+mn-ea"/>
                <a:cs typeface="+mn-cs"/>
              </a:rPr>
              <a:t>̆ 500 000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а </a:t>
            </a:r>
            <a:r>
              <a:rPr lang="en-US" sz="1200" kern="1200" dirty="0">
                <a:solidFill>
                  <a:schemeClr val="tx1"/>
                </a:solidFill>
                <a:effectLst/>
                <a:latin typeface="+mn-lt"/>
                <a:ea typeface="+mn-ea"/>
                <a:cs typeface="+mn-cs"/>
              </a:rPr>
              <a:t>MSS </a:t>
            </a:r>
            <a:r>
              <a:rPr lang="ru-RU" sz="1200" kern="1200" dirty="0">
                <a:solidFill>
                  <a:schemeClr val="tx1"/>
                </a:solidFill>
                <a:effectLst/>
                <a:latin typeface="+mn-lt"/>
                <a:ea typeface="+mn-ea"/>
                <a:cs typeface="+mn-cs"/>
              </a:rPr>
              <a:t>равен 1000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и первому </a:t>
            </a:r>
            <a:r>
              <a:rPr lang="ru-RU" sz="1200" kern="1200" dirty="0" err="1">
                <a:solidFill>
                  <a:schemeClr val="tx1"/>
                </a:solidFill>
                <a:effectLst/>
                <a:latin typeface="+mn-lt"/>
                <a:ea typeface="+mn-ea"/>
                <a:cs typeface="+mn-cs"/>
              </a:rPr>
              <a:t>байту</a:t>
            </a:r>
            <a:r>
              <a:rPr lang="ru-RU" sz="1200" kern="1200" dirty="0">
                <a:solidFill>
                  <a:schemeClr val="tx1"/>
                </a:solidFill>
                <a:effectLst/>
                <a:latin typeface="+mn-lt"/>
                <a:ea typeface="+mn-ea"/>
                <a:cs typeface="+mn-cs"/>
              </a:rPr>
              <a:t> потока данных задан номер 0.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создает 500 сегментов для этого потока данных.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сегмент получает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0,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сегмент — 1000, </a:t>
            </a:r>
            <a:r>
              <a:rPr lang="ru-RU" sz="1200" kern="1200" dirty="0" err="1">
                <a:solidFill>
                  <a:schemeClr val="tx1"/>
                </a:solidFill>
                <a:effectLst/>
                <a:latin typeface="+mn-lt"/>
                <a:ea typeface="+mn-ea"/>
                <a:cs typeface="+mn-cs"/>
              </a:rPr>
              <a:t>третии</a:t>
            </a:r>
            <a:r>
              <a:rPr lang="ru-RU" sz="1200" kern="1200" dirty="0">
                <a:solidFill>
                  <a:schemeClr val="tx1"/>
                </a:solidFill>
                <a:effectLst/>
                <a:latin typeface="+mn-lt"/>
                <a:ea typeface="+mn-ea"/>
                <a:cs typeface="+mn-cs"/>
              </a:rPr>
              <a:t>̆ сегмент — 2000, и так далее.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помещается в поле порядкового номера в заголовке соответствующего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сегмента. </a:t>
            </a: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Теперь </a:t>
            </a:r>
            <a:r>
              <a:rPr lang="ru-RU" sz="1200" kern="1200" dirty="0" err="1">
                <a:solidFill>
                  <a:schemeClr val="tx1"/>
                </a:solidFill>
                <a:effectLst/>
                <a:latin typeface="+mn-lt"/>
                <a:ea typeface="+mn-ea"/>
                <a:cs typeface="+mn-cs"/>
              </a:rPr>
              <a:t>давайте</a:t>
            </a:r>
            <a:r>
              <a:rPr lang="ru-RU" sz="1200" kern="1200" dirty="0">
                <a:solidFill>
                  <a:schemeClr val="tx1"/>
                </a:solidFill>
                <a:effectLst/>
                <a:latin typeface="+mn-lt"/>
                <a:ea typeface="+mn-ea"/>
                <a:cs typeface="+mn-cs"/>
              </a:rPr>
              <a:t> рассмотрим </a:t>
            </a:r>
            <a:r>
              <a:rPr lang="ru-RU" sz="1200" b="1" kern="1200" dirty="0">
                <a:solidFill>
                  <a:schemeClr val="tx1"/>
                </a:solidFill>
                <a:effectLst/>
                <a:latin typeface="+mn-lt"/>
                <a:ea typeface="+mn-ea"/>
                <a:cs typeface="+mn-cs"/>
              </a:rPr>
              <a:t>номера подтверждении</a:t>
            </a:r>
            <a:r>
              <a:rPr lang="ru-RU" sz="1200" kern="1200" dirty="0">
                <a:solidFill>
                  <a:schemeClr val="tx1"/>
                </a:solidFill>
                <a:effectLst/>
                <a:latin typeface="+mn-lt"/>
                <a:ea typeface="+mn-ea"/>
                <a:cs typeface="+mn-cs"/>
              </a:rPr>
              <a:t>̆. Номера подтверждений устроены несколько хитрее, чем порядковые номера. Напомним, что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использует </a:t>
            </a:r>
            <a:r>
              <a:rPr lang="ru-RU" sz="1200" kern="1200" dirty="0" err="1">
                <a:solidFill>
                  <a:schemeClr val="tx1"/>
                </a:solidFill>
                <a:effectLst/>
                <a:latin typeface="+mn-lt"/>
                <a:ea typeface="+mn-ea"/>
                <a:cs typeface="+mn-cs"/>
              </a:rPr>
              <a:t>полныи</a:t>
            </a:r>
            <a:r>
              <a:rPr lang="ru-RU" sz="1200" kern="1200" dirty="0">
                <a:solidFill>
                  <a:schemeClr val="tx1"/>
                </a:solidFill>
                <a:effectLst/>
                <a:latin typeface="+mn-lt"/>
                <a:ea typeface="+mn-ea"/>
                <a:cs typeface="+mn-cs"/>
              </a:rPr>
              <a:t>̆ дуплекс, поэтому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может получать данные от хоста Б в то же время, когда отправляет данные хосту Б, используя то же самое соединение.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из сегментов, полученных от хоста Б, имеет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данных передаваемых от хоста Б к хосту </a:t>
            </a:r>
            <a:r>
              <a:rPr lang="en-US" sz="1200" kern="1200" dirty="0">
                <a:solidFill>
                  <a:schemeClr val="tx1"/>
                </a:solidFill>
                <a:effectLst/>
                <a:latin typeface="+mn-lt"/>
                <a:ea typeface="+mn-ea"/>
                <a:cs typeface="+mn-cs"/>
              </a:rPr>
              <a:t>A. </a:t>
            </a:r>
            <a:r>
              <a:rPr lang="ru-RU" sz="1200" i="1" kern="1200" dirty="0">
                <a:solidFill>
                  <a:schemeClr val="tx1"/>
                </a:solidFill>
                <a:effectLst/>
                <a:latin typeface="+mn-lt"/>
                <a:ea typeface="+mn-ea"/>
                <a:cs typeface="+mn-cs"/>
              </a:rPr>
              <a:t>Номер подтверждения хоста </a:t>
            </a:r>
            <a:r>
              <a:rPr lang="en-US" sz="1200" i="1" kern="1200" dirty="0">
                <a:solidFill>
                  <a:schemeClr val="tx1"/>
                </a:solidFill>
                <a:effectLst/>
                <a:latin typeface="+mn-lt"/>
                <a:ea typeface="+mn-ea"/>
                <a:cs typeface="+mn-cs"/>
              </a:rPr>
              <a:t>A </a:t>
            </a:r>
            <a:r>
              <a:rPr lang="ru-RU" sz="1200" i="1" kern="1200" dirty="0" err="1">
                <a:solidFill>
                  <a:schemeClr val="tx1"/>
                </a:solidFill>
                <a:effectLst/>
                <a:latin typeface="+mn-lt"/>
                <a:ea typeface="+mn-ea"/>
                <a:cs typeface="+mn-cs"/>
              </a:rPr>
              <a:t>размещаемыи</a:t>
            </a:r>
            <a:r>
              <a:rPr lang="ru-RU" sz="1200" i="1" kern="1200" dirty="0">
                <a:solidFill>
                  <a:schemeClr val="tx1"/>
                </a:solidFill>
                <a:effectLst/>
                <a:latin typeface="+mn-lt"/>
                <a:ea typeface="+mn-ea"/>
                <a:cs typeface="+mn-cs"/>
              </a:rPr>
              <a:t>̆ в его сегменте — это </a:t>
            </a:r>
            <a:r>
              <a:rPr lang="ru-RU" sz="1200" i="1" kern="1200" dirty="0" err="1">
                <a:solidFill>
                  <a:schemeClr val="tx1"/>
                </a:solidFill>
                <a:effectLst/>
                <a:latin typeface="+mn-lt"/>
                <a:ea typeface="+mn-ea"/>
                <a:cs typeface="+mn-cs"/>
              </a:rPr>
              <a:t>порядковыи</a:t>
            </a:r>
            <a:r>
              <a:rPr lang="ru-RU" sz="1200" i="1" kern="1200" dirty="0">
                <a:solidFill>
                  <a:schemeClr val="tx1"/>
                </a:solidFill>
                <a:effectLst/>
                <a:latin typeface="+mn-lt"/>
                <a:ea typeface="+mn-ea"/>
                <a:cs typeface="+mn-cs"/>
              </a:rPr>
              <a:t>̆ номер следующего </a:t>
            </a:r>
            <a:r>
              <a:rPr lang="ru-RU" sz="1200" i="1" kern="1200" dirty="0" err="1">
                <a:solidFill>
                  <a:schemeClr val="tx1"/>
                </a:solidFill>
                <a:effectLst/>
                <a:latin typeface="+mn-lt"/>
                <a:ea typeface="+mn-ea"/>
                <a:cs typeface="+mn-cs"/>
              </a:rPr>
              <a:t>байта</a:t>
            </a:r>
            <a:r>
              <a:rPr lang="ru-RU" sz="1200" i="1" kern="1200" dirty="0">
                <a:solidFill>
                  <a:schemeClr val="tx1"/>
                </a:solidFill>
                <a:effectLst/>
                <a:latin typeface="+mn-lt"/>
                <a:ea typeface="+mn-ea"/>
                <a:cs typeface="+mn-cs"/>
              </a:rPr>
              <a:t> ожидаемого хостом </a:t>
            </a:r>
            <a:r>
              <a:rPr lang="en-US" sz="1200" i="1" kern="1200" dirty="0">
                <a:solidFill>
                  <a:schemeClr val="tx1"/>
                </a:solidFill>
                <a:effectLst/>
                <a:latin typeface="+mn-lt"/>
                <a:ea typeface="+mn-ea"/>
                <a:cs typeface="+mn-cs"/>
              </a:rPr>
              <a:t>A </a:t>
            </a:r>
            <a:r>
              <a:rPr lang="ru-RU" sz="1200" i="1" kern="1200" dirty="0">
                <a:solidFill>
                  <a:schemeClr val="tx1"/>
                </a:solidFill>
                <a:effectLst/>
                <a:latin typeface="+mn-lt"/>
                <a:ea typeface="+mn-ea"/>
                <a:cs typeface="+mn-cs"/>
              </a:rPr>
              <a:t>от хоста Б.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Рассмотрим несколько примеров, чтобы лучше понимать, что происходит. Предположим, что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получил все </a:t>
            </a:r>
            <a:r>
              <a:rPr lang="ru-RU" sz="1200" kern="1200" dirty="0" err="1">
                <a:solidFill>
                  <a:schemeClr val="tx1"/>
                </a:solidFill>
                <a:effectLst/>
                <a:latin typeface="+mn-lt"/>
                <a:ea typeface="+mn-ea"/>
                <a:cs typeface="+mn-cs"/>
              </a:rPr>
              <a:t>байты</a:t>
            </a:r>
            <a:r>
              <a:rPr lang="ru-RU" sz="1200" kern="1200" dirty="0">
                <a:solidFill>
                  <a:schemeClr val="tx1"/>
                </a:solidFill>
                <a:effectLst/>
                <a:latin typeface="+mn-lt"/>
                <a:ea typeface="+mn-ea"/>
                <a:cs typeface="+mn-cs"/>
              </a:rPr>
              <a:t>, пронумерованные от 0 до 555 от хоста Б и что он собирается отправлять сегмент хосту Б.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ожидает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536 и все последующие </a:t>
            </a:r>
            <a:r>
              <a:rPr lang="ru-RU" sz="1200" kern="1200" dirty="0" err="1">
                <a:solidFill>
                  <a:schemeClr val="tx1"/>
                </a:solidFill>
                <a:effectLst/>
                <a:latin typeface="+mn-lt"/>
                <a:ea typeface="+mn-ea"/>
                <a:cs typeface="+mn-cs"/>
              </a:rPr>
              <a:t>байты</a:t>
            </a:r>
            <a:r>
              <a:rPr lang="ru-RU" sz="1200" kern="1200" dirty="0">
                <a:solidFill>
                  <a:schemeClr val="tx1"/>
                </a:solidFill>
                <a:effectLst/>
                <a:latin typeface="+mn-lt"/>
                <a:ea typeface="+mn-ea"/>
                <a:cs typeface="+mn-cs"/>
              </a:rPr>
              <a:t> по- тока данных от хоста Б. Поэтому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помещает значение 536 в поле номера подтверждения сегмента, отправляемого хосту Б. </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Ещн</a:t>
            </a:r>
            <a:r>
              <a:rPr lang="ru-RU" sz="1200" kern="1200" dirty="0">
                <a:solidFill>
                  <a:schemeClr val="tx1"/>
                </a:solidFill>
                <a:effectLst/>
                <a:latin typeface="+mn-lt"/>
                <a:ea typeface="+mn-ea"/>
                <a:cs typeface="+mn-cs"/>
              </a:rPr>
              <a:t> один пример, </a:t>
            </a:r>
            <a:r>
              <a:rPr lang="ru-RU" sz="1200" kern="1200" dirty="0" err="1">
                <a:solidFill>
                  <a:schemeClr val="tx1"/>
                </a:solidFill>
                <a:effectLst/>
                <a:latin typeface="+mn-lt"/>
                <a:ea typeface="+mn-ea"/>
                <a:cs typeface="+mn-cs"/>
              </a:rPr>
              <a:t>Третии</a:t>
            </a:r>
            <a:r>
              <a:rPr lang="ru-RU" sz="1200" kern="1200" dirty="0">
                <a:solidFill>
                  <a:schemeClr val="tx1"/>
                </a:solidFill>
                <a:effectLst/>
                <a:latin typeface="+mn-lt"/>
                <a:ea typeface="+mn-ea"/>
                <a:cs typeface="+mn-cs"/>
              </a:rPr>
              <a:t>̆ сегмент (</a:t>
            </a:r>
            <a:r>
              <a:rPr lang="ru-RU" sz="1200" kern="1200" dirty="0" err="1">
                <a:solidFill>
                  <a:schemeClr val="tx1"/>
                </a:solidFill>
                <a:effectLst/>
                <a:latin typeface="+mn-lt"/>
                <a:ea typeface="+mn-ea"/>
                <a:cs typeface="+mn-cs"/>
              </a:rPr>
              <a:t>содержащии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байты</a:t>
            </a:r>
            <a:r>
              <a:rPr lang="ru-RU" sz="1200" kern="1200" dirty="0">
                <a:solidFill>
                  <a:schemeClr val="tx1"/>
                </a:solidFill>
                <a:effectLst/>
                <a:latin typeface="+mn-lt"/>
                <a:ea typeface="+mn-ea"/>
                <a:cs typeface="+mn-cs"/>
              </a:rPr>
              <a:t> 900–1000) принят хостом А раньше, чем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содержащии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байты</a:t>
            </a:r>
            <a:r>
              <a:rPr lang="ru-RU" sz="1200" kern="1200" dirty="0">
                <a:solidFill>
                  <a:schemeClr val="tx1"/>
                </a:solidFill>
                <a:effectLst/>
                <a:latin typeface="+mn-lt"/>
                <a:ea typeface="+mn-ea"/>
                <a:cs typeface="+mn-cs"/>
              </a:rPr>
              <a:t> 536–899), то есть с нарушением порядка следования данных. Возникает вопрос: как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реагирует на нарушение порядка? Оказывается, что спецификация протокола предоставляет программистам, реализующим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полную свободу в разрешении этого вопроса. Тем не менее выделяются два основных подхода: принимающая сторона может либо немедленно проигнорировать сегменты, нарушающие порядок следования данных, либо сохранять принятые сегменты до тех пор, пока недостающие данные не будут получены.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подход позволяет упростить программирование, в то время как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повышает эффективность использования линий связи. </a:t>
            </a:r>
            <a:endParaRPr lang="ru-RU" dirty="0"/>
          </a:p>
          <a:p>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8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to note here is that the ACK number (43) on the B-to-A segment is one more than the sequence number (42) on the A-</a:t>
            </a:r>
            <a:r>
              <a:rPr lang="en-US" dirty="0" err="1"/>
              <a:t>toB</a:t>
            </a:r>
            <a:r>
              <a:rPr lang="en-US" dirty="0"/>
              <a:t> segment that triggered that 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ru-RU" dirty="0"/>
          </a:p>
          <a:p>
            <a:r>
              <a:rPr lang="ru-RU" sz="1200" kern="1200" dirty="0">
                <a:solidFill>
                  <a:schemeClr val="tx1"/>
                </a:solidFill>
                <a:effectLst/>
                <a:latin typeface="+mn-lt"/>
                <a:ea typeface="+mn-ea"/>
                <a:cs typeface="+mn-cs"/>
              </a:rPr>
              <a:t>Рассмотрим пример, Пусть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инициирует </a:t>
            </a:r>
            <a:r>
              <a:rPr lang="en-US" sz="1200" kern="1200" dirty="0">
                <a:solidFill>
                  <a:schemeClr val="tx1"/>
                </a:solidFill>
                <a:effectLst/>
                <a:latin typeface="+mn-lt"/>
                <a:ea typeface="+mn-ea"/>
                <a:cs typeface="+mn-cs"/>
              </a:rPr>
              <a:t>Telnet-</a:t>
            </a:r>
            <a:r>
              <a:rPr lang="ru-RU" sz="1200" kern="1200" dirty="0">
                <a:solidFill>
                  <a:schemeClr val="tx1"/>
                </a:solidFill>
                <a:effectLst/>
                <a:latin typeface="+mn-lt"/>
                <a:ea typeface="+mn-ea"/>
                <a:cs typeface="+mn-cs"/>
              </a:rPr>
              <a:t>сеанс с хостом Б. Это означает, что А будет играть роль клиента, а Б — сервера.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символ, </a:t>
            </a:r>
            <a:r>
              <a:rPr lang="ru-RU" sz="1200" kern="1200" dirty="0" err="1">
                <a:solidFill>
                  <a:schemeClr val="tx1"/>
                </a:solidFill>
                <a:effectLst/>
                <a:latin typeface="+mn-lt"/>
                <a:ea typeface="+mn-ea"/>
                <a:cs typeface="+mn-cs"/>
              </a:rPr>
              <a:t>введенныи</a:t>
            </a:r>
            <a:r>
              <a:rPr lang="ru-RU" sz="1200" kern="1200" dirty="0">
                <a:solidFill>
                  <a:schemeClr val="tx1"/>
                </a:solidFill>
                <a:effectLst/>
                <a:latin typeface="+mn-lt"/>
                <a:ea typeface="+mn-ea"/>
                <a:cs typeface="+mn-cs"/>
              </a:rPr>
              <a:t>̆ пользователем </a:t>
            </a:r>
            <a:r>
              <a:rPr lang="ru-RU" sz="1200" kern="1200" dirty="0" err="1">
                <a:solidFill>
                  <a:schemeClr val="tx1"/>
                </a:solidFill>
                <a:effectLst/>
                <a:latin typeface="+mn-lt"/>
                <a:ea typeface="+mn-ea"/>
                <a:cs typeface="+mn-cs"/>
              </a:rPr>
              <a:t>клиентскои</a:t>
            </a:r>
            <a:r>
              <a:rPr lang="ru-RU" sz="1200" kern="1200" dirty="0">
                <a:solidFill>
                  <a:schemeClr val="tx1"/>
                </a:solidFill>
                <a:effectLst/>
                <a:latin typeface="+mn-lt"/>
                <a:ea typeface="+mn-ea"/>
                <a:cs typeface="+mn-cs"/>
              </a:rPr>
              <a:t>̆ стороны, передается удаленному хосту; </a:t>
            </a:r>
            <a:r>
              <a:rPr lang="ru-RU" sz="1200" kern="1200" dirty="0" err="1">
                <a:solidFill>
                  <a:schemeClr val="tx1"/>
                </a:solidFill>
                <a:effectLst/>
                <a:latin typeface="+mn-lt"/>
                <a:ea typeface="+mn-ea"/>
                <a:cs typeface="+mn-cs"/>
              </a:rPr>
              <a:t>последнии</a:t>
            </a:r>
            <a:r>
              <a:rPr lang="ru-RU" sz="1200" kern="1200" dirty="0">
                <a:solidFill>
                  <a:schemeClr val="tx1"/>
                </a:solidFill>
                <a:effectLst/>
                <a:latin typeface="+mn-lt"/>
                <a:ea typeface="+mn-ea"/>
                <a:cs typeface="+mn-cs"/>
              </a:rPr>
              <a:t>̆ отсылает обратно копии символов, которые отображаются на экране пользователя. Это «обратное эхо» позволяет убедиться в том, что вводимые символы успешно принимаются сервером. Таким образом, введенные символы проходят </a:t>
            </a:r>
            <a:r>
              <a:rPr lang="ru-RU" sz="1200" kern="1200" dirty="0" err="1">
                <a:solidFill>
                  <a:schemeClr val="tx1"/>
                </a:solidFill>
                <a:effectLst/>
                <a:latin typeface="+mn-lt"/>
                <a:ea typeface="+mn-ea"/>
                <a:cs typeface="+mn-cs"/>
              </a:rPr>
              <a:t>двойнои</a:t>
            </a:r>
            <a:r>
              <a:rPr lang="ru-RU" sz="1200" kern="1200" dirty="0">
                <a:solidFill>
                  <a:schemeClr val="tx1"/>
                </a:solidFill>
                <a:effectLst/>
                <a:latin typeface="+mn-lt"/>
                <a:ea typeface="+mn-ea"/>
                <a:cs typeface="+mn-cs"/>
              </a:rPr>
              <a:t>̆ путь между хостами перед тем, как отобразиться на экране. </a:t>
            </a:r>
          </a:p>
          <a:p>
            <a:endParaRPr lang="ru-RU" dirty="0"/>
          </a:p>
          <a:p>
            <a:r>
              <a:rPr lang="ru-RU" sz="1200" kern="1200" dirty="0">
                <a:solidFill>
                  <a:schemeClr val="tx1"/>
                </a:solidFill>
                <a:effectLst/>
                <a:latin typeface="+mn-lt"/>
                <a:ea typeface="+mn-ea"/>
                <a:cs typeface="+mn-cs"/>
              </a:rPr>
              <a:t>Теперь предположим, что пользователь ввел </a:t>
            </a:r>
            <a:r>
              <a:rPr lang="ru-RU" sz="1200" kern="1200" dirty="0" err="1">
                <a:solidFill>
                  <a:schemeClr val="tx1"/>
                </a:solidFill>
                <a:effectLst/>
                <a:latin typeface="+mn-lt"/>
                <a:ea typeface="+mn-ea"/>
                <a:cs typeface="+mn-cs"/>
              </a:rPr>
              <a:t>единственныи</a:t>
            </a:r>
            <a:r>
              <a:rPr lang="ru-RU" sz="1200" kern="1200" dirty="0">
                <a:solidFill>
                  <a:schemeClr val="tx1"/>
                </a:solidFill>
                <a:effectLst/>
                <a:latin typeface="+mn-lt"/>
                <a:ea typeface="+mn-ea"/>
                <a:cs typeface="+mn-cs"/>
              </a:rPr>
              <a:t>̆ символ «</a:t>
            </a:r>
            <a:r>
              <a:rPr lang="en-US" sz="1200" kern="1200" dirty="0">
                <a:solidFill>
                  <a:schemeClr val="tx1"/>
                </a:solidFill>
                <a:effectLst/>
                <a:latin typeface="+mn-lt"/>
                <a:ea typeface="+mn-ea"/>
                <a:cs typeface="+mn-cs"/>
              </a:rPr>
              <a:t>C» </a:t>
            </a:r>
            <a:r>
              <a:rPr lang="ru-RU" sz="1200" kern="1200" dirty="0">
                <a:solidFill>
                  <a:schemeClr val="tx1"/>
                </a:solidFill>
                <a:effectLst/>
                <a:latin typeface="+mn-lt"/>
                <a:ea typeface="+mn-ea"/>
                <a:cs typeface="+mn-cs"/>
              </a:rPr>
              <a:t>и затем отхлебнул кофе. Рассмотрим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сегменты, которые были переданы между клиентом и сервером. Как показано на рис., мы предположили, что начальные порядковые номера для клиента и сервера 42 и 79, соответственно. Напомним, что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a:t>
            </a:r>
            <a:r>
              <a:rPr lang="ru-RU" sz="1200" kern="1200" dirty="0" err="1">
                <a:solidFill>
                  <a:schemeClr val="tx1"/>
                </a:solidFill>
                <a:effectLst/>
                <a:latin typeface="+mn-lt"/>
                <a:ea typeface="+mn-ea"/>
                <a:cs typeface="+mn-cs"/>
              </a:rPr>
              <a:t>сегмен</a:t>
            </a:r>
            <a:r>
              <a:rPr lang="ru-RU" sz="1200" kern="1200" dirty="0">
                <a:solidFill>
                  <a:schemeClr val="tx1"/>
                </a:solidFill>
                <a:effectLst/>
                <a:latin typeface="+mn-lt"/>
                <a:ea typeface="+mn-ea"/>
                <a:cs typeface="+mn-cs"/>
              </a:rPr>
              <a:t>- та — это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первого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данных в сегменте. </a:t>
            </a:r>
            <a:endParaRPr lang="ru-RU" dirty="0"/>
          </a:p>
          <a:p>
            <a:r>
              <a:rPr lang="ru-RU" sz="1200" kern="1200" dirty="0">
                <a:solidFill>
                  <a:schemeClr val="tx1"/>
                </a:solidFill>
                <a:effectLst/>
                <a:latin typeface="+mn-lt"/>
                <a:ea typeface="+mn-ea"/>
                <a:cs typeface="+mn-cs"/>
              </a:rPr>
              <a:t>Таким образом,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сегмент </a:t>
            </a:r>
            <a:r>
              <a:rPr lang="ru-RU" sz="1200" kern="1200" dirty="0" err="1">
                <a:solidFill>
                  <a:schemeClr val="tx1"/>
                </a:solidFill>
                <a:effectLst/>
                <a:latin typeface="+mn-lt"/>
                <a:ea typeface="+mn-ea"/>
                <a:cs typeface="+mn-cs"/>
              </a:rPr>
              <a:t>отравленныи</a:t>
            </a:r>
            <a:r>
              <a:rPr lang="ru-RU" sz="1200" kern="1200" dirty="0">
                <a:solidFill>
                  <a:schemeClr val="tx1"/>
                </a:solidFill>
                <a:effectLst/>
                <a:latin typeface="+mn-lt"/>
                <a:ea typeface="+mn-ea"/>
                <a:cs typeface="+mn-cs"/>
              </a:rPr>
              <a:t>̆ клиентом будет иметь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42;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сегмент, </a:t>
            </a:r>
            <a:r>
              <a:rPr lang="ru-RU" sz="1200" kern="1200" dirty="0" err="1">
                <a:solidFill>
                  <a:schemeClr val="tx1"/>
                </a:solidFill>
                <a:effectLst/>
                <a:latin typeface="+mn-lt"/>
                <a:ea typeface="+mn-ea"/>
                <a:cs typeface="+mn-cs"/>
              </a:rPr>
              <a:t>отправленныи</a:t>
            </a:r>
            <a:r>
              <a:rPr lang="ru-RU" sz="1200" kern="1200" dirty="0">
                <a:solidFill>
                  <a:schemeClr val="tx1"/>
                </a:solidFill>
                <a:effectLst/>
                <a:latin typeface="+mn-lt"/>
                <a:ea typeface="+mn-ea"/>
                <a:cs typeface="+mn-cs"/>
              </a:rPr>
              <a:t>̆ сервером, будет иметь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79. Напомним, что номер подтверждения — это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следующего ожидаемого хостом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данных. После того, как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соединение установлено, но прежде чем </a:t>
            </a:r>
            <a:r>
              <a:rPr lang="ru-RU" sz="1200" kern="1200" dirty="0" err="1">
                <a:solidFill>
                  <a:schemeClr val="tx1"/>
                </a:solidFill>
                <a:effectLst/>
                <a:latin typeface="+mn-lt"/>
                <a:ea typeface="+mn-ea"/>
                <a:cs typeface="+mn-cs"/>
              </a:rPr>
              <a:t>отправ</a:t>
            </a:r>
            <a:r>
              <a:rPr lang="ru-RU" sz="1200" kern="1200" dirty="0">
                <a:solidFill>
                  <a:schemeClr val="tx1"/>
                </a:solidFill>
                <a:effectLst/>
                <a:latin typeface="+mn-lt"/>
                <a:ea typeface="+mn-ea"/>
                <a:cs typeface="+mn-cs"/>
              </a:rPr>
              <a:t>- лены данные, клиент ожидает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с порядковым номером 79 и сервер ожидает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с порядковым номером 42. </a:t>
            </a:r>
          </a:p>
          <a:p>
            <a:endParaRPr lang="ru-RU" dirty="0"/>
          </a:p>
          <a:p>
            <a:r>
              <a:rPr lang="ru-RU" sz="1200" kern="1200" dirty="0">
                <a:solidFill>
                  <a:schemeClr val="tx1"/>
                </a:solidFill>
                <a:effectLst/>
                <a:latin typeface="+mn-lt"/>
                <a:ea typeface="+mn-ea"/>
                <a:cs typeface="+mn-cs"/>
              </a:rPr>
              <a:t>Согласно рис. было отправлено три сегмента.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сегмент, </a:t>
            </a:r>
            <a:r>
              <a:rPr lang="ru-RU" sz="1200" kern="1200" dirty="0" err="1">
                <a:solidFill>
                  <a:schemeClr val="tx1"/>
                </a:solidFill>
                <a:effectLst/>
                <a:latin typeface="+mn-lt"/>
                <a:ea typeface="+mn-ea"/>
                <a:cs typeface="+mn-cs"/>
              </a:rPr>
              <a:t>отправленныи</a:t>
            </a:r>
            <a:r>
              <a:rPr lang="ru-RU" sz="1200" kern="1200" dirty="0">
                <a:solidFill>
                  <a:schemeClr val="tx1"/>
                </a:solidFill>
                <a:effectLst/>
                <a:latin typeface="+mn-lt"/>
                <a:ea typeface="+mn-ea"/>
                <a:cs typeface="+mn-cs"/>
              </a:rPr>
              <a:t>̆ от клиента серверу, содержал 1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ASCII </a:t>
            </a:r>
            <a:r>
              <a:rPr lang="ru-RU" sz="1200" kern="1200" dirty="0">
                <a:solidFill>
                  <a:schemeClr val="tx1"/>
                </a:solidFill>
                <a:effectLst/>
                <a:latin typeface="+mn-lt"/>
                <a:ea typeface="+mn-ea"/>
                <a:cs typeface="+mn-cs"/>
              </a:rPr>
              <a:t>представления буквы «</a:t>
            </a:r>
            <a:r>
              <a:rPr lang="en-US" sz="1200" kern="1200" dirty="0">
                <a:solidFill>
                  <a:schemeClr val="tx1"/>
                </a:solidFill>
                <a:effectLst/>
                <a:latin typeface="+mn-lt"/>
                <a:ea typeface="+mn-ea"/>
                <a:cs typeface="+mn-cs"/>
              </a:rPr>
              <a:t>C» </a:t>
            </a:r>
            <a:r>
              <a:rPr lang="ru-RU" sz="1200" kern="1200" dirty="0">
                <a:solidFill>
                  <a:schemeClr val="tx1"/>
                </a:solidFill>
                <a:effectLst/>
                <a:latin typeface="+mn-lt"/>
                <a:ea typeface="+mn-ea"/>
                <a:cs typeface="+mn-cs"/>
              </a:rPr>
              <a:t>в поле данных. В поле порядкового номера первого сегмента содержится значение 42. Также, поскольку клиент еще не получил никаких данных от сервера, в поле номера подтверждения первого сегмента содержится значение 79. </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сегмент был отправлен от сервера клиенту — по двум причинам. Во-первых, это подтверждает получение данных сервером. Помещая значение 43 в поле подтверждения, сервер сообщает клиенту, что он успешно получил все данные, включая 42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и теперь ожидает поступление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43. Вторая причина — возвращение обратно символа «</a:t>
            </a:r>
            <a:r>
              <a:rPr lang="en-US" sz="1200" kern="1200" dirty="0">
                <a:solidFill>
                  <a:schemeClr val="tx1"/>
                </a:solidFill>
                <a:effectLst/>
                <a:latin typeface="+mn-lt"/>
                <a:ea typeface="+mn-ea"/>
                <a:cs typeface="+mn-cs"/>
              </a:rPr>
              <a:t>C». </a:t>
            </a:r>
            <a:r>
              <a:rPr lang="ru-RU" sz="1200" kern="1200" dirty="0">
                <a:solidFill>
                  <a:schemeClr val="tx1"/>
                </a:solidFill>
                <a:effectLst/>
                <a:latin typeface="+mn-lt"/>
                <a:ea typeface="+mn-ea"/>
                <a:cs typeface="+mn-cs"/>
              </a:rPr>
              <a:t>Т.е. в поле данных второго сегмента хранится </a:t>
            </a:r>
            <a:r>
              <a:rPr lang="en-US" sz="1200" kern="1200" dirty="0">
                <a:solidFill>
                  <a:schemeClr val="tx1"/>
                </a:solidFill>
                <a:effectLst/>
                <a:latin typeface="+mn-lt"/>
                <a:ea typeface="+mn-ea"/>
                <a:cs typeface="+mn-cs"/>
              </a:rPr>
              <a:t>ASCII </a:t>
            </a:r>
            <a:r>
              <a:rPr lang="ru-RU" sz="1200" kern="1200" dirty="0">
                <a:solidFill>
                  <a:schemeClr val="tx1"/>
                </a:solidFill>
                <a:effectLst/>
                <a:latin typeface="+mn-lt"/>
                <a:ea typeface="+mn-ea"/>
                <a:cs typeface="+mn-cs"/>
              </a:rPr>
              <a:t>представления символа «</a:t>
            </a:r>
            <a:r>
              <a:rPr lang="en-US" sz="1200" kern="1200" dirty="0">
                <a:solidFill>
                  <a:schemeClr val="tx1"/>
                </a:solidFill>
                <a:effectLst/>
                <a:latin typeface="+mn-lt"/>
                <a:ea typeface="+mn-ea"/>
                <a:cs typeface="+mn-cs"/>
              </a:rPr>
              <a:t>C». </a:t>
            </a:r>
            <a:r>
              <a:rPr lang="ru-RU" sz="1200" kern="1200" dirty="0">
                <a:solidFill>
                  <a:schemeClr val="tx1"/>
                </a:solidFill>
                <a:effectLst/>
                <a:latin typeface="+mn-lt"/>
                <a:ea typeface="+mn-ea"/>
                <a:cs typeface="+mn-cs"/>
              </a:rPr>
              <a:t>Этот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сегмент имеет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79, </a:t>
            </a:r>
            <a:r>
              <a:rPr lang="ru-RU" sz="1200" kern="1200" dirty="0" err="1">
                <a:solidFill>
                  <a:schemeClr val="tx1"/>
                </a:solidFill>
                <a:effectLst/>
                <a:latin typeface="+mn-lt"/>
                <a:ea typeface="+mn-ea"/>
                <a:cs typeface="+mn-cs"/>
              </a:rPr>
              <a:t>начальныи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потока данных передаваемого от сервера клиенту в этом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соединении, так как это </a:t>
            </a:r>
            <a:r>
              <a:rPr lang="ru-RU" sz="1200" kern="1200" dirty="0" err="1">
                <a:solidFill>
                  <a:schemeClr val="tx1"/>
                </a:solidFill>
                <a:effectLst/>
                <a:latin typeface="+mn-lt"/>
                <a:ea typeface="+mn-ea"/>
                <a:cs typeface="+mn-cs"/>
              </a:rPr>
              <a:t>самыи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a:t>
            </a:r>
            <a:r>
              <a:rPr lang="ru-RU" sz="1200" kern="1200" dirty="0" err="1">
                <a:solidFill>
                  <a:schemeClr val="tx1"/>
                </a:solidFill>
                <a:effectLst/>
                <a:latin typeface="+mn-lt"/>
                <a:ea typeface="+mn-ea"/>
                <a:cs typeface="+mn-cs"/>
              </a:rPr>
              <a:t>отправленныи</a:t>
            </a:r>
            <a:r>
              <a:rPr lang="ru-RU" sz="1200" kern="1200" dirty="0">
                <a:solidFill>
                  <a:schemeClr val="tx1"/>
                </a:solidFill>
                <a:effectLst/>
                <a:latin typeface="+mn-lt"/>
                <a:ea typeface="+mn-ea"/>
                <a:cs typeface="+mn-cs"/>
              </a:rPr>
              <a:t>̆ сервером. Обратите внимание на то, что квитанции для данных, передаваемых от клиента к серверу, отправляются вместе с данными, передаваемыми от сервера к клиенту. Подобные квитанции называют </a:t>
            </a:r>
            <a:r>
              <a:rPr lang="ru-RU" sz="1200" b="1" kern="1200" dirty="0">
                <a:solidFill>
                  <a:schemeClr val="tx1"/>
                </a:solidFill>
                <a:effectLst/>
                <a:latin typeface="+mn-lt"/>
                <a:ea typeface="+mn-ea"/>
                <a:cs typeface="+mn-cs"/>
              </a:rPr>
              <a:t>вложенными</a:t>
            </a:r>
            <a:r>
              <a:rPr lang="ru-RU" sz="1200" kern="1200" dirty="0">
                <a:solidFill>
                  <a:schemeClr val="tx1"/>
                </a:solidFill>
                <a:effectLst/>
                <a:latin typeface="+mn-lt"/>
                <a:ea typeface="+mn-ea"/>
                <a:cs typeface="+mn-cs"/>
              </a:rPr>
              <a:t>. </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Третии</a:t>
            </a:r>
            <a:r>
              <a:rPr lang="ru-RU" sz="1200" kern="1200" dirty="0">
                <a:solidFill>
                  <a:schemeClr val="tx1"/>
                </a:solidFill>
                <a:effectLst/>
                <a:latin typeface="+mn-lt"/>
                <a:ea typeface="+mn-ea"/>
                <a:cs typeface="+mn-cs"/>
              </a:rPr>
              <a:t>̆ сегмент отправлен от клиента серверу. Его единственная цель — подтвердить данные, которые он получил от сервера. Поле данных этого сегмента пустое, то есть в сегменте содержится только подтверждение, которое не было передано с </a:t>
            </a:r>
            <a:r>
              <a:rPr lang="ru-RU" sz="1200" kern="1200" dirty="0" err="1">
                <a:solidFill>
                  <a:schemeClr val="tx1"/>
                </a:solidFill>
                <a:effectLst/>
                <a:latin typeface="+mn-lt"/>
                <a:ea typeface="+mn-ea"/>
                <a:cs typeface="+mn-cs"/>
              </a:rPr>
              <a:t>какои</a:t>
            </a:r>
            <a:r>
              <a:rPr lang="ru-RU" sz="1200" kern="1200" dirty="0">
                <a:solidFill>
                  <a:schemeClr val="tx1"/>
                </a:solidFill>
                <a:effectLst/>
                <a:latin typeface="+mn-lt"/>
                <a:ea typeface="+mn-ea"/>
                <a:cs typeface="+mn-cs"/>
              </a:rPr>
              <a:t>̆-либо частью данных. Поле номера подтверждения содержит 80 потому, что клиент уже получил поток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до 79 и теперь ожидает </a:t>
            </a:r>
            <a:r>
              <a:rPr lang="ru-RU" sz="1200" kern="1200" dirty="0" err="1">
                <a:solidFill>
                  <a:schemeClr val="tx1"/>
                </a:solidFill>
                <a:effectLst/>
                <a:latin typeface="+mn-lt"/>
                <a:ea typeface="+mn-ea"/>
                <a:cs typeface="+mn-cs"/>
              </a:rPr>
              <a:t>байты</a:t>
            </a:r>
            <a:r>
              <a:rPr lang="ru-RU" sz="1200" kern="1200" dirty="0">
                <a:solidFill>
                  <a:schemeClr val="tx1"/>
                </a:solidFill>
                <a:effectLst/>
                <a:latin typeface="+mn-lt"/>
                <a:ea typeface="+mn-ea"/>
                <a:cs typeface="+mn-cs"/>
              </a:rPr>
              <a:t> начиная с 80-го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Возможно, вы думаете, что излишне добавлять </a:t>
            </a:r>
            <a:r>
              <a:rPr lang="ru-RU" sz="1200" kern="1200" dirty="0" err="1">
                <a:solidFill>
                  <a:schemeClr val="tx1"/>
                </a:solidFill>
                <a:effectLst/>
                <a:latin typeface="+mn-lt"/>
                <a:ea typeface="+mn-ea"/>
                <a:cs typeface="+mn-cs"/>
              </a:rPr>
              <a:t>поряд</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ковыи</a:t>
            </a:r>
            <a:r>
              <a:rPr lang="ru-RU" sz="1200" kern="1200" dirty="0">
                <a:solidFill>
                  <a:schemeClr val="tx1"/>
                </a:solidFill>
                <a:effectLst/>
                <a:latin typeface="+mn-lt"/>
                <a:ea typeface="+mn-ea"/>
                <a:cs typeface="+mn-cs"/>
              </a:rPr>
              <a:t>̆ номер сегменту, поскольку он не содержит никаких данных. Но, так как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является полем заголовка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то сегмент должен иметь </a:t>
            </a:r>
            <a:r>
              <a:rPr lang="ru-RU" sz="1200" kern="1200" dirty="0" err="1">
                <a:solidFill>
                  <a:schemeClr val="tx1"/>
                </a:solidFill>
                <a:effectLst/>
                <a:latin typeface="+mn-lt"/>
                <a:ea typeface="+mn-ea"/>
                <a:cs typeface="+mn-cs"/>
              </a:rPr>
              <a:t>какои</a:t>
            </a:r>
            <a:r>
              <a:rPr lang="ru-RU" sz="1200" kern="1200" dirty="0">
                <a:solidFill>
                  <a:schemeClr val="tx1"/>
                </a:solidFill>
                <a:effectLst/>
                <a:latin typeface="+mn-lt"/>
                <a:ea typeface="+mn-ea"/>
                <a:cs typeface="+mn-cs"/>
              </a:rPr>
              <a:t>̆-то номер. </a:t>
            </a: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ru-RU" dirty="0"/>
          </a:p>
          <a:p>
            <a:r>
              <a:rPr lang="ru-RU" sz="1200" kern="1200" dirty="0">
                <a:solidFill>
                  <a:schemeClr val="tx1"/>
                </a:solidFill>
                <a:effectLst/>
                <a:latin typeface="+mn-lt"/>
                <a:ea typeface="+mn-ea"/>
                <a:cs typeface="+mn-cs"/>
              </a:rPr>
              <a:t>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реализует собственную </a:t>
            </a:r>
            <a:r>
              <a:rPr lang="ru-RU" sz="1200" b="1" kern="1200" dirty="0">
                <a:solidFill>
                  <a:schemeClr val="tx1"/>
                </a:solidFill>
                <a:effectLst/>
                <a:latin typeface="+mn-lt"/>
                <a:ea typeface="+mn-ea"/>
                <a:cs typeface="+mn-cs"/>
              </a:rPr>
              <a:t>службу </a:t>
            </a:r>
            <a:r>
              <a:rPr lang="ru-RU" sz="1200" b="1" kern="1200" dirty="0" err="1">
                <a:solidFill>
                  <a:schemeClr val="tx1"/>
                </a:solidFill>
                <a:effectLst/>
                <a:latin typeface="+mn-lt"/>
                <a:ea typeface="+mn-ea"/>
                <a:cs typeface="+mn-cs"/>
              </a:rPr>
              <a:t>надежнои</a:t>
            </a:r>
            <a:r>
              <a:rPr lang="ru-RU" sz="1200" b="1" kern="1200" dirty="0">
                <a:solidFill>
                  <a:schemeClr val="tx1"/>
                </a:solidFill>
                <a:effectLst/>
                <a:latin typeface="+mn-lt"/>
                <a:ea typeface="+mn-ea"/>
                <a:cs typeface="+mn-cs"/>
              </a:rPr>
              <a:t>̆ передачи данных </a:t>
            </a:r>
            <a:r>
              <a:rPr lang="ru-RU" sz="1200" kern="1200" dirty="0">
                <a:solidFill>
                  <a:schemeClr val="tx1"/>
                </a:solidFill>
                <a:effectLst/>
                <a:latin typeface="+mn-lt"/>
                <a:ea typeface="+mn-ea"/>
                <a:cs typeface="+mn-cs"/>
              </a:rPr>
              <a:t>над </a:t>
            </a:r>
            <a:r>
              <a:rPr lang="ru-RU" sz="1200" kern="1200" dirty="0" err="1">
                <a:solidFill>
                  <a:schemeClr val="tx1"/>
                </a:solidFill>
                <a:effectLst/>
                <a:latin typeface="+mn-lt"/>
                <a:ea typeface="+mn-ea"/>
                <a:cs typeface="+mn-cs"/>
              </a:rPr>
              <a:t>ненадежнои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службои</a:t>
            </a:r>
            <a:r>
              <a:rPr lang="ru-RU" sz="1200" kern="1200" dirty="0">
                <a:solidFill>
                  <a:schemeClr val="tx1"/>
                </a:solidFill>
                <a:effectLst/>
                <a:latin typeface="+mn-lt"/>
                <a:ea typeface="+mn-ea"/>
                <a:cs typeface="+mn-cs"/>
              </a:rPr>
              <a:t>̆ протокола </a:t>
            </a:r>
            <a:r>
              <a:rPr lang="en-US" sz="1200" kern="1200" dirty="0">
                <a:solidFill>
                  <a:schemeClr val="tx1"/>
                </a:solidFill>
                <a:effectLst/>
                <a:latin typeface="+mn-lt"/>
                <a:ea typeface="+mn-ea"/>
                <a:cs typeface="+mn-cs"/>
              </a:rPr>
              <a:t>IP. </a:t>
            </a:r>
            <a:r>
              <a:rPr lang="ru-RU" sz="1200" kern="1200" dirty="0">
                <a:solidFill>
                  <a:schemeClr val="tx1"/>
                </a:solidFill>
                <a:effectLst/>
                <a:latin typeface="+mn-lt"/>
                <a:ea typeface="+mn-ea"/>
                <a:cs typeface="+mn-cs"/>
              </a:rPr>
              <a:t>Служба </a:t>
            </a:r>
            <a:r>
              <a:rPr lang="ru-RU" sz="1200" kern="1200" dirty="0" err="1">
                <a:solidFill>
                  <a:schemeClr val="tx1"/>
                </a:solidFill>
                <a:effectLst/>
                <a:latin typeface="+mn-lt"/>
                <a:ea typeface="+mn-ea"/>
                <a:cs typeface="+mn-cs"/>
              </a:rPr>
              <a:t>надежнои</a:t>
            </a:r>
            <a:r>
              <a:rPr lang="ru-RU" sz="1200" kern="1200" dirty="0">
                <a:solidFill>
                  <a:schemeClr val="tx1"/>
                </a:solidFill>
                <a:effectLst/>
                <a:latin typeface="+mn-lt"/>
                <a:ea typeface="+mn-ea"/>
                <a:cs typeface="+mn-cs"/>
              </a:rPr>
              <a:t>̆ пере- дачи данных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гарантирует, что поток данных,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процесс считывает из своего </a:t>
            </a:r>
            <a:r>
              <a:rPr lang="en-US" sz="1200" kern="1200" dirty="0">
                <a:solidFill>
                  <a:schemeClr val="tx1"/>
                </a:solidFill>
                <a:effectLst/>
                <a:latin typeface="+mn-lt"/>
                <a:ea typeface="+mn-ea"/>
                <a:cs typeface="+mn-cs"/>
              </a:rPr>
              <a:t>TCP-</a:t>
            </a:r>
            <a:r>
              <a:rPr lang="ru-RU" sz="1200" kern="1200" dirty="0">
                <a:solidFill>
                  <a:schemeClr val="tx1"/>
                </a:solidFill>
                <a:effectLst/>
                <a:latin typeface="+mn-lt"/>
                <a:ea typeface="+mn-ea"/>
                <a:cs typeface="+mn-cs"/>
              </a:rPr>
              <a:t>буфера получения, не поврежден, не имеет пропусков и дубликатов, и данные в потоке расположены в вер- ном порядке, то есть </a:t>
            </a:r>
            <a:r>
              <a:rPr lang="ru-RU" sz="1200" kern="1200" dirty="0" err="1">
                <a:solidFill>
                  <a:schemeClr val="tx1"/>
                </a:solidFill>
                <a:effectLst/>
                <a:latin typeface="+mn-lt"/>
                <a:ea typeface="+mn-ea"/>
                <a:cs typeface="+mn-cs"/>
              </a:rPr>
              <a:t>принимаемыи</a:t>
            </a:r>
            <a:r>
              <a:rPr lang="ru-RU" sz="1200" kern="1200" dirty="0">
                <a:solidFill>
                  <a:schemeClr val="tx1"/>
                </a:solidFill>
                <a:effectLst/>
                <a:latin typeface="+mn-lt"/>
                <a:ea typeface="+mn-ea"/>
                <a:cs typeface="+mn-cs"/>
              </a:rPr>
              <a:t>̆ поток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полностью соответствует потоку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был отправлен с </a:t>
            </a:r>
            <a:r>
              <a:rPr lang="ru-RU" sz="1200" kern="1200" dirty="0" err="1">
                <a:solidFill>
                  <a:schemeClr val="tx1"/>
                </a:solidFill>
                <a:effectLst/>
                <a:latin typeface="+mn-lt"/>
                <a:ea typeface="+mn-ea"/>
                <a:cs typeface="+mn-cs"/>
              </a:rPr>
              <a:t>противоположнои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конечнои</a:t>
            </a:r>
            <a:r>
              <a:rPr lang="ru-RU" sz="1200" kern="1200" dirty="0">
                <a:solidFill>
                  <a:schemeClr val="tx1"/>
                </a:solidFill>
                <a:effectLst/>
                <a:latin typeface="+mn-lt"/>
                <a:ea typeface="+mn-ea"/>
                <a:cs typeface="+mn-cs"/>
              </a:rPr>
              <a:t>̆ си- </a:t>
            </a:r>
            <a:r>
              <a:rPr lang="ru-RU" sz="1200" kern="1200" dirty="0" err="1">
                <a:solidFill>
                  <a:schemeClr val="tx1"/>
                </a:solidFill>
                <a:effectLst/>
                <a:latin typeface="+mn-lt"/>
                <a:ea typeface="+mn-ea"/>
                <a:cs typeface="+mn-cs"/>
              </a:rPr>
              <a:t>стемы</a:t>
            </a:r>
            <a:r>
              <a:rPr lang="ru-RU" sz="1200" kern="1200" dirty="0">
                <a:solidFill>
                  <a:schemeClr val="tx1"/>
                </a:solidFill>
                <a:effectLst/>
                <a:latin typeface="+mn-lt"/>
                <a:ea typeface="+mn-ea"/>
                <a:cs typeface="+mn-cs"/>
              </a:rPr>
              <a:t> соединения. </a:t>
            </a:r>
            <a:endParaRPr lang="ru-RU" dirty="0"/>
          </a:p>
          <a:p>
            <a:r>
              <a:rPr lang="ru-RU" sz="1200" kern="1200" dirty="0">
                <a:solidFill>
                  <a:schemeClr val="tx1"/>
                </a:solidFill>
                <a:effectLst/>
                <a:latin typeface="+mn-lt"/>
                <a:ea typeface="+mn-ea"/>
                <a:cs typeface="+mn-cs"/>
              </a:rPr>
              <a:t>Ранее, создавая собственные протоколы </a:t>
            </a:r>
            <a:r>
              <a:rPr lang="ru-RU" sz="1200" kern="1200" dirty="0" err="1">
                <a:solidFill>
                  <a:schemeClr val="tx1"/>
                </a:solidFill>
                <a:effectLst/>
                <a:latin typeface="+mn-lt"/>
                <a:ea typeface="+mn-ea"/>
                <a:cs typeface="+mn-cs"/>
              </a:rPr>
              <a:t>надежнои</a:t>
            </a:r>
            <a:r>
              <a:rPr lang="ru-RU" sz="1200" kern="1200" dirty="0">
                <a:solidFill>
                  <a:schemeClr val="tx1"/>
                </a:solidFill>
                <a:effectLst/>
                <a:latin typeface="+mn-lt"/>
                <a:ea typeface="+mn-ea"/>
                <a:cs typeface="+mn-cs"/>
              </a:rPr>
              <a:t>̆ передачи данных, для упрощения мы использовали </a:t>
            </a:r>
            <a:r>
              <a:rPr lang="ru-RU" sz="1200" kern="1200" dirty="0" err="1">
                <a:solidFill>
                  <a:schemeClr val="tx1"/>
                </a:solidFill>
                <a:effectLst/>
                <a:latin typeface="+mn-lt"/>
                <a:ea typeface="+mn-ea"/>
                <a:cs typeface="+mn-cs"/>
              </a:rPr>
              <a:t>индивидуальныи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таймер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связанныи</a:t>
            </a:r>
            <a:r>
              <a:rPr lang="ru-RU" sz="1200" kern="1200" dirty="0">
                <a:solidFill>
                  <a:schemeClr val="tx1"/>
                </a:solidFill>
                <a:effectLst/>
                <a:latin typeface="+mn-lt"/>
                <a:ea typeface="+mn-ea"/>
                <a:cs typeface="+mn-cs"/>
              </a:rPr>
              <a:t>̆ с каждым переданным, но еще не подтвержденным сегментом. В теории </a:t>
            </a:r>
            <a:r>
              <a:rPr lang="ru-RU" sz="1200" kern="1200" dirty="0" err="1">
                <a:solidFill>
                  <a:schemeClr val="tx1"/>
                </a:solidFill>
                <a:effectLst/>
                <a:latin typeface="+mn-lt"/>
                <a:ea typeface="+mn-ea"/>
                <a:cs typeface="+mn-cs"/>
              </a:rPr>
              <a:t>такои</a:t>
            </a:r>
            <a:r>
              <a:rPr lang="ru-RU" sz="1200" kern="1200" dirty="0">
                <a:solidFill>
                  <a:schemeClr val="tx1"/>
                </a:solidFill>
                <a:effectLst/>
                <a:latin typeface="+mn-lt"/>
                <a:ea typeface="+mn-ea"/>
                <a:cs typeface="+mn-cs"/>
              </a:rPr>
              <a:t>̆ подход весьма хорош, но на практике для управления </a:t>
            </a:r>
            <a:r>
              <a:rPr lang="ru-RU" sz="1200" kern="1200" dirty="0" err="1">
                <a:solidFill>
                  <a:schemeClr val="tx1"/>
                </a:solidFill>
                <a:effectLst/>
                <a:latin typeface="+mn-lt"/>
                <a:ea typeface="+mn-ea"/>
                <a:cs typeface="+mn-cs"/>
              </a:rPr>
              <a:t>таймерами</a:t>
            </a:r>
            <a:r>
              <a:rPr lang="ru-RU" sz="1200" kern="1200" dirty="0">
                <a:solidFill>
                  <a:schemeClr val="tx1"/>
                </a:solidFill>
                <a:effectLst/>
                <a:latin typeface="+mn-lt"/>
                <a:ea typeface="+mn-ea"/>
                <a:cs typeface="+mn-cs"/>
              </a:rPr>
              <a:t> могут потребоваться значительные ресурсы. В стандарте </a:t>
            </a:r>
            <a:r>
              <a:rPr lang="en-US" sz="1200" kern="1200" dirty="0">
                <a:solidFill>
                  <a:schemeClr val="tx1"/>
                </a:solidFill>
                <a:effectLst/>
                <a:latin typeface="+mn-lt"/>
                <a:ea typeface="+mn-ea"/>
                <a:cs typeface="+mn-cs"/>
              </a:rPr>
              <a:t>RFC 6298563 </a:t>
            </a:r>
            <a:r>
              <a:rPr lang="ru-RU" sz="1200" kern="1200" dirty="0">
                <a:solidFill>
                  <a:schemeClr val="tx1"/>
                </a:solidFill>
                <a:effectLst/>
                <a:latin typeface="+mn-lt"/>
                <a:ea typeface="+mn-ea"/>
                <a:cs typeface="+mn-cs"/>
              </a:rPr>
              <a:t>содержатся рекомендации по управлению </a:t>
            </a:r>
            <a:r>
              <a:rPr lang="ru-RU" sz="1200" kern="1200" dirty="0" err="1">
                <a:solidFill>
                  <a:schemeClr val="tx1"/>
                </a:solidFill>
                <a:effectLst/>
                <a:latin typeface="+mn-lt"/>
                <a:ea typeface="+mn-ea"/>
                <a:cs typeface="+mn-cs"/>
              </a:rPr>
              <a:t>таймерами</a:t>
            </a:r>
            <a:r>
              <a:rPr lang="ru-RU" sz="1200" kern="1200" dirty="0">
                <a:solidFill>
                  <a:schemeClr val="tx1"/>
                </a:solidFill>
                <a:effectLst/>
                <a:latin typeface="+mn-lt"/>
                <a:ea typeface="+mn-ea"/>
                <a:cs typeface="+mn-cs"/>
              </a:rPr>
              <a:t>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предписывающие использовать </a:t>
            </a:r>
            <a:r>
              <a:rPr lang="ru-RU" sz="1200" i="1" kern="1200" dirty="0" err="1">
                <a:solidFill>
                  <a:schemeClr val="tx1"/>
                </a:solidFill>
                <a:effectLst/>
                <a:latin typeface="+mn-lt"/>
                <a:ea typeface="+mn-ea"/>
                <a:cs typeface="+mn-cs"/>
              </a:rPr>
              <a:t>единственныи</a:t>
            </a:r>
            <a:r>
              <a:rPr lang="ru-RU" sz="1200" i="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таймер</a:t>
            </a:r>
            <a:r>
              <a:rPr lang="ru-RU" sz="1200" kern="1200" dirty="0">
                <a:solidFill>
                  <a:schemeClr val="tx1"/>
                </a:solidFill>
                <a:effectLst/>
                <a:latin typeface="+mn-lt"/>
                <a:ea typeface="+mn-ea"/>
                <a:cs typeface="+mn-cs"/>
              </a:rPr>
              <a:t> для обработки по- </a:t>
            </a:r>
            <a:r>
              <a:rPr lang="ru-RU" sz="1200" kern="1200" dirty="0" err="1">
                <a:solidFill>
                  <a:schemeClr val="tx1"/>
                </a:solidFill>
                <a:effectLst/>
                <a:latin typeface="+mn-lt"/>
                <a:ea typeface="+mn-ea"/>
                <a:cs typeface="+mn-cs"/>
              </a:rPr>
              <a:t>вторнои</a:t>
            </a:r>
            <a:r>
              <a:rPr lang="ru-RU" sz="1200" kern="1200" dirty="0">
                <a:solidFill>
                  <a:schemeClr val="tx1"/>
                </a:solidFill>
                <a:effectLst/>
                <a:latin typeface="+mn-lt"/>
                <a:ea typeface="+mn-ea"/>
                <a:cs typeface="+mn-cs"/>
              </a:rPr>
              <a:t>̆ передачи всех переданных, но еще не подтвержденных </a:t>
            </a:r>
            <a:r>
              <a:rPr lang="ru-RU" sz="1200" kern="1200" dirty="0" err="1">
                <a:solidFill>
                  <a:schemeClr val="tx1"/>
                </a:solidFill>
                <a:effectLst/>
                <a:latin typeface="+mn-lt"/>
                <a:ea typeface="+mn-ea"/>
                <a:cs typeface="+mn-cs"/>
              </a:rPr>
              <a:t>сегмен</a:t>
            </a:r>
            <a:r>
              <a:rPr lang="ru-RU" sz="1200" kern="1200" dirty="0">
                <a:solidFill>
                  <a:schemeClr val="tx1"/>
                </a:solidFill>
                <a:effectLst/>
                <a:latin typeface="+mn-lt"/>
                <a:ea typeface="+mn-ea"/>
                <a:cs typeface="+mn-cs"/>
              </a:rPr>
              <a:t>- тов. Протокол </a:t>
            </a:r>
            <a:r>
              <a:rPr lang="en-US" sz="1200" kern="1200" dirty="0">
                <a:solidFill>
                  <a:schemeClr val="tx1"/>
                </a:solidFill>
                <a:effectLst/>
                <a:latin typeface="+mn-lt"/>
                <a:ea typeface="+mn-ea"/>
                <a:cs typeface="+mn-cs"/>
              </a:rPr>
              <a:t>TCP, </a:t>
            </a:r>
            <a:r>
              <a:rPr lang="ru-RU" sz="1200" kern="1200" dirty="0" err="1">
                <a:solidFill>
                  <a:schemeClr val="tx1"/>
                </a:solidFill>
                <a:effectLst/>
                <a:latin typeface="+mn-lt"/>
                <a:ea typeface="+mn-ea"/>
                <a:cs typeface="+mn-cs"/>
              </a:rPr>
              <a:t>описанныи</a:t>
            </a:r>
            <a:r>
              <a:rPr lang="ru-RU" sz="1200" kern="1200" dirty="0">
                <a:solidFill>
                  <a:schemeClr val="tx1"/>
                </a:solidFill>
                <a:effectLst/>
                <a:latin typeface="+mn-lt"/>
                <a:ea typeface="+mn-ea"/>
                <a:cs typeface="+mn-cs"/>
              </a:rPr>
              <a:t>̆ в этом разделе, работает с единственным </a:t>
            </a:r>
            <a:r>
              <a:rPr lang="ru-RU" sz="1200" kern="1200" dirty="0" err="1">
                <a:solidFill>
                  <a:schemeClr val="tx1"/>
                </a:solidFill>
                <a:effectLst/>
                <a:latin typeface="+mn-lt"/>
                <a:ea typeface="+mn-ea"/>
                <a:cs typeface="+mn-cs"/>
              </a:rPr>
              <a:t>таймером</a:t>
            </a:r>
            <a:r>
              <a:rPr lang="ru-RU" sz="1200" kern="1200" dirty="0">
                <a:solidFill>
                  <a:schemeClr val="tx1"/>
                </a:solidFill>
                <a:effectLst/>
                <a:latin typeface="+mn-lt"/>
                <a:ea typeface="+mn-ea"/>
                <a:cs typeface="+mn-cs"/>
              </a:rPr>
              <a:t>. </a:t>
            </a:r>
            <a:endParaRPr lang="ru-RU" dirty="0"/>
          </a:p>
          <a:p>
            <a:r>
              <a:rPr lang="ru-RU" sz="1200" kern="1200" dirty="0">
                <a:solidFill>
                  <a:schemeClr val="tx1"/>
                </a:solidFill>
                <a:effectLst/>
                <a:latin typeface="+mn-lt"/>
                <a:ea typeface="+mn-ea"/>
                <a:cs typeface="+mn-cs"/>
              </a:rPr>
              <a:t>Мы рассмотрим реализацию службы </a:t>
            </a:r>
            <a:r>
              <a:rPr lang="ru-RU" sz="1200" kern="1200" dirty="0" err="1">
                <a:solidFill>
                  <a:schemeClr val="tx1"/>
                </a:solidFill>
                <a:effectLst/>
                <a:latin typeface="+mn-lt"/>
                <a:ea typeface="+mn-ea"/>
                <a:cs typeface="+mn-cs"/>
              </a:rPr>
              <a:t>надежнои</a:t>
            </a:r>
            <a:r>
              <a:rPr lang="ru-RU" sz="1200" kern="1200" dirty="0">
                <a:solidFill>
                  <a:schemeClr val="tx1"/>
                </a:solidFill>
                <a:effectLst/>
                <a:latin typeface="+mn-lt"/>
                <a:ea typeface="+mn-ea"/>
                <a:cs typeface="+mn-cs"/>
              </a:rPr>
              <a:t>̆ передачи данных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в два последовательных этапа. Для начала мы </a:t>
            </a:r>
            <a:r>
              <a:rPr lang="ru-RU" sz="1200" kern="1200" dirty="0" err="1">
                <a:solidFill>
                  <a:schemeClr val="tx1"/>
                </a:solidFill>
                <a:effectLst/>
                <a:latin typeface="+mn-lt"/>
                <a:ea typeface="+mn-ea"/>
                <a:cs typeface="+mn-cs"/>
              </a:rPr>
              <a:t>предста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вим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крайне</a:t>
            </a:r>
            <a:r>
              <a:rPr lang="ru-RU" sz="1200" kern="1200" dirty="0">
                <a:solidFill>
                  <a:schemeClr val="tx1"/>
                </a:solidFill>
                <a:effectLst/>
                <a:latin typeface="+mn-lt"/>
                <a:ea typeface="+mn-ea"/>
                <a:cs typeface="+mn-cs"/>
              </a:rPr>
              <a:t> упрощенное описание отправителя </a:t>
            </a:r>
            <a:r>
              <a:rPr lang="en-US" sz="1200" kern="1200" dirty="0">
                <a:solidFill>
                  <a:schemeClr val="tx1"/>
                </a:solidFill>
                <a:effectLst/>
                <a:latin typeface="+mn-lt"/>
                <a:ea typeface="+mn-ea"/>
                <a:cs typeface="+mn-cs"/>
              </a:rPr>
              <a:t>TCP, </a:t>
            </a:r>
            <a:r>
              <a:rPr lang="ru-RU" sz="1200" kern="1200" dirty="0" err="1">
                <a:solidFill>
                  <a:schemeClr val="tx1"/>
                </a:solidFill>
                <a:effectLst/>
                <a:latin typeface="+mn-lt"/>
                <a:ea typeface="+mn-ea"/>
                <a:cs typeface="+mn-cs"/>
              </a:rPr>
              <a:t>которыи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использу</a:t>
            </a:r>
            <a:r>
              <a:rPr lang="ru-RU" sz="1200" kern="1200" dirty="0">
                <a:solidFill>
                  <a:schemeClr val="tx1"/>
                </a:solidFill>
                <a:effectLst/>
                <a:latin typeface="+mn-lt"/>
                <a:ea typeface="+mn-ea"/>
                <a:cs typeface="+mn-cs"/>
              </a:rPr>
              <a:t>- </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ет</a:t>
            </a:r>
            <a:r>
              <a:rPr lang="ru-RU" sz="1200" kern="1200" dirty="0">
                <a:solidFill>
                  <a:schemeClr val="tx1"/>
                </a:solidFill>
                <a:effectLst/>
                <a:latin typeface="+mn-lt"/>
                <a:ea typeface="+mn-ea"/>
                <a:cs typeface="+mn-cs"/>
              </a:rPr>
              <a:t> только </a:t>
            </a:r>
            <a:r>
              <a:rPr lang="ru-RU" sz="1200" kern="1200" dirty="0" err="1">
                <a:solidFill>
                  <a:schemeClr val="tx1"/>
                </a:solidFill>
                <a:effectLst/>
                <a:latin typeface="+mn-lt"/>
                <a:ea typeface="+mn-ea"/>
                <a:cs typeface="+mn-cs"/>
              </a:rPr>
              <a:t>таймаут</a:t>
            </a:r>
            <a:r>
              <a:rPr lang="ru-RU" sz="1200" kern="1200" dirty="0">
                <a:solidFill>
                  <a:schemeClr val="tx1"/>
                </a:solidFill>
                <a:effectLst/>
                <a:latin typeface="+mn-lt"/>
                <a:ea typeface="+mn-ea"/>
                <a:cs typeface="+mn-cs"/>
              </a:rPr>
              <a:t> времени ожидания для восстановления потерянных сегментов; далее мы усложним описание отправителя, дополнив его дубликатами подтверждений. В последующем обсуждении мы </a:t>
            </a:r>
            <a:r>
              <a:rPr lang="ru-RU" sz="1200" kern="1200" dirty="0" err="1">
                <a:solidFill>
                  <a:schemeClr val="tx1"/>
                </a:solidFill>
                <a:effectLst/>
                <a:latin typeface="+mn-lt"/>
                <a:ea typeface="+mn-ea"/>
                <a:cs typeface="+mn-cs"/>
              </a:rPr>
              <a:t>предпо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лагаем</a:t>
            </a:r>
            <a:r>
              <a:rPr lang="ru-RU" sz="1200" kern="1200" dirty="0">
                <a:solidFill>
                  <a:schemeClr val="tx1"/>
                </a:solidFill>
                <a:effectLst/>
                <a:latin typeface="+mn-lt"/>
                <a:ea typeface="+mn-ea"/>
                <a:cs typeface="+mn-cs"/>
              </a:rPr>
              <a:t>, что данные передаются в одном направлении: от хоста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к хо- </a:t>
            </a:r>
            <a:r>
              <a:rPr lang="ru-RU" sz="1200" kern="1200" dirty="0" err="1">
                <a:solidFill>
                  <a:schemeClr val="tx1"/>
                </a:solidFill>
                <a:effectLst/>
                <a:latin typeface="+mn-lt"/>
                <a:ea typeface="+mn-ea"/>
                <a:cs typeface="+mn-cs"/>
              </a:rPr>
              <a:t>сту</a:t>
            </a:r>
            <a:r>
              <a:rPr lang="ru-RU" sz="1200" kern="1200" dirty="0">
                <a:solidFill>
                  <a:schemeClr val="tx1"/>
                </a:solidFill>
                <a:effectLst/>
                <a:latin typeface="+mn-lt"/>
                <a:ea typeface="+mn-ea"/>
                <a:cs typeface="+mn-cs"/>
              </a:rPr>
              <a:t> Б — и что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отправляет </a:t>
            </a:r>
            <a:r>
              <a:rPr lang="ru-RU" sz="1200" kern="1200" dirty="0" err="1">
                <a:solidFill>
                  <a:schemeClr val="tx1"/>
                </a:solidFill>
                <a:effectLst/>
                <a:latin typeface="+mn-lt"/>
                <a:ea typeface="+mn-ea"/>
                <a:cs typeface="+mn-cs"/>
              </a:rPr>
              <a:t>большои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файл</a:t>
            </a:r>
            <a:r>
              <a:rPr lang="ru-RU" sz="1200" kern="1200" dirty="0">
                <a:solidFill>
                  <a:schemeClr val="tx1"/>
                </a:solidFill>
                <a:effectLst/>
                <a:latin typeface="+mn-lt"/>
                <a:ea typeface="+mn-ea"/>
                <a:cs typeface="+mn-cs"/>
              </a:rPr>
              <a:t>. </a:t>
            </a: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a:t>
            </a:r>
            <a:r>
              <a:rPr lang="en-US" dirty="0" err="1"/>
              <a:t>transmited</a:t>
            </a:r>
            <a:r>
              <a:rPr lang="en-US" dirty="0"/>
              <a:t> and the ACK is lost, and the TCP timeout mechanism results in another copy of being transmitted and then re-</a:t>
            </a:r>
            <a:r>
              <a:rPr lang="en-US" dirty="0" err="1"/>
              <a:t>ACKed</a:t>
            </a:r>
            <a:r>
              <a:rPr lang="en-US" dirty="0"/>
              <a:t> a the sender</a:t>
            </a:r>
          </a:p>
          <a:p>
            <a:endParaRPr lang="en-US" dirty="0"/>
          </a:p>
          <a:p>
            <a:r>
              <a:rPr lang="en-US" dirty="0"/>
              <a:t>In the second example two segments are sent and acknowledged, but there is a premature timeout e for the first segment, which is retransmitted.  </a:t>
            </a:r>
            <a:r>
              <a:rPr lang="en-US" dirty="0" err="1"/>
              <a:t>Notet</a:t>
            </a:r>
            <a:r>
              <a:rPr lang="en-US" dirty="0"/>
              <a:t> that when this retransmitted segment is received, the receiver has already received the first two segments, and so resends a cumulative ACK for both segments received so far, rather than an ACK for just this fist segment.</a:t>
            </a:r>
            <a:endParaRPr lang="ru-RU" dirty="0"/>
          </a:p>
          <a:p>
            <a:endParaRPr lang="ru-RU" dirty="0"/>
          </a:p>
          <a:p>
            <a:r>
              <a:rPr lang="ru-RU" sz="1200" kern="1200" dirty="0" err="1">
                <a:solidFill>
                  <a:schemeClr val="tx1"/>
                </a:solidFill>
                <a:effectLst/>
                <a:latin typeface="+mn-lt"/>
                <a:ea typeface="+mn-ea"/>
                <a:cs typeface="+mn-cs"/>
              </a:rPr>
              <a:t>Давайте</a:t>
            </a:r>
            <a:r>
              <a:rPr lang="ru-RU" sz="1200" kern="1200" dirty="0">
                <a:solidFill>
                  <a:schemeClr val="tx1"/>
                </a:solidFill>
                <a:effectLst/>
                <a:latin typeface="+mn-lt"/>
                <a:ea typeface="+mn-ea"/>
                <a:cs typeface="+mn-cs"/>
              </a:rPr>
              <a:t> разберем несколько простых сценариев. На рис. слева представлен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сценарий, в котором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отправляет один сегмент хосту Б. Допустим, что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этого сегмента 92 и он содержит 8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a:t>
            </a:r>
            <a:endParaRPr lang="ru-RU" dirty="0"/>
          </a:p>
          <a:p>
            <a:r>
              <a:rPr lang="ru-RU" sz="1200" kern="1200" dirty="0">
                <a:solidFill>
                  <a:schemeClr val="tx1"/>
                </a:solidFill>
                <a:effectLst/>
                <a:latin typeface="+mn-lt"/>
                <a:ea typeface="+mn-ea"/>
                <a:cs typeface="+mn-cs"/>
              </a:rPr>
              <a:t>После отправки этого сегмента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ожидает от хоста Б сегмент с номером квитанции 100. Несмотря на то, что хост Б получил сегмент от хоста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квитанция, направленная от хоста Б к хосту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была потеряна. В связи с чем истекает интервал ожидания, и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повторно передает сегмент. Конечно, при получении повторно переданного сегмента хост Б выполняет проверку порядкового номера полученного сегмента и определяет, что </a:t>
            </a:r>
            <a:r>
              <a:rPr lang="ru-RU" sz="1200" kern="1200" dirty="0" err="1">
                <a:solidFill>
                  <a:schemeClr val="tx1"/>
                </a:solidFill>
                <a:effectLst/>
                <a:latin typeface="+mn-lt"/>
                <a:ea typeface="+mn-ea"/>
                <a:cs typeface="+mn-cs"/>
              </a:rPr>
              <a:t>полученныи</a:t>
            </a:r>
            <a:r>
              <a:rPr lang="ru-RU" sz="1200" kern="1200" dirty="0">
                <a:solidFill>
                  <a:schemeClr val="tx1"/>
                </a:solidFill>
                <a:effectLst/>
                <a:latin typeface="+mn-lt"/>
                <a:ea typeface="+mn-ea"/>
                <a:cs typeface="+mn-cs"/>
              </a:rPr>
              <a:t>̆ сегмент содержит ранее принятые данные. Следовательно, хост Б отклоняет биты данных повторно переданного сегмента. </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Во втором сценарии, показанном на рисунке справа,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последовательно отправляет два сегмента.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первого сегмента — 92, сегмент содержит 8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второму сегменту присвоен </a:t>
            </a:r>
            <a:r>
              <a:rPr lang="ru-RU" sz="1200" kern="1200" dirty="0" err="1">
                <a:solidFill>
                  <a:schemeClr val="tx1"/>
                </a:solidFill>
                <a:effectLst/>
                <a:latin typeface="+mn-lt"/>
                <a:ea typeface="+mn-ea"/>
                <a:cs typeface="+mn-cs"/>
              </a:rPr>
              <a:t>порядковыи</a:t>
            </a:r>
            <a:r>
              <a:rPr lang="ru-RU" sz="1200" kern="1200" dirty="0">
                <a:solidFill>
                  <a:schemeClr val="tx1"/>
                </a:solidFill>
                <a:effectLst/>
                <a:latin typeface="+mn-lt"/>
                <a:ea typeface="+mn-ea"/>
                <a:cs typeface="+mn-cs"/>
              </a:rPr>
              <a:t>̆ номер 100 и он содержит 20 </a:t>
            </a:r>
            <a:r>
              <a:rPr lang="ru-RU" sz="1200" kern="1200" dirty="0" err="1">
                <a:solidFill>
                  <a:schemeClr val="tx1"/>
                </a:solidFill>
                <a:effectLst/>
                <a:latin typeface="+mn-lt"/>
                <a:ea typeface="+mn-ea"/>
                <a:cs typeface="+mn-cs"/>
              </a:rPr>
              <a:t>байт</a:t>
            </a:r>
            <a:r>
              <a:rPr lang="ru-RU" sz="1200" kern="1200" dirty="0">
                <a:solidFill>
                  <a:schemeClr val="tx1"/>
                </a:solidFill>
                <a:effectLst/>
                <a:latin typeface="+mn-lt"/>
                <a:ea typeface="+mn-ea"/>
                <a:cs typeface="+mn-cs"/>
              </a:rPr>
              <a:t> данных. Допустим, оба сегмента своевременно попали на хост Б, и хост Б отправляет два отдельных подтверждения на эти сегменты. Номер первого подтверждения 100, второго — 120. Теперь предположим, что ни одно из подтверждений не достигло хоста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до истечения интервала ожидания. Когда он истекает,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повторно отправляет сегмент с порядковым номером 92 и перезапускает </a:t>
            </a:r>
            <a:r>
              <a:rPr lang="ru-RU" sz="1200" kern="1200" dirty="0" err="1">
                <a:solidFill>
                  <a:schemeClr val="tx1"/>
                </a:solidFill>
                <a:effectLst/>
                <a:latin typeface="+mn-lt"/>
                <a:ea typeface="+mn-ea"/>
                <a:cs typeface="+mn-cs"/>
              </a:rPr>
              <a:t>таймер</a:t>
            </a:r>
            <a:r>
              <a:rPr lang="ru-RU" sz="1200" kern="1200" dirty="0">
                <a:solidFill>
                  <a:schemeClr val="tx1"/>
                </a:solidFill>
                <a:effectLst/>
                <a:latin typeface="+mn-lt"/>
                <a:ea typeface="+mn-ea"/>
                <a:cs typeface="+mn-cs"/>
              </a:rPr>
              <a:t>. Поскольку пакет </a:t>
            </a:r>
            <a:r>
              <a:rPr lang="en-US" sz="1200" kern="1200" dirty="0">
                <a:solidFill>
                  <a:schemeClr val="tx1"/>
                </a:solidFill>
                <a:effectLst/>
                <a:latin typeface="+mn-lt"/>
                <a:ea typeface="+mn-ea"/>
                <a:cs typeface="+mn-cs"/>
              </a:rPr>
              <a:t>ACK </a:t>
            </a:r>
            <a:r>
              <a:rPr lang="ru-RU" sz="1200" kern="1200" dirty="0">
                <a:solidFill>
                  <a:schemeClr val="tx1"/>
                </a:solidFill>
                <a:effectLst/>
                <a:latin typeface="+mn-lt"/>
                <a:ea typeface="+mn-ea"/>
                <a:cs typeface="+mn-cs"/>
              </a:rPr>
              <a:t>для второго сегмента поступает на хост до окончания следующего интервала времени ожидания, </a:t>
            </a:r>
            <a:r>
              <a:rPr lang="ru-RU" sz="1200" kern="1200" dirty="0" err="1">
                <a:solidFill>
                  <a:schemeClr val="tx1"/>
                </a:solidFill>
                <a:effectLst/>
                <a:latin typeface="+mn-lt"/>
                <a:ea typeface="+mn-ea"/>
                <a:cs typeface="+mn-cs"/>
              </a:rPr>
              <a:t>второи</a:t>
            </a:r>
            <a:r>
              <a:rPr lang="ru-RU" sz="1200" kern="1200" dirty="0">
                <a:solidFill>
                  <a:schemeClr val="tx1"/>
                </a:solidFill>
                <a:effectLst/>
                <a:latin typeface="+mn-lt"/>
                <a:ea typeface="+mn-ea"/>
                <a:cs typeface="+mn-cs"/>
              </a:rPr>
              <a:t>̆ сегмент не отправляется повторно. </a:t>
            </a:r>
            <a:endParaRPr lang="ru-R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Допустим, в третьем сценарии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отправляет два сегмента так же, как во втором. Подтверждение на </a:t>
            </a:r>
            <a:r>
              <a:rPr lang="ru-RU" sz="1200" kern="1200" dirty="0" err="1">
                <a:solidFill>
                  <a:schemeClr val="tx1"/>
                </a:solidFill>
                <a:effectLst/>
                <a:latin typeface="+mn-lt"/>
                <a:ea typeface="+mn-ea"/>
                <a:cs typeface="+mn-cs"/>
              </a:rPr>
              <a:t>первыи</a:t>
            </a:r>
            <a:r>
              <a:rPr lang="ru-RU" sz="1200" kern="1200" dirty="0">
                <a:solidFill>
                  <a:schemeClr val="tx1"/>
                </a:solidFill>
                <a:effectLst/>
                <a:latin typeface="+mn-lt"/>
                <a:ea typeface="+mn-ea"/>
                <a:cs typeface="+mn-cs"/>
              </a:rPr>
              <a:t>̆ сегмент потеряно в сети, но непосредственно перед наступлением </a:t>
            </a:r>
            <a:r>
              <a:rPr lang="ru-RU" sz="1200" kern="1200" dirty="0" err="1">
                <a:solidFill>
                  <a:schemeClr val="tx1"/>
                </a:solidFill>
                <a:effectLst/>
                <a:latin typeface="+mn-lt"/>
                <a:ea typeface="+mn-ea"/>
                <a:cs typeface="+mn-cs"/>
              </a:rPr>
              <a:t>таймаута</a:t>
            </a:r>
            <a:r>
              <a:rPr lang="ru-RU" sz="1200" kern="1200" dirty="0">
                <a:solidFill>
                  <a:schemeClr val="tx1"/>
                </a:solidFill>
                <a:effectLst/>
                <a:latin typeface="+mn-lt"/>
                <a:ea typeface="+mn-ea"/>
                <a:cs typeface="+mn-cs"/>
              </a:rPr>
              <a:t>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получает пакет </a:t>
            </a:r>
            <a:r>
              <a:rPr lang="en-US" sz="1200" kern="1200" dirty="0">
                <a:solidFill>
                  <a:schemeClr val="tx1"/>
                </a:solidFill>
                <a:effectLst/>
                <a:latin typeface="+mn-lt"/>
                <a:ea typeface="+mn-ea"/>
                <a:cs typeface="+mn-cs"/>
              </a:rPr>
              <a:t>ACK </a:t>
            </a:r>
            <a:r>
              <a:rPr lang="ru-RU" sz="1200" kern="1200" dirty="0">
                <a:solidFill>
                  <a:schemeClr val="tx1"/>
                </a:solidFill>
                <a:effectLst/>
                <a:latin typeface="+mn-lt"/>
                <a:ea typeface="+mn-ea"/>
                <a:cs typeface="+mn-cs"/>
              </a:rPr>
              <a:t>с номером подтверждения 120. Хост </a:t>
            </a:r>
            <a:r>
              <a:rPr lang="en-US" sz="1200" kern="1200" dirty="0">
                <a:solidFill>
                  <a:schemeClr val="tx1"/>
                </a:solidFill>
                <a:effectLst/>
                <a:latin typeface="+mn-lt"/>
                <a:ea typeface="+mn-ea"/>
                <a:cs typeface="+mn-cs"/>
              </a:rPr>
              <a:t>A, </a:t>
            </a:r>
            <a:r>
              <a:rPr lang="ru-RU" sz="1200" kern="1200" dirty="0">
                <a:solidFill>
                  <a:schemeClr val="tx1"/>
                </a:solidFill>
                <a:effectLst/>
                <a:latin typeface="+mn-lt"/>
                <a:ea typeface="+mn-ea"/>
                <a:cs typeface="+mn-cs"/>
              </a:rPr>
              <a:t>таким образом, «понимает», что хост Б получил </a:t>
            </a:r>
            <a:r>
              <a:rPr lang="ru-RU" sz="1200" i="1" kern="1200" dirty="0">
                <a:solidFill>
                  <a:schemeClr val="tx1"/>
                </a:solidFill>
                <a:effectLst/>
                <a:latin typeface="+mn-lt"/>
                <a:ea typeface="+mn-ea"/>
                <a:cs typeface="+mn-cs"/>
              </a:rPr>
              <a:t>все </a:t>
            </a:r>
            <a:r>
              <a:rPr lang="ru-RU" sz="1200" kern="1200" dirty="0">
                <a:solidFill>
                  <a:schemeClr val="tx1"/>
                </a:solidFill>
                <a:effectLst/>
                <a:latin typeface="+mn-lt"/>
                <a:ea typeface="+mn-ea"/>
                <a:cs typeface="+mn-cs"/>
              </a:rPr>
              <a:t>данные до 119 </a:t>
            </a:r>
            <a:r>
              <a:rPr lang="ru-RU" sz="1200" kern="1200" dirty="0" err="1">
                <a:solidFill>
                  <a:schemeClr val="tx1"/>
                </a:solidFill>
                <a:effectLst/>
                <a:latin typeface="+mn-lt"/>
                <a:ea typeface="+mn-ea"/>
                <a:cs typeface="+mn-cs"/>
              </a:rPr>
              <a:t>байта</a:t>
            </a:r>
            <a:r>
              <a:rPr lang="ru-RU" sz="1200" kern="1200" dirty="0">
                <a:solidFill>
                  <a:schemeClr val="tx1"/>
                </a:solidFill>
                <a:effectLst/>
                <a:latin typeface="+mn-lt"/>
                <a:ea typeface="+mn-ea"/>
                <a:cs typeface="+mn-cs"/>
              </a:rPr>
              <a:t>, поэтому ни один из пакетов не будет отправлен повторно хостом </a:t>
            </a:r>
            <a:r>
              <a:rPr lang="en-US" sz="1200" kern="1200" dirty="0">
                <a:solidFill>
                  <a:schemeClr val="tx1"/>
                </a:solidFill>
                <a:effectLst/>
                <a:latin typeface="+mn-lt"/>
                <a:ea typeface="+mn-ea"/>
                <a:cs typeface="+mn-cs"/>
              </a:rPr>
              <a:t>A. </a:t>
            </a:r>
            <a:endParaRPr lang="ru-RU" dirty="0"/>
          </a:p>
          <a:p>
            <a:endParaRPr lang="ru-RU" dirty="0"/>
          </a:p>
          <a:p>
            <a:r>
              <a:rPr lang="ru-RU" sz="1200" b="1" kern="1200" dirty="0">
                <a:solidFill>
                  <a:schemeClr val="tx1"/>
                </a:solidFill>
                <a:effectLst/>
                <a:latin typeface="+mn-lt"/>
                <a:ea typeface="+mn-ea"/>
                <a:cs typeface="+mn-cs"/>
              </a:rPr>
              <a:t>Удвоение интервала </a:t>
            </a:r>
            <a:endParaRPr lang="ru-RU" dirty="0"/>
          </a:p>
          <a:p>
            <a:r>
              <a:rPr lang="ru-RU" sz="1200" kern="1200" dirty="0">
                <a:solidFill>
                  <a:schemeClr val="tx1"/>
                </a:solidFill>
                <a:effectLst/>
                <a:latin typeface="+mn-lt"/>
                <a:ea typeface="+mn-ea"/>
                <a:cs typeface="+mn-cs"/>
              </a:rPr>
              <a:t>Теперь мы рассмотрим несколько модификаций, которые </a:t>
            </a:r>
            <a:r>
              <a:rPr lang="ru-RU" sz="1200" kern="1200" dirty="0" err="1">
                <a:solidFill>
                  <a:schemeClr val="tx1"/>
                </a:solidFill>
                <a:effectLst/>
                <a:latin typeface="+mn-lt"/>
                <a:ea typeface="+mn-ea"/>
                <a:cs typeface="+mn-cs"/>
              </a:rPr>
              <a:t>применя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ются</a:t>
            </a:r>
            <a:r>
              <a:rPr lang="ru-RU" sz="1200" kern="1200" dirty="0">
                <a:solidFill>
                  <a:schemeClr val="tx1"/>
                </a:solidFill>
                <a:effectLst/>
                <a:latin typeface="+mn-lt"/>
                <a:ea typeface="+mn-ea"/>
                <a:cs typeface="+mn-cs"/>
              </a:rPr>
              <a:t> в большинстве реализаций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Первая модификация относится к изменению интервала времени ожидания, по его истечению. В </a:t>
            </a:r>
            <a:r>
              <a:rPr lang="ru-RU" sz="1200" kern="1200" dirty="0" err="1">
                <a:solidFill>
                  <a:schemeClr val="tx1"/>
                </a:solidFill>
                <a:effectLst/>
                <a:latin typeface="+mn-lt"/>
                <a:ea typeface="+mn-ea"/>
                <a:cs typeface="+mn-cs"/>
              </a:rPr>
              <a:t>этои</a:t>
            </a:r>
            <a:r>
              <a:rPr lang="ru-RU" sz="1200" kern="1200" dirty="0">
                <a:solidFill>
                  <a:schemeClr val="tx1"/>
                </a:solidFill>
                <a:effectLst/>
                <a:latin typeface="+mn-lt"/>
                <a:ea typeface="+mn-ea"/>
                <a:cs typeface="+mn-cs"/>
              </a:rPr>
              <a:t>̆ модификации </a:t>
            </a:r>
            <a:r>
              <a:rPr lang="ru-RU" sz="1200" kern="1200" dirty="0" err="1">
                <a:solidFill>
                  <a:schemeClr val="tx1"/>
                </a:solidFill>
                <a:effectLst/>
                <a:latin typeface="+mn-lt"/>
                <a:ea typeface="+mn-ea"/>
                <a:cs typeface="+mn-cs"/>
              </a:rPr>
              <a:t>каждыи</a:t>
            </a:r>
            <a:r>
              <a:rPr lang="ru-RU" sz="1200" kern="1200" dirty="0">
                <a:solidFill>
                  <a:schemeClr val="tx1"/>
                </a:solidFill>
                <a:effectLst/>
                <a:latin typeface="+mn-lt"/>
                <a:ea typeface="+mn-ea"/>
                <a:cs typeface="+mn-cs"/>
              </a:rPr>
              <a:t>̆ раз при наступлении </a:t>
            </a:r>
            <a:r>
              <a:rPr lang="ru-RU" sz="1200" kern="1200" dirty="0" err="1">
                <a:solidFill>
                  <a:schemeClr val="tx1"/>
                </a:solidFill>
                <a:effectLst/>
                <a:latin typeface="+mn-lt"/>
                <a:ea typeface="+mn-ea"/>
                <a:cs typeface="+mn-cs"/>
              </a:rPr>
              <a:t>таймаута</a:t>
            </a:r>
            <a:r>
              <a:rPr lang="ru-RU" sz="1200" kern="1200" dirty="0">
                <a:solidFill>
                  <a:schemeClr val="tx1"/>
                </a:solidFill>
                <a:effectLst/>
                <a:latin typeface="+mn-lt"/>
                <a:ea typeface="+mn-ea"/>
                <a:cs typeface="+mn-cs"/>
              </a:rPr>
              <a:t>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повторно передает еще не </a:t>
            </a:r>
            <a:r>
              <a:rPr lang="ru-RU" sz="1200" kern="1200" dirty="0" err="1">
                <a:solidFill>
                  <a:schemeClr val="tx1"/>
                </a:solidFill>
                <a:effectLst/>
                <a:latin typeface="+mn-lt"/>
                <a:ea typeface="+mn-ea"/>
                <a:cs typeface="+mn-cs"/>
              </a:rPr>
              <a:t>подтвержденныи</a:t>
            </a:r>
            <a:r>
              <a:rPr lang="ru-RU" sz="1200" kern="1200" dirty="0">
                <a:solidFill>
                  <a:schemeClr val="tx1"/>
                </a:solidFill>
                <a:effectLst/>
                <a:latin typeface="+mn-lt"/>
                <a:ea typeface="+mn-ea"/>
                <a:cs typeface="+mn-cs"/>
              </a:rPr>
              <a:t>̆ сегмент с наименьшим порядковым номером, как было описано выше. Но при </a:t>
            </a:r>
            <a:r>
              <a:rPr lang="ru-RU" sz="1200" kern="1200" dirty="0" err="1">
                <a:solidFill>
                  <a:schemeClr val="tx1"/>
                </a:solidFill>
                <a:effectLst/>
                <a:latin typeface="+mn-lt"/>
                <a:ea typeface="+mn-ea"/>
                <a:cs typeface="+mn-cs"/>
              </a:rPr>
              <a:t>каждои</a:t>
            </a:r>
            <a:r>
              <a:rPr lang="ru-RU" sz="1200" kern="1200" dirty="0">
                <a:solidFill>
                  <a:schemeClr val="tx1"/>
                </a:solidFill>
                <a:effectLst/>
                <a:latin typeface="+mn-lt"/>
                <a:ea typeface="+mn-ea"/>
                <a:cs typeface="+mn-cs"/>
              </a:rPr>
              <a:t>̆ повтор- </a:t>
            </a:r>
            <a:r>
              <a:rPr lang="ru-RU" sz="1200" kern="1200" dirty="0" err="1">
                <a:solidFill>
                  <a:schemeClr val="tx1"/>
                </a:solidFill>
                <a:effectLst/>
                <a:latin typeface="+mn-lt"/>
                <a:ea typeface="+mn-ea"/>
                <a:cs typeface="+mn-cs"/>
              </a:rPr>
              <a:t>нои</a:t>
            </a:r>
            <a:r>
              <a:rPr lang="ru-RU" sz="1200" kern="1200" dirty="0">
                <a:solidFill>
                  <a:schemeClr val="tx1"/>
                </a:solidFill>
                <a:effectLst/>
                <a:latin typeface="+mn-lt"/>
                <a:ea typeface="+mn-ea"/>
                <a:cs typeface="+mn-cs"/>
              </a:rPr>
              <a:t>̆ передаче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удваивает значение интервала времени ожидания по сравнению с предыдущим, а не рассчитывает его на основе последних полученных значений </a:t>
            </a:r>
            <a:r>
              <a:rPr lang="en-US" sz="1200" kern="1200" dirty="0" err="1">
                <a:solidFill>
                  <a:schemeClr val="tx1"/>
                </a:solidFill>
                <a:effectLst/>
                <a:latin typeface="+mn-lt"/>
                <a:ea typeface="+mn-ea"/>
                <a:cs typeface="+mn-cs"/>
              </a:rPr>
              <a:t>EstimatedRTT</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 </a:t>
            </a:r>
            <a:r>
              <a:rPr lang="en-US" sz="1200" kern="1200" dirty="0" err="1">
                <a:solidFill>
                  <a:schemeClr val="tx1"/>
                </a:solidFill>
                <a:effectLst/>
                <a:latin typeface="+mn-lt"/>
                <a:ea typeface="+mn-ea"/>
                <a:cs typeface="+mn-cs"/>
              </a:rPr>
              <a:t>DevRTT</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как </a:t>
            </a:r>
            <a:r>
              <a:rPr lang="ru-RU" sz="1200" kern="1200" dirty="0" err="1">
                <a:solidFill>
                  <a:schemeClr val="tx1"/>
                </a:solidFill>
                <a:effectLst/>
                <a:latin typeface="+mn-lt"/>
                <a:ea typeface="+mn-ea"/>
                <a:cs typeface="+mn-cs"/>
              </a:rPr>
              <a:t>описы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валось</a:t>
            </a:r>
            <a:r>
              <a:rPr lang="ru-RU" sz="1200" kern="1200" dirty="0">
                <a:solidFill>
                  <a:schemeClr val="tx1"/>
                </a:solidFill>
                <a:effectLst/>
                <a:latin typeface="+mn-lt"/>
                <a:ea typeface="+mn-ea"/>
                <a:cs typeface="+mn-cs"/>
              </a:rPr>
              <a:t> в разделе 3.5.3). Например, пусть значение </a:t>
            </a:r>
            <a:r>
              <a:rPr lang="en-US" sz="1200" kern="1200" dirty="0" err="1">
                <a:solidFill>
                  <a:schemeClr val="tx1"/>
                </a:solidFill>
                <a:effectLst/>
                <a:latin typeface="+mn-lt"/>
                <a:ea typeface="+mn-ea"/>
                <a:cs typeface="+mn-cs"/>
              </a:rPr>
              <a:t>TimeoutInterval</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связанное с самым ранним еще не подтвержденным сегментом, равно 0,75 секунды при первом истечении интервала времени ожидания. При </a:t>
            </a:r>
            <a:r>
              <a:rPr lang="ru-RU" sz="1200" kern="1200" dirty="0" err="1">
                <a:solidFill>
                  <a:schemeClr val="tx1"/>
                </a:solidFill>
                <a:effectLst/>
                <a:latin typeface="+mn-lt"/>
                <a:ea typeface="+mn-ea"/>
                <a:cs typeface="+mn-cs"/>
              </a:rPr>
              <a:t>следующеи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повторнои</a:t>
            </a:r>
            <a:r>
              <a:rPr lang="ru-RU" sz="1200" kern="1200" dirty="0">
                <a:solidFill>
                  <a:schemeClr val="tx1"/>
                </a:solidFill>
                <a:effectLst/>
                <a:latin typeface="+mn-lt"/>
                <a:ea typeface="+mn-ea"/>
                <a:cs typeface="+mn-cs"/>
              </a:rPr>
              <a:t>̆ передаче этого сегмента протокол </a:t>
            </a:r>
            <a:r>
              <a:rPr lang="en-US" sz="1200" kern="1200" dirty="0">
                <a:solidFill>
                  <a:schemeClr val="tx1"/>
                </a:solidFill>
                <a:effectLst/>
                <a:latin typeface="+mn-lt"/>
                <a:ea typeface="+mn-ea"/>
                <a:cs typeface="+mn-cs"/>
              </a:rPr>
              <a:t>TCP </a:t>
            </a:r>
            <a:r>
              <a:rPr lang="ru-RU" sz="1200" kern="1200" dirty="0" err="1">
                <a:solidFill>
                  <a:schemeClr val="tx1"/>
                </a:solidFill>
                <a:effectLst/>
                <a:latin typeface="+mn-lt"/>
                <a:ea typeface="+mn-ea"/>
                <a:cs typeface="+mn-cs"/>
              </a:rPr>
              <a:t>устанав</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ливает</a:t>
            </a:r>
            <a:r>
              <a:rPr lang="ru-RU" sz="1200" kern="1200" dirty="0">
                <a:solidFill>
                  <a:schemeClr val="tx1"/>
                </a:solidFill>
                <a:effectLst/>
                <a:latin typeface="+mn-lt"/>
                <a:ea typeface="+mn-ea"/>
                <a:cs typeface="+mn-cs"/>
              </a:rPr>
              <a:t> новое значение интервала времени ожидания равное 1,5 с. Если спустя 1,5 с вновь истечет интервал, протокол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еще раз повторит </a:t>
            </a:r>
            <a:endParaRPr lang="ru-RU" dirty="0"/>
          </a:p>
          <a:p>
            <a:r>
              <a:rPr lang="ru-RU" sz="1200" kern="1200" dirty="0">
                <a:solidFill>
                  <a:schemeClr val="tx1"/>
                </a:solidFill>
                <a:effectLst/>
                <a:latin typeface="+mn-lt"/>
                <a:ea typeface="+mn-ea"/>
                <a:cs typeface="+mn-cs"/>
              </a:rPr>
              <a:t>передачу этого сегмента, и в этот раз длина интервала будет равна трем секундам. Таким образом, увеличение интервалов времени ожидания происходит экспоненциально при </a:t>
            </a:r>
            <a:r>
              <a:rPr lang="ru-RU" sz="1200" kern="1200" dirty="0" err="1">
                <a:solidFill>
                  <a:schemeClr val="tx1"/>
                </a:solidFill>
                <a:effectLst/>
                <a:latin typeface="+mn-lt"/>
                <a:ea typeface="+mn-ea"/>
                <a:cs typeface="+mn-cs"/>
              </a:rPr>
              <a:t>каждои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повторнои</a:t>
            </a:r>
            <a:r>
              <a:rPr lang="ru-RU" sz="1200" kern="1200" dirty="0">
                <a:solidFill>
                  <a:schemeClr val="tx1"/>
                </a:solidFill>
                <a:effectLst/>
                <a:latin typeface="+mn-lt"/>
                <a:ea typeface="+mn-ea"/>
                <a:cs typeface="+mn-cs"/>
              </a:rPr>
              <a:t>̆ передаче. Но если </a:t>
            </a:r>
            <a:r>
              <a:rPr lang="ru-RU" sz="1200" kern="1200" dirty="0" err="1">
                <a:solidFill>
                  <a:schemeClr val="tx1"/>
                </a:solidFill>
                <a:effectLst/>
                <a:latin typeface="+mn-lt"/>
                <a:ea typeface="+mn-ea"/>
                <a:cs typeface="+mn-cs"/>
              </a:rPr>
              <a:t>таймер</a:t>
            </a:r>
            <a:r>
              <a:rPr lang="ru-RU" sz="1200" kern="1200" dirty="0">
                <a:solidFill>
                  <a:schemeClr val="tx1"/>
                </a:solidFill>
                <a:effectLst/>
                <a:latin typeface="+mn-lt"/>
                <a:ea typeface="+mn-ea"/>
                <a:cs typeface="+mn-cs"/>
              </a:rPr>
              <a:t> запускается по причине одного из двух других событий (полу- </a:t>
            </a:r>
            <a:r>
              <a:rPr lang="ru-RU" sz="1200" kern="1200" dirty="0" err="1">
                <a:solidFill>
                  <a:schemeClr val="tx1"/>
                </a:solidFill>
                <a:effectLst/>
                <a:latin typeface="+mn-lt"/>
                <a:ea typeface="+mn-ea"/>
                <a:cs typeface="+mn-cs"/>
              </a:rPr>
              <a:t>чены</a:t>
            </a:r>
            <a:r>
              <a:rPr lang="ru-RU" sz="1200" kern="1200" dirty="0">
                <a:solidFill>
                  <a:schemeClr val="tx1"/>
                </a:solidFill>
                <a:effectLst/>
                <a:latin typeface="+mn-lt"/>
                <a:ea typeface="+mn-ea"/>
                <a:cs typeface="+mn-cs"/>
              </a:rPr>
              <a:t> данные от приложения верхнего уровня или пакет </a:t>
            </a:r>
            <a:r>
              <a:rPr lang="en-US" sz="1200" kern="1200" dirty="0">
                <a:solidFill>
                  <a:schemeClr val="tx1"/>
                </a:solidFill>
                <a:effectLst/>
                <a:latin typeface="+mn-lt"/>
                <a:ea typeface="+mn-ea"/>
                <a:cs typeface="+mn-cs"/>
              </a:rPr>
              <a:t>ACK), </a:t>
            </a:r>
            <a:r>
              <a:rPr lang="ru-RU" sz="1200" kern="1200" dirty="0">
                <a:solidFill>
                  <a:schemeClr val="tx1"/>
                </a:solidFill>
                <a:effectLst/>
                <a:latin typeface="+mn-lt"/>
                <a:ea typeface="+mn-ea"/>
                <a:cs typeface="+mn-cs"/>
              </a:rPr>
              <a:t>то </a:t>
            </a:r>
            <a:r>
              <a:rPr lang="ru-RU" sz="1200" kern="1200" dirty="0" err="1">
                <a:solidFill>
                  <a:schemeClr val="tx1"/>
                </a:solidFill>
                <a:effectLst/>
                <a:latin typeface="+mn-lt"/>
                <a:ea typeface="+mn-ea"/>
                <a:cs typeface="+mn-cs"/>
              </a:rPr>
              <a:t>зна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чение</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TimeoutInterval</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определяется на основе последних значений </a:t>
            </a:r>
            <a:r>
              <a:rPr lang="en-US" sz="1200" kern="1200" dirty="0" err="1">
                <a:solidFill>
                  <a:schemeClr val="tx1"/>
                </a:solidFill>
                <a:effectLst/>
                <a:latin typeface="+mn-lt"/>
                <a:ea typeface="+mn-ea"/>
                <a:cs typeface="+mn-cs"/>
              </a:rPr>
              <a:t>EstimatedRTT</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и </a:t>
            </a:r>
            <a:r>
              <a:rPr lang="en-US" sz="1200" kern="1200" dirty="0" err="1">
                <a:solidFill>
                  <a:schemeClr val="tx1"/>
                </a:solidFill>
                <a:effectLst/>
                <a:latin typeface="+mn-lt"/>
                <a:ea typeface="+mn-ea"/>
                <a:cs typeface="+mn-cs"/>
              </a:rPr>
              <a:t>DevRTT</a:t>
            </a:r>
            <a:r>
              <a:rPr lang="en-US" sz="1200" kern="1200" dirty="0">
                <a:solidFill>
                  <a:schemeClr val="tx1"/>
                </a:solidFill>
                <a:effectLst/>
                <a:latin typeface="+mn-lt"/>
                <a:ea typeface="+mn-ea"/>
                <a:cs typeface="+mn-cs"/>
              </a:rPr>
              <a:t>. </a:t>
            </a:r>
            <a:endParaRPr lang="en-US" dirty="0"/>
          </a:p>
          <a:p>
            <a:r>
              <a:rPr lang="ru-RU" sz="1200" kern="1200" dirty="0">
                <a:solidFill>
                  <a:schemeClr val="tx1"/>
                </a:solidFill>
                <a:effectLst/>
                <a:latin typeface="+mn-lt"/>
                <a:ea typeface="+mn-ea"/>
                <a:cs typeface="+mn-cs"/>
              </a:rPr>
              <a:t>Эта модификация представляет </a:t>
            </a:r>
            <a:r>
              <a:rPr lang="ru-RU" sz="1200" kern="1200" dirty="0" err="1">
                <a:solidFill>
                  <a:schemeClr val="tx1"/>
                </a:solidFill>
                <a:effectLst/>
                <a:latin typeface="+mn-lt"/>
                <a:ea typeface="+mn-ea"/>
                <a:cs typeface="+mn-cs"/>
              </a:rPr>
              <a:t>собои</a:t>
            </a:r>
            <a:r>
              <a:rPr lang="ru-RU" sz="1200" kern="1200" dirty="0">
                <a:solidFill>
                  <a:schemeClr val="tx1"/>
                </a:solidFill>
                <a:effectLst/>
                <a:latin typeface="+mn-lt"/>
                <a:ea typeface="+mn-ea"/>
                <a:cs typeface="+mn-cs"/>
              </a:rPr>
              <a:t>̆ простую форму механизма управления </a:t>
            </a:r>
            <a:r>
              <a:rPr lang="ru-RU" sz="1200" kern="1200" dirty="0" err="1">
                <a:solidFill>
                  <a:schemeClr val="tx1"/>
                </a:solidFill>
                <a:effectLst/>
                <a:latin typeface="+mn-lt"/>
                <a:ea typeface="+mn-ea"/>
                <a:cs typeface="+mn-cs"/>
              </a:rPr>
              <a:t>перегрузкои</a:t>
            </a:r>
            <a:r>
              <a:rPr lang="ru-RU" sz="1200" kern="1200" dirty="0">
                <a:solidFill>
                  <a:schemeClr val="tx1"/>
                </a:solidFill>
                <a:effectLst/>
                <a:latin typeface="+mn-lt"/>
                <a:ea typeface="+mn-ea"/>
                <a:cs typeface="+mn-cs"/>
              </a:rPr>
              <a:t>̆. Более сложная форма для протокола </a:t>
            </a:r>
            <a:r>
              <a:rPr lang="en-US" sz="1200" kern="1200" dirty="0">
                <a:solidFill>
                  <a:schemeClr val="tx1"/>
                </a:solidFill>
                <a:effectLst/>
                <a:latin typeface="+mn-lt"/>
                <a:ea typeface="+mn-ea"/>
                <a:cs typeface="+mn-cs"/>
              </a:rPr>
              <a:t>TCP </a:t>
            </a:r>
            <a:r>
              <a:rPr lang="ru-RU" sz="1200" kern="1200" dirty="0">
                <a:solidFill>
                  <a:schemeClr val="tx1"/>
                </a:solidFill>
                <a:effectLst/>
                <a:latin typeface="+mn-lt"/>
                <a:ea typeface="+mn-ea"/>
                <a:cs typeface="+mn-cs"/>
              </a:rPr>
              <a:t>рас- </a:t>
            </a:r>
            <a:r>
              <a:rPr lang="ru-RU" sz="1200" kern="1200" dirty="0" err="1">
                <a:solidFill>
                  <a:schemeClr val="tx1"/>
                </a:solidFill>
                <a:effectLst/>
                <a:latin typeface="+mn-lt"/>
                <a:ea typeface="+mn-ea"/>
                <a:cs typeface="+mn-cs"/>
              </a:rPr>
              <a:t>сматривается</a:t>
            </a:r>
            <a:r>
              <a:rPr lang="ru-RU" sz="1200" kern="1200" dirty="0">
                <a:solidFill>
                  <a:schemeClr val="tx1"/>
                </a:solidFill>
                <a:effectLst/>
                <a:latin typeface="+mn-lt"/>
                <a:ea typeface="+mn-ea"/>
                <a:cs typeface="+mn-cs"/>
              </a:rPr>
              <a:t> в разделе 3.7. Истечение интервала ожидания чаще все- го связано с перегрузками в сети, то есть в очереди одного (или более) маршрутизаторов на пути от отправителя до получателя скапливается много пакетов, вызывая их потерю и/или приводя к длинным </a:t>
            </a:r>
            <a:r>
              <a:rPr lang="ru-RU" sz="1200" kern="1200" dirty="0" err="1">
                <a:solidFill>
                  <a:schemeClr val="tx1"/>
                </a:solidFill>
                <a:effectLst/>
                <a:latin typeface="+mn-lt"/>
                <a:ea typeface="+mn-ea"/>
                <a:cs typeface="+mn-cs"/>
              </a:rPr>
              <a:t>задерж</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кам</a:t>
            </a:r>
            <a:r>
              <a:rPr lang="ru-RU" sz="1200" kern="1200" dirty="0">
                <a:solidFill>
                  <a:schemeClr val="tx1"/>
                </a:solidFill>
                <a:effectLst/>
                <a:latin typeface="+mn-lt"/>
                <a:ea typeface="+mn-ea"/>
                <a:cs typeface="+mn-cs"/>
              </a:rPr>
              <a:t> очереди. Если отправитель будет </a:t>
            </a:r>
            <a:r>
              <a:rPr lang="ru-RU" sz="1200" kern="1200" dirty="0" err="1">
                <a:solidFill>
                  <a:schemeClr val="tx1"/>
                </a:solidFill>
                <a:effectLst/>
                <a:latin typeface="+mn-lt"/>
                <a:ea typeface="+mn-ea"/>
                <a:cs typeface="+mn-cs"/>
              </a:rPr>
              <a:t>настойчиво</a:t>
            </a:r>
            <a:r>
              <a:rPr lang="ru-RU" sz="1200" kern="1200" dirty="0">
                <a:solidFill>
                  <a:schemeClr val="tx1"/>
                </a:solidFill>
                <a:effectLst/>
                <a:latin typeface="+mn-lt"/>
                <a:ea typeface="+mn-ea"/>
                <a:cs typeface="+mn-cs"/>
              </a:rPr>
              <a:t> продолжать заново отправлять пакеты при наличии перегрузок, то состояние сети может стать еще хуже. Напротив, протокол </a:t>
            </a:r>
            <a:r>
              <a:rPr lang="en-US" sz="1200" kern="1200" dirty="0">
                <a:solidFill>
                  <a:schemeClr val="tx1"/>
                </a:solidFill>
                <a:effectLst/>
                <a:latin typeface="+mn-lt"/>
                <a:ea typeface="+mn-ea"/>
                <a:cs typeface="+mn-cs"/>
              </a:rPr>
              <a:t>TCP </a:t>
            </a:r>
            <a:r>
              <a:rPr lang="ru-RU" sz="1200" kern="1200" dirty="0" err="1">
                <a:solidFill>
                  <a:schemeClr val="tx1"/>
                </a:solidFill>
                <a:effectLst/>
                <a:latin typeface="+mn-lt"/>
                <a:ea typeface="+mn-ea"/>
                <a:cs typeface="+mn-cs"/>
              </a:rPr>
              <a:t>действует</a:t>
            </a:r>
            <a:r>
              <a:rPr lang="ru-RU" sz="1200" kern="1200" dirty="0">
                <a:solidFill>
                  <a:schemeClr val="tx1"/>
                </a:solidFill>
                <a:effectLst/>
                <a:latin typeface="+mn-lt"/>
                <a:ea typeface="+mn-ea"/>
                <a:cs typeface="+mn-cs"/>
              </a:rPr>
              <a:t> более мягко: от- правитель выполняет каждую последующую повторную передачу через все </a:t>
            </a:r>
            <a:r>
              <a:rPr lang="ru-RU" sz="1200" kern="1200" dirty="0" err="1">
                <a:solidFill>
                  <a:schemeClr val="tx1"/>
                </a:solidFill>
                <a:effectLst/>
                <a:latin typeface="+mn-lt"/>
                <a:ea typeface="+mn-ea"/>
                <a:cs typeface="+mn-cs"/>
              </a:rPr>
              <a:t>увеличивающийся</a:t>
            </a:r>
            <a:r>
              <a:rPr lang="ru-RU" sz="1200" kern="1200" dirty="0">
                <a:solidFill>
                  <a:schemeClr val="tx1"/>
                </a:solidFill>
                <a:effectLst/>
                <a:latin typeface="+mn-lt"/>
                <a:ea typeface="+mn-ea"/>
                <a:cs typeface="+mn-cs"/>
              </a:rPr>
              <a:t> интервал. При изучении </a:t>
            </a:r>
            <a:r>
              <a:rPr lang="en-US" sz="1200" kern="1200" dirty="0">
                <a:solidFill>
                  <a:schemeClr val="tx1"/>
                </a:solidFill>
                <a:effectLst/>
                <a:latin typeface="+mn-lt"/>
                <a:ea typeface="+mn-ea"/>
                <a:cs typeface="+mn-cs"/>
              </a:rPr>
              <a:t>CSMA/CD </a:t>
            </a:r>
            <a:r>
              <a:rPr lang="ru-RU" sz="1200" kern="1200" dirty="0">
                <a:solidFill>
                  <a:schemeClr val="tx1"/>
                </a:solidFill>
                <a:effectLst/>
                <a:latin typeface="+mn-lt"/>
                <a:ea typeface="+mn-ea"/>
                <a:cs typeface="+mn-cs"/>
              </a:rPr>
              <a:t>в главе 5 мы увидим, что подобная идея используется в технологии </a:t>
            </a:r>
            <a:r>
              <a:rPr lang="en-US" sz="1200" kern="1200" dirty="0">
                <a:solidFill>
                  <a:schemeClr val="tx1"/>
                </a:solidFill>
                <a:effectLst/>
                <a:latin typeface="+mn-lt"/>
                <a:ea typeface="+mn-ea"/>
                <a:cs typeface="+mn-cs"/>
              </a:rPr>
              <a:t>Ethernet.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56C7-E67C-8BB5-1B60-9A161D2E5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Z"/>
          </a:p>
        </p:txBody>
      </p:sp>
      <p:sp>
        <p:nvSpPr>
          <p:cNvPr id="3" name="Subtitle 2">
            <a:extLst>
              <a:ext uri="{FF2B5EF4-FFF2-40B4-BE49-F238E27FC236}">
                <a16:creationId xmlns:a16="http://schemas.microsoft.com/office/drawing/2014/main" id="{0D65B138-17CD-0B13-A597-EB12870A0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Z"/>
          </a:p>
        </p:txBody>
      </p:sp>
      <p:sp>
        <p:nvSpPr>
          <p:cNvPr id="4" name="Date Placeholder 3">
            <a:extLst>
              <a:ext uri="{FF2B5EF4-FFF2-40B4-BE49-F238E27FC236}">
                <a16:creationId xmlns:a16="http://schemas.microsoft.com/office/drawing/2014/main" id="{4F8A7919-3057-2AFC-615D-04118DDED396}"/>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6AE357E6-32D9-A8C4-6922-3379FF7FE4F3}"/>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4C2F31F4-16DC-7EFA-AEE9-8F3EF7FCD86B}"/>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60349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553-040F-0CF6-5BE3-B5BD38C14BB0}"/>
              </a:ext>
            </a:extLst>
          </p:cNvPr>
          <p:cNvSpPr>
            <a:spLocks noGrp="1"/>
          </p:cNvSpPr>
          <p:nvPr>
            <p:ph type="title"/>
          </p:nvPr>
        </p:nvSpPr>
        <p:spPr/>
        <p:txBody>
          <a:bodyPr/>
          <a:lstStyle/>
          <a:p>
            <a:r>
              <a:rPr lang="en-US"/>
              <a:t>Click to edit Master title style</a:t>
            </a:r>
            <a:endParaRPr lang="en-KZ"/>
          </a:p>
        </p:txBody>
      </p:sp>
      <p:sp>
        <p:nvSpPr>
          <p:cNvPr id="3" name="Vertical Text Placeholder 2">
            <a:extLst>
              <a:ext uri="{FF2B5EF4-FFF2-40B4-BE49-F238E27FC236}">
                <a16:creationId xmlns:a16="http://schemas.microsoft.com/office/drawing/2014/main" id="{8E656675-5104-89C4-E066-768364C58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B6FFF131-5FFF-06AC-78B5-6E6AC511E881}"/>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C9655305-B0AA-2793-2881-EAA18E809AEC}"/>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B53D0A8E-71B3-8E0A-3E55-AF3D53DE01C1}"/>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50697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BEA9F-A596-7F5A-42FF-094BFBD0F2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Z"/>
          </a:p>
        </p:txBody>
      </p:sp>
      <p:sp>
        <p:nvSpPr>
          <p:cNvPr id="3" name="Vertical Text Placeholder 2">
            <a:extLst>
              <a:ext uri="{FF2B5EF4-FFF2-40B4-BE49-F238E27FC236}">
                <a16:creationId xmlns:a16="http://schemas.microsoft.com/office/drawing/2014/main" id="{BF467F98-AE66-8FE5-C8D6-3E2E83B3AE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844851F5-5C9C-7175-C112-7798CF4860A2}"/>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8FE3C6D1-AEFF-AA5B-06B9-075A76DAD883}"/>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EFF368AF-C59B-08FE-4DD7-1C311AAC72F1}"/>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21170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BBFC-5F79-CA58-3552-955DC58785F5}"/>
              </a:ext>
            </a:extLst>
          </p:cNvPr>
          <p:cNvSpPr>
            <a:spLocks noGrp="1"/>
          </p:cNvSpPr>
          <p:nvPr>
            <p:ph type="title"/>
          </p:nvPr>
        </p:nvSpPr>
        <p:spPr/>
        <p:txBody>
          <a:bodyPr/>
          <a:lstStyle/>
          <a:p>
            <a:r>
              <a:rPr lang="en-US"/>
              <a:t>Click to edit Master title style</a:t>
            </a:r>
            <a:endParaRPr lang="en-KZ"/>
          </a:p>
        </p:txBody>
      </p:sp>
      <p:sp>
        <p:nvSpPr>
          <p:cNvPr id="3" name="Content Placeholder 2">
            <a:extLst>
              <a:ext uri="{FF2B5EF4-FFF2-40B4-BE49-F238E27FC236}">
                <a16:creationId xmlns:a16="http://schemas.microsoft.com/office/drawing/2014/main" id="{D1DD546E-B337-3CD6-8809-5557FC7E8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FBBF79BE-3DF8-684C-39D8-9A250A483639}"/>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BABE9175-4CDA-E6B9-A4EB-462155B58BC4}"/>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E2A64BF1-021C-12F3-BD24-66669F42A0A9}"/>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592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C468-AB72-D2A1-10DB-C5634EE14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Z"/>
          </a:p>
        </p:txBody>
      </p:sp>
      <p:sp>
        <p:nvSpPr>
          <p:cNvPr id="3" name="Text Placeholder 2">
            <a:extLst>
              <a:ext uri="{FF2B5EF4-FFF2-40B4-BE49-F238E27FC236}">
                <a16:creationId xmlns:a16="http://schemas.microsoft.com/office/drawing/2014/main" id="{D77538D7-C3FC-A5A5-957C-352E36ADF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E7E1D-D46B-9D36-FF0D-4393B668FFFA}"/>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E24AB7E4-B800-4C39-D121-FC47040ADC26}"/>
              </a:ext>
            </a:extLst>
          </p:cNvPr>
          <p:cNvSpPr>
            <a:spLocks noGrp="1"/>
          </p:cNvSpPr>
          <p:nvPr>
            <p:ph type="ftr" sz="quarter" idx="11"/>
          </p:nvPr>
        </p:nvSpPr>
        <p:spPr/>
        <p:txBody>
          <a:bodyPr/>
          <a:lstStyle/>
          <a:p>
            <a:endParaRPr lang="en-KZ"/>
          </a:p>
        </p:txBody>
      </p:sp>
      <p:sp>
        <p:nvSpPr>
          <p:cNvPr id="6" name="Slide Number Placeholder 5">
            <a:extLst>
              <a:ext uri="{FF2B5EF4-FFF2-40B4-BE49-F238E27FC236}">
                <a16:creationId xmlns:a16="http://schemas.microsoft.com/office/drawing/2014/main" id="{5B3D48C6-F23D-52D8-CAC3-1EBB06889584}"/>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50154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7F0-8E54-71CE-46CD-137CFFA37A2C}"/>
              </a:ext>
            </a:extLst>
          </p:cNvPr>
          <p:cNvSpPr>
            <a:spLocks noGrp="1"/>
          </p:cNvSpPr>
          <p:nvPr>
            <p:ph type="title"/>
          </p:nvPr>
        </p:nvSpPr>
        <p:spPr/>
        <p:txBody>
          <a:bodyPr/>
          <a:lstStyle/>
          <a:p>
            <a:r>
              <a:rPr lang="en-US"/>
              <a:t>Click to edit Master title style</a:t>
            </a:r>
            <a:endParaRPr lang="en-KZ"/>
          </a:p>
        </p:txBody>
      </p:sp>
      <p:sp>
        <p:nvSpPr>
          <p:cNvPr id="3" name="Content Placeholder 2">
            <a:extLst>
              <a:ext uri="{FF2B5EF4-FFF2-40B4-BE49-F238E27FC236}">
                <a16:creationId xmlns:a16="http://schemas.microsoft.com/office/drawing/2014/main" id="{A821DD9E-AEB2-2E2E-1F96-C6975EE54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Content Placeholder 3">
            <a:extLst>
              <a:ext uri="{FF2B5EF4-FFF2-40B4-BE49-F238E27FC236}">
                <a16:creationId xmlns:a16="http://schemas.microsoft.com/office/drawing/2014/main" id="{4D9FDBDE-512C-3FF0-FFE5-3B3C34DFC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5" name="Date Placeholder 4">
            <a:extLst>
              <a:ext uri="{FF2B5EF4-FFF2-40B4-BE49-F238E27FC236}">
                <a16:creationId xmlns:a16="http://schemas.microsoft.com/office/drawing/2014/main" id="{03E4516D-83F2-5B33-1E01-02E0F8C50533}"/>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6" name="Footer Placeholder 5">
            <a:extLst>
              <a:ext uri="{FF2B5EF4-FFF2-40B4-BE49-F238E27FC236}">
                <a16:creationId xmlns:a16="http://schemas.microsoft.com/office/drawing/2014/main" id="{F5D0EF68-F737-E66D-2E22-FACFDD08B47A}"/>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9E0109CE-B2A2-0968-A743-D3998F8DF93D}"/>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4281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7324-22FB-4A34-B49F-64C1FB8BE716}"/>
              </a:ext>
            </a:extLst>
          </p:cNvPr>
          <p:cNvSpPr>
            <a:spLocks noGrp="1"/>
          </p:cNvSpPr>
          <p:nvPr>
            <p:ph type="title"/>
          </p:nvPr>
        </p:nvSpPr>
        <p:spPr>
          <a:xfrm>
            <a:off x="839788" y="365125"/>
            <a:ext cx="10515600" cy="1325563"/>
          </a:xfrm>
        </p:spPr>
        <p:txBody>
          <a:bodyPr/>
          <a:lstStyle/>
          <a:p>
            <a:r>
              <a:rPr lang="en-US"/>
              <a:t>Click to edit Master title style</a:t>
            </a:r>
            <a:endParaRPr lang="en-KZ"/>
          </a:p>
        </p:txBody>
      </p:sp>
      <p:sp>
        <p:nvSpPr>
          <p:cNvPr id="3" name="Text Placeholder 2">
            <a:extLst>
              <a:ext uri="{FF2B5EF4-FFF2-40B4-BE49-F238E27FC236}">
                <a16:creationId xmlns:a16="http://schemas.microsoft.com/office/drawing/2014/main" id="{93600428-F8D5-12F1-86CE-3FD36833B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D2ED1-79A3-19EE-85CB-3E80217A7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5" name="Text Placeholder 4">
            <a:extLst>
              <a:ext uri="{FF2B5EF4-FFF2-40B4-BE49-F238E27FC236}">
                <a16:creationId xmlns:a16="http://schemas.microsoft.com/office/drawing/2014/main" id="{B0E45FCC-5BFB-4E7F-CEDD-7E6710EAB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91A71-5D9E-BDA9-0214-F0C3C7B1A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7" name="Date Placeholder 6">
            <a:extLst>
              <a:ext uri="{FF2B5EF4-FFF2-40B4-BE49-F238E27FC236}">
                <a16:creationId xmlns:a16="http://schemas.microsoft.com/office/drawing/2014/main" id="{F8B8698A-7139-AABB-86FD-15565BFFDED2}"/>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8" name="Footer Placeholder 7">
            <a:extLst>
              <a:ext uri="{FF2B5EF4-FFF2-40B4-BE49-F238E27FC236}">
                <a16:creationId xmlns:a16="http://schemas.microsoft.com/office/drawing/2014/main" id="{71B950BD-4B74-2B5D-8FD2-8C0CB790D555}"/>
              </a:ext>
            </a:extLst>
          </p:cNvPr>
          <p:cNvSpPr>
            <a:spLocks noGrp="1"/>
          </p:cNvSpPr>
          <p:nvPr>
            <p:ph type="ftr" sz="quarter" idx="11"/>
          </p:nvPr>
        </p:nvSpPr>
        <p:spPr/>
        <p:txBody>
          <a:bodyPr/>
          <a:lstStyle/>
          <a:p>
            <a:endParaRPr lang="en-KZ"/>
          </a:p>
        </p:txBody>
      </p:sp>
      <p:sp>
        <p:nvSpPr>
          <p:cNvPr id="9" name="Slide Number Placeholder 8">
            <a:extLst>
              <a:ext uri="{FF2B5EF4-FFF2-40B4-BE49-F238E27FC236}">
                <a16:creationId xmlns:a16="http://schemas.microsoft.com/office/drawing/2014/main" id="{670473BC-CD14-954D-B71C-18B32BBF46FA}"/>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3733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8736-B7F7-21EA-0089-E17B9BDE774C}"/>
              </a:ext>
            </a:extLst>
          </p:cNvPr>
          <p:cNvSpPr>
            <a:spLocks noGrp="1"/>
          </p:cNvSpPr>
          <p:nvPr>
            <p:ph type="title"/>
          </p:nvPr>
        </p:nvSpPr>
        <p:spPr/>
        <p:txBody>
          <a:bodyPr/>
          <a:lstStyle/>
          <a:p>
            <a:r>
              <a:rPr lang="en-US"/>
              <a:t>Click to edit Master title style</a:t>
            </a:r>
            <a:endParaRPr lang="en-KZ"/>
          </a:p>
        </p:txBody>
      </p:sp>
      <p:sp>
        <p:nvSpPr>
          <p:cNvPr id="3" name="Date Placeholder 2">
            <a:extLst>
              <a:ext uri="{FF2B5EF4-FFF2-40B4-BE49-F238E27FC236}">
                <a16:creationId xmlns:a16="http://schemas.microsoft.com/office/drawing/2014/main" id="{3FD45153-5924-9D97-7FAD-7BB7FE4F80EB}"/>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4" name="Footer Placeholder 3">
            <a:extLst>
              <a:ext uri="{FF2B5EF4-FFF2-40B4-BE49-F238E27FC236}">
                <a16:creationId xmlns:a16="http://schemas.microsoft.com/office/drawing/2014/main" id="{3B28A9FE-3B1B-7BA3-9596-E965BF67AC4B}"/>
              </a:ext>
            </a:extLst>
          </p:cNvPr>
          <p:cNvSpPr>
            <a:spLocks noGrp="1"/>
          </p:cNvSpPr>
          <p:nvPr>
            <p:ph type="ftr" sz="quarter" idx="11"/>
          </p:nvPr>
        </p:nvSpPr>
        <p:spPr/>
        <p:txBody>
          <a:bodyPr/>
          <a:lstStyle/>
          <a:p>
            <a:endParaRPr lang="en-KZ"/>
          </a:p>
        </p:txBody>
      </p:sp>
      <p:sp>
        <p:nvSpPr>
          <p:cNvPr id="5" name="Slide Number Placeholder 4">
            <a:extLst>
              <a:ext uri="{FF2B5EF4-FFF2-40B4-BE49-F238E27FC236}">
                <a16:creationId xmlns:a16="http://schemas.microsoft.com/office/drawing/2014/main" id="{50A2DC1E-CEC7-F091-2CA2-E3D7D4B3DD0D}"/>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160714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F4EEB-8799-0E56-342B-FBEC1D58FA36}"/>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3" name="Footer Placeholder 2">
            <a:extLst>
              <a:ext uri="{FF2B5EF4-FFF2-40B4-BE49-F238E27FC236}">
                <a16:creationId xmlns:a16="http://schemas.microsoft.com/office/drawing/2014/main" id="{5E0E7AB4-6D85-B7A5-4F0A-010312F4A49D}"/>
              </a:ext>
            </a:extLst>
          </p:cNvPr>
          <p:cNvSpPr>
            <a:spLocks noGrp="1"/>
          </p:cNvSpPr>
          <p:nvPr>
            <p:ph type="ftr" sz="quarter" idx="11"/>
          </p:nvPr>
        </p:nvSpPr>
        <p:spPr/>
        <p:txBody>
          <a:bodyPr/>
          <a:lstStyle/>
          <a:p>
            <a:endParaRPr lang="en-KZ"/>
          </a:p>
        </p:txBody>
      </p:sp>
      <p:sp>
        <p:nvSpPr>
          <p:cNvPr id="4" name="Slide Number Placeholder 3">
            <a:extLst>
              <a:ext uri="{FF2B5EF4-FFF2-40B4-BE49-F238E27FC236}">
                <a16:creationId xmlns:a16="http://schemas.microsoft.com/office/drawing/2014/main" id="{5F81FCAC-4E86-F40C-C236-D6C25FF32D64}"/>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87867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C4FD-1C2D-E939-D6B4-48CA0D2A8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Z"/>
          </a:p>
        </p:txBody>
      </p:sp>
      <p:sp>
        <p:nvSpPr>
          <p:cNvPr id="3" name="Content Placeholder 2">
            <a:extLst>
              <a:ext uri="{FF2B5EF4-FFF2-40B4-BE49-F238E27FC236}">
                <a16:creationId xmlns:a16="http://schemas.microsoft.com/office/drawing/2014/main" id="{A498EEF6-F173-F7A8-70C4-9E4E7C12B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Text Placeholder 3">
            <a:extLst>
              <a:ext uri="{FF2B5EF4-FFF2-40B4-BE49-F238E27FC236}">
                <a16:creationId xmlns:a16="http://schemas.microsoft.com/office/drawing/2014/main" id="{4751ED1E-D2FF-82F7-4F76-58CDFED19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528AC-6623-EA2B-8E2A-7DED67ADCDB6}"/>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6" name="Footer Placeholder 5">
            <a:extLst>
              <a:ext uri="{FF2B5EF4-FFF2-40B4-BE49-F238E27FC236}">
                <a16:creationId xmlns:a16="http://schemas.microsoft.com/office/drawing/2014/main" id="{0524D46F-3083-F034-B710-B5EB74CD883A}"/>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0C600394-6909-3C72-4BC2-3050F67D3BBC}"/>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35405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A0A1-8504-9544-E881-26483B0D8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Z"/>
          </a:p>
        </p:txBody>
      </p:sp>
      <p:sp>
        <p:nvSpPr>
          <p:cNvPr id="3" name="Picture Placeholder 2">
            <a:extLst>
              <a:ext uri="{FF2B5EF4-FFF2-40B4-BE49-F238E27FC236}">
                <a16:creationId xmlns:a16="http://schemas.microsoft.com/office/drawing/2014/main" id="{74742695-C1E6-9F93-C8A6-CE63AB86A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Z"/>
          </a:p>
        </p:txBody>
      </p:sp>
      <p:sp>
        <p:nvSpPr>
          <p:cNvPr id="4" name="Text Placeholder 3">
            <a:extLst>
              <a:ext uri="{FF2B5EF4-FFF2-40B4-BE49-F238E27FC236}">
                <a16:creationId xmlns:a16="http://schemas.microsoft.com/office/drawing/2014/main" id="{5FA3D2E9-B5AB-2FB6-B56D-06A0834A7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A5399-68EC-FFA7-FD7C-3E0DEC4029A8}"/>
              </a:ext>
            </a:extLst>
          </p:cNvPr>
          <p:cNvSpPr>
            <a:spLocks noGrp="1"/>
          </p:cNvSpPr>
          <p:nvPr>
            <p:ph type="dt" sz="half" idx="10"/>
          </p:nvPr>
        </p:nvSpPr>
        <p:spPr/>
        <p:txBody>
          <a:bodyPr/>
          <a:lstStyle/>
          <a:p>
            <a:fld id="{66836F61-A77A-1946-B6CE-F5AAF6F11E2B}" type="datetimeFigureOut">
              <a:rPr lang="en-KZ" smtClean="0"/>
              <a:t>10.10.2022</a:t>
            </a:fld>
            <a:endParaRPr lang="en-KZ"/>
          </a:p>
        </p:txBody>
      </p:sp>
      <p:sp>
        <p:nvSpPr>
          <p:cNvPr id="6" name="Footer Placeholder 5">
            <a:extLst>
              <a:ext uri="{FF2B5EF4-FFF2-40B4-BE49-F238E27FC236}">
                <a16:creationId xmlns:a16="http://schemas.microsoft.com/office/drawing/2014/main" id="{81B55F9A-D5DF-9241-D0F5-5A135C1A7614}"/>
              </a:ext>
            </a:extLst>
          </p:cNvPr>
          <p:cNvSpPr>
            <a:spLocks noGrp="1"/>
          </p:cNvSpPr>
          <p:nvPr>
            <p:ph type="ftr" sz="quarter" idx="11"/>
          </p:nvPr>
        </p:nvSpPr>
        <p:spPr/>
        <p:txBody>
          <a:bodyPr/>
          <a:lstStyle/>
          <a:p>
            <a:endParaRPr lang="en-KZ"/>
          </a:p>
        </p:txBody>
      </p:sp>
      <p:sp>
        <p:nvSpPr>
          <p:cNvPr id="7" name="Slide Number Placeholder 6">
            <a:extLst>
              <a:ext uri="{FF2B5EF4-FFF2-40B4-BE49-F238E27FC236}">
                <a16:creationId xmlns:a16="http://schemas.microsoft.com/office/drawing/2014/main" id="{DF9D2382-F1D7-582E-84DD-FEBF3B7571C9}"/>
              </a:ext>
            </a:extLst>
          </p:cNvPr>
          <p:cNvSpPr>
            <a:spLocks noGrp="1"/>
          </p:cNvSpPr>
          <p:nvPr>
            <p:ph type="sldNum" sz="quarter" idx="12"/>
          </p:nvPr>
        </p:nvSpPr>
        <p:spPr/>
        <p:txBody>
          <a:bodyPr/>
          <a:lstStyle/>
          <a:p>
            <a:fld id="{1FE97916-4306-7748-AE0D-94083770BB8C}" type="slidenum">
              <a:rPr lang="en-KZ" smtClean="0"/>
              <a:t>‹#›</a:t>
            </a:fld>
            <a:endParaRPr lang="en-KZ"/>
          </a:p>
        </p:txBody>
      </p:sp>
    </p:spTree>
    <p:extLst>
      <p:ext uri="{BB962C8B-B14F-4D97-AF65-F5344CB8AC3E}">
        <p14:creationId xmlns:p14="http://schemas.microsoft.com/office/powerpoint/2010/main" val="2882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0C3A8-A9C7-2899-7F58-358E804DA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Z"/>
          </a:p>
        </p:txBody>
      </p:sp>
      <p:sp>
        <p:nvSpPr>
          <p:cNvPr id="3" name="Text Placeholder 2">
            <a:extLst>
              <a:ext uri="{FF2B5EF4-FFF2-40B4-BE49-F238E27FC236}">
                <a16:creationId xmlns:a16="http://schemas.microsoft.com/office/drawing/2014/main" id="{9CA3B41A-9127-6459-F565-B3B4027C0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Z"/>
          </a:p>
        </p:txBody>
      </p:sp>
      <p:sp>
        <p:nvSpPr>
          <p:cNvPr id="4" name="Date Placeholder 3">
            <a:extLst>
              <a:ext uri="{FF2B5EF4-FFF2-40B4-BE49-F238E27FC236}">
                <a16:creationId xmlns:a16="http://schemas.microsoft.com/office/drawing/2014/main" id="{2CBE1989-DC12-A199-EF03-14681C35C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36F61-A77A-1946-B6CE-F5AAF6F11E2B}" type="datetimeFigureOut">
              <a:rPr lang="en-KZ" smtClean="0"/>
              <a:t>10.10.2022</a:t>
            </a:fld>
            <a:endParaRPr lang="en-KZ"/>
          </a:p>
        </p:txBody>
      </p:sp>
      <p:sp>
        <p:nvSpPr>
          <p:cNvPr id="5" name="Footer Placeholder 4">
            <a:extLst>
              <a:ext uri="{FF2B5EF4-FFF2-40B4-BE49-F238E27FC236}">
                <a16:creationId xmlns:a16="http://schemas.microsoft.com/office/drawing/2014/main" id="{27971FCE-C8C8-B79A-EBB8-4640A873A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Z"/>
          </a:p>
        </p:txBody>
      </p:sp>
      <p:sp>
        <p:nvSpPr>
          <p:cNvPr id="6" name="Slide Number Placeholder 5">
            <a:extLst>
              <a:ext uri="{FF2B5EF4-FFF2-40B4-BE49-F238E27FC236}">
                <a16:creationId xmlns:a16="http://schemas.microsoft.com/office/drawing/2014/main" id="{29670556-BF53-BB54-D882-D88A20C99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97916-4306-7748-AE0D-94083770BB8C}" type="slidenum">
              <a:rPr lang="en-KZ" smtClean="0"/>
              <a:t>‹#›</a:t>
            </a:fld>
            <a:endParaRPr lang="en-KZ"/>
          </a:p>
        </p:txBody>
      </p:sp>
    </p:spTree>
    <p:extLst>
      <p:ext uri="{BB962C8B-B14F-4D97-AF65-F5344CB8AC3E}">
        <p14:creationId xmlns:p14="http://schemas.microsoft.com/office/powerpoint/2010/main" val="177987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63" r:id="rId4"/>
    <p:sldLayoutId id="2147483653" r:id="rId5"/>
    <p:sldLayoutId id="214748366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32F8-75B0-5A0E-5B02-750E4F25B5F1}"/>
              </a:ext>
            </a:extLst>
          </p:cNvPr>
          <p:cNvSpPr>
            <a:spLocks noGrp="1"/>
          </p:cNvSpPr>
          <p:nvPr>
            <p:ph type="ctrTitle"/>
          </p:nvPr>
        </p:nvSpPr>
        <p:spPr>
          <a:xfrm>
            <a:off x="1333500" y="1950624"/>
            <a:ext cx="9144000" cy="2387600"/>
          </a:xfrm>
        </p:spPr>
        <p:txBody>
          <a:bodyPr vert="horz" lIns="91440" tIns="45720" rIns="91440" bIns="45720" rtlCol="0" anchor="b">
            <a:noAutofit/>
          </a:bodyPr>
          <a:lstStyle/>
          <a:p>
            <a:br>
              <a:rPr lang="ru-RU" sz="3200" dirty="0"/>
            </a:br>
            <a:r>
              <a:rPr lang="ru-RU" dirty="0"/>
              <a:t>Лекция </a:t>
            </a:r>
            <a:r>
              <a:rPr lang="en-US" dirty="0"/>
              <a:t>7</a:t>
            </a:r>
            <a:br>
              <a:rPr lang="ru-RU" sz="3200" dirty="0"/>
            </a:br>
            <a:br>
              <a:rPr lang="ru-RU" sz="3200" dirty="0"/>
            </a:br>
            <a:r>
              <a:rPr lang="ru-RU" sz="5200" dirty="0">
                <a:ea typeface="+mj-lt"/>
                <a:cs typeface="+mj-lt"/>
              </a:rPr>
              <a:t>Транспортный уровень</a:t>
            </a:r>
            <a:br>
              <a:rPr lang="en-US" sz="5200" dirty="0">
                <a:ea typeface="+mj-lt"/>
                <a:cs typeface="+mj-lt"/>
              </a:rPr>
            </a:br>
            <a:r>
              <a:rPr lang="ru-RU" sz="5200" dirty="0">
                <a:ea typeface="+mj-lt"/>
                <a:cs typeface="+mj-lt"/>
              </a:rPr>
              <a:t>Продолжение…</a:t>
            </a:r>
          </a:p>
        </p:txBody>
      </p:sp>
      <p:sp>
        <p:nvSpPr>
          <p:cNvPr id="3" name="Subtitle 2">
            <a:extLst>
              <a:ext uri="{FF2B5EF4-FFF2-40B4-BE49-F238E27FC236}">
                <a16:creationId xmlns:a16="http://schemas.microsoft.com/office/drawing/2014/main" id="{7D84830B-2001-F847-DCD6-6EE9B8B3B63B}"/>
              </a:ext>
            </a:extLst>
          </p:cNvPr>
          <p:cNvSpPr>
            <a:spLocks noGrp="1"/>
          </p:cNvSpPr>
          <p:nvPr>
            <p:ph type="subTitle" idx="1"/>
          </p:nvPr>
        </p:nvSpPr>
        <p:spPr>
          <a:xfrm>
            <a:off x="1524000" y="4907756"/>
            <a:ext cx="9144000" cy="1655762"/>
          </a:xfrm>
        </p:spPr>
        <p:txBody>
          <a:bodyPr/>
          <a:lstStyle/>
          <a:p>
            <a:r>
              <a:rPr lang="ru-RU" err="1"/>
              <a:t>Касымова</a:t>
            </a:r>
            <a:r>
              <a:rPr lang="ru-RU"/>
              <a:t> </a:t>
            </a:r>
            <a:r>
              <a:rPr lang="ru-RU" err="1"/>
              <a:t>Айжан</a:t>
            </a:r>
            <a:r>
              <a:rPr lang="ru-RU"/>
              <a:t> </a:t>
            </a:r>
            <a:r>
              <a:rPr lang="ru-RU" err="1"/>
              <a:t>Бахытжановна</a:t>
            </a:r>
            <a:r>
              <a:rPr lang="ru-RU"/>
              <a:t>,</a:t>
            </a:r>
            <a:r>
              <a:rPr lang="en-US"/>
              <a:t> PhD,</a:t>
            </a:r>
            <a:r>
              <a:rPr lang="ru-RU"/>
              <a:t> Ассоциированный профессор</a:t>
            </a:r>
            <a:endParaRPr lang="en-KZ"/>
          </a:p>
        </p:txBody>
      </p:sp>
    </p:spTree>
    <p:extLst>
      <p:ext uri="{BB962C8B-B14F-4D97-AF65-F5344CB8AC3E}">
        <p14:creationId xmlns:p14="http://schemas.microsoft.com/office/powerpoint/2010/main" val="6186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a:t>
            </a:r>
            <a:r>
              <a:rPr lang="ru-RU" sz="4800" dirty="0"/>
              <a:t>: ускоренная ретрансляция</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10100378" y="1045159"/>
            <a:ext cx="78899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873962" y="1065430"/>
            <a:ext cx="79220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730963"/>
            <a:chOff x="1803400" y="4591050"/>
            <a:chExt cx="5319534" cy="1730963"/>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5465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r" eaLnBrk="0" fontAlgn="base" hangingPunct="0">
                <a:lnSpc>
                  <a:spcPct val="90000"/>
                </a:lnSpc>
                <a:spcBef>
                  <a:spcPct val="0"/>
                </a:spcBef>
                <a:spcAft>
                  <a:spcPct val="0"/>
                </a:spcAft>
                <a:defRPr/>
              </a:pPr>
              <a:r>
                <a:rPr lang="ru-RU" sz="2100" kern="0" dirty="0">
                  <a:solidFill>
                    <a:srgbClr val="000000"/>
                  </a:solidFill>
                  <a:latin typeface="Calibri"/>
                </a:rPr>
                <a:t>Получение трех дубликатов </a:t>
              </a:r>
              <a:r>
                <a:rPr lang="en-US" sz="2100" kern="0" dirty="0">
                  <a:solidFill>
                    <a:srgbClr val="000000"/>
                  </a:solidFill>
                  <a:latin typeface="Calibri"/>
                </a:rPr>
                <a:t>ACK </a:t>
              </a:r>
              <a:r>
                <a:rPr lang="ru-RU" sz="2100" kern="0" dirty="0">
                  <a:solidFill>
                    <a:srgbClr val="000000"/>
                  </a:solidFill>
                  <a:latin typeface="Calibri"/>
                </a:rPr>
                <a:t>указывает на то, что 3 сегмента получены после отсутствующего сегмента — вероятна потеря сегмента. Так что ретранслируйте!</a:t>
              </a:r>
              <a:endParaRPr kumimoji="0" lang="en-US" sz="2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270710" y="2153971"/>
              <a:ext cx="4923444" cy="22637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ru-RU"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Если отправитель получил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3 ACK</a:t>
              </a:r>
              <a:r>
                <a:rPr kumimoji="0" lang="ru-RU"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-пакета</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на одинаковые данные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утроенный </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-пакет</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повторно</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отправить </a:t>
              </a:r>
              <a:r>
                <a:rPr kumimoji="0" lang="en-US" altLang="ja-JP" sz="2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сегмент</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меньшим порядковым </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lvl="1">
                <a:lnSpc>
                  <a:spcPct val="85000"/>
                </a:lnSpc>
                <a:spcBef>
                  <a:spcPct val="20000"/>
                </a:spcBef>
                <a:buClr>
                  <a:srgbClr val="000099"/>
                </a:buClr>
                <a:buFont typeface="Wingdings" pitchFamily="2" charset="2"/>
                <a:buChar char="§"/>
                <a:defRPr/>
              </a:pPr>
              <a:r>
                <a:rPr kumimoji="0" lang="ru-RU"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Т.е. не дожидаться </a:t>
              </a:r>
              <a:r>
                <a:rPr lang="en-US" altLang="ja-JP" sz="2000" dirty="0">
                  <a:solidFill>
                    <a:prstClr val="black"/>
                  </a:solidFill>
                  <a:latin typeface="Calibri" panose="020F0502020204030204"/>
                </a:rPr>
                <a:t>timeout </a:t>
              </a:r>
              <a:r>
                <a:rPr lang="ru-RU" altLang="ja-JP" sz="2000" dirty="0">
                  <a:solidFill>
                    <a:prstClr val="black"/>
                  </a:solidFill>
                  <a:latin typeface="Calibri" panose="020F0502020204030204"/>
                </a:rPr>
                <a:t>до повторной отправки потерянного сегмента</a:t>
              </a: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4139275" cy="43088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CC0000"/>
                  </a:solidFill>
                  <a:effectLst/>
                  <a:uLnTx/>
                  <a:uFillTx/>
                  <a:latin typeface="Tahoma" charset="0"/>
                  <a:ea typeface="ＭＳ Ｐゴシック" charset="0"/>
                  <a:cs typeface="+mn-cs"/>
                </a:rPr>
                <a:t>TCP </a:t>
              </a:r>
              <a:r>
                <a:rPr lang="ru-RU" sz="2200" i="1" dirty="0">
                  <a:solidFill>
                    <a:srgbClr val="CC0000"/>
                  </a:solidFill>
                </a:rPr>
                <a:t>ускоренная ретрансляция</a:t>
              </a:r>
              <a:endParaRPr kumimoji="0" lang="en-US" sz="2200" b="0" i="1" u="none" strike="noStrike" kern="1200" cap="none" spc="0" normalizeH="0" baseline="0" noProof="0" dirty="0">
                <a:ln>
                  <a:noFill/>
                </a:ln>
                <a:solidFill>
                  <a:srgbClr val="CC0000"/>
                </a:solidFill>
                <a:effectLst/>
                <a:uLnTx/>
                <a:uFillTx/>
                <a:latin typeface="Tahoma" charset="0"/>
                <a:ea typeface="ＭＳ Ｐゴシック" charset="0"/>
                <a:cs typeface="+mn-cs"/>
              </a:endParaRPr>
            </a:p>
          </p:txBody>
        </p:sp>
      </p:grpSp>
      <p:sp>
        <p:nvSpPr>
          <p:cNvPr id="54" name="Slide Number Placeholder 2">
            <a:extLst>
              <a:ext uri="{FF2B5EF4-FFF2-40B4-BE49-F238E27FC236}">
                <a16:creationId xmlns:a16="http://schemas.microsoft.com/office/drawing/2014/main" id="{A816711C-CD67-06C9-5D26-06F87AF35321}"/>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3C44-6E24-55A6-4D8F-7AE04F562619}"/>
              </a:ext>
            </a:extLst>
          </p:cNvPr>
          <p:cNvSpPr>
            <a:spLocks noGrp="1"/>
          </p:cNvSpPr>
          <p:nvPr>
            <p:ph type="title"/>
          </p:nvPr>
        </p:nvSpPr>
        <p:spPr>
          <a:xfrm>
            <a:off x="838200" y="2534378"/>
            <a:ext cx="10515600" cy="894622"/>
          </a:xfrm>
        </p:spPr>
        <p:txBody>
          <a:bodyPr>
            <a:normAutofit/>
          </a:bodyPr>
          <a:lstStyle/>
          <a:p>
            <a:r>
              <a:rPr lang="ru-RU" dirty="0"/>
              <a:t>2 Протокол </a:t>
            </a:r>
            <a:r>
              <a:rPr lang="en-US" dirty="0"/>
              <a:t>TCP</a:t>
            </a:r>
            <a:r>
              <a:rPr lang="ru-RU" dirty="0"/>
              <a:t>. Управление потоком. </a:t>
            </a:r>
            <a:endParaRPr lang="en-KZ" dirty="0"/>
          </a:p>
        </p:txBody>
      </p:sp>
    </p:spTree>
    <p:extLst>
      <p:ext uri="{BB962C8B-B14F-4D97-AF65-F5344CB8AC3E}">
        <p14:creationId xmlns:p14="http://schemas.microsoft.com/office/powerpoint/2010/main" val="114943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Прикладной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процесс</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7977009" y="2312058"/>
            <a:ext cx="1962151" cy="688975"/>
            <a:chOff x="1114" y="2345"/>
            <a:chExt cx="1236"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114" y="2368"/>
              <a:ext cx="1236"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a:t>
              </a:r>
              <a:r>
                <a:rPr kumimoji="0" lang="ru-RU"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-сокет</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500" kern="0" dirty="0">
                  <a:solidFill>
                    <a:prstClr val="white">
                      <a:lumMod val="95000"/>
                    </a:prstClr>
                  </a:solidFill>
                </a:rPr>
                <a:t>Буферы получателя</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77420" y="3364839"/>
            <a:ext cx="4956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74980" y="4354979"/>
            <a:ext cx="47320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101345" y="5823520"/>
            <a:ext cx="361188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Стек протоколов получателя</a:t>
            </a:r>
            <a:endPar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2308324"/>
          </a:xfrm>
          <a:prstGeom prst="rect">
            <a:avLst/>
          </a:prstGeom>
          <a:noFill/>
        </p:spPr>
        <p:txBody>
          <a:bodyPr wrap="square" rtlCol="0">
            <a:spAutoFit/>
          </a:bodyPr>
          <a:lstStyle/>
          <a:p>
            <a:pPr lvl="0">
              <a:defRPr/>
            </a:pPr>
            <a:r>
              <a:rPr lang="ru-RU" sz="2400" i="1" u="sng" dirty="0">
                <a:solidFill>
                  <a:srgbClr val="C00000"/>
                </a:solidFill>
                <a:latin typeface="Calibri" panose="020F0502020204030204"/>
              </a:rPr>
              <a:t>В</a:t>
            </a: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 </a:t>
            </a:r>
            <a:r>
              <a:rPr lang="ru-RU" sz="2400" dirty="0">
                <a:solidFill>
                  <a:prstClr val="black"/>
                </a:solidFill>
              </a:rPr>
              <a:t>Что произойдет, если сетевой уровень доставляет данные быстрее, чем прикладной уровень удаляет данные из буферов сокетов?</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4600"/>
            <a:chOff x="5189688" y="2806352"/>
            <a:chExt cx="4533734" cy="2974600"/>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700544"/>
              <a:chOff x="4633274" y="3577949"/>
              <a:chExt cx="3750934" cy="2700544"/>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338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algn="r" eaLnBrk="0" fontAlgn="base" hangingPunct="0">
                  <a:lnSpc>
                    <a:spcPct val="90000"/>
                  </a:lnSpc>
                  <a:spcBef>
                    <a:spcPct val="0"/>
                  </a:spcBef>
                  <a:spcAft>
                    <a:spcPct val="0"/>
                  </a:spcAft>
                  <a:defRPr/>
                </a:pPr>
                <a:r>
                  <a:rPr lang="ru-RU" altLang="en-US" sz="1800" kern="0" dirty="0">
                    <a:solidFill>
                      <a:srgbClr val="000000"/>
                    </a:solidFill>
                    <a:latin typeface="Calibri" panose="020F0502020204030204" pitchFamily="34" charset="0"/>
                    <a:cs typeface="Calibri" panose="020F0502020204030204" pitchFamily="34" charset="0"/>
                  </a:rPr>
                  <a:t>Сетевой уровень, доставляющий полезную нагрузку </a:t>
                </a:r>
                <a:r>
                  <a:rPr lang="en-US" altLang="en-US" sz="1800" kern="0" dirty="0">
                    <a:solidFill>
                      <a:srgbClr val="000000"/>
                    </a:solidFill>
                    <a:latin typeface="Calibri" panose="020F0502020204030204" pitchFamily="34" charset="0"/>
                    <a:cs typeface="Calibri" panose="020F0502020204030204" pitchFamily="34" charset="0"/>
                  </a:rPr>
                  <a:t>IP-</a:t>
                </a:r>
                <a:r>
                  <a:rPr lang="ru-RU" altLang="en-US" sz="1800" kern="0" dirty="0" err="1">
                    <a:solidFill>
                      <a:srgbClr val="000000"/>
                    </a:solidFill>
                    <a:latin typeface="Calibri" panose="020F0502020204030204" pitchFamily="34" charset="0"/>
                    <a:cs typeface="Calibri" panose="020F0502020204030204" pitchFamily="34" charset="0"/>
                  </a:rPr>
                  <a:t>датаграммы</a:t>
                </a:r>
                <a:r>
                  <a:rPr lang="ru-RU" altLang="en-US" sz="1800" kern="0" dirty="0">
                    <a:solidFill>
                      <a:srgbClr val="000000"/>
                    </a:solidFill>
                    <a:latin typeface="Calibri" panose="020F0502020204030204" pitchFamily="34" charset="0"/>
                    <a:cs typeface="Calibri" panose="020F0502020204030204" pitchFamily="34" charset="0"/>
                  </a:rPr>
                  <a:t> в буферы сокетов </a:t>
                </a:r>
                <a:r>
                  <a:rPr lang="en-US" altLang="en-US" sz="1800" kern="0" dirty="0">
                    <a:solidFill>
                      <a:srgbClr val="000000"/>
                    </a:solidFill>
                    <a:latin typeface="Calibri" panose="020F0502020204030204" pitchFamily="34" charset="0"/>
                    <a:cs typeface="Calibri" panose="020F0502020204030204" pitchFamily="34" charset="0"/>
                  </a:rPr>
                  <a:t>TCP</a:t>
                </a:r>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6750670" y="5970716"/>
                <a:ext cx="1494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От отправителя</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ru-RU" altLang="en-US" sz="1800" dirty="0">
                    <a:solidFill>
                      <a:prstClr val="black"/>
                    </a:solidFill>
                    <a:latin typeface="Calibri" panose="020F0502020204030204"/>
                  </a:rPr>
                  <a:t>Приложение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может удалить</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данные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из буферов</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TCP</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-сокетов</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Slide Number Placeholder 2">
            <a:extLst>
              <a:ext uri="{FF2B5EF4-FFF2-40B4-BE49-F238E27FC236}">
                <a16:creationId xmlns:a16="http://schemas.microsoft.com/office/drawing/2014/main" id="{2E273A43-2274-39C1-7096-9C083A236F4D}"/>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Прикладной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процесс</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7977009" y="2312058"/>
            <a:ext cx="1962151" cy="688975"/>
            <a:chOff x="1114" y="2345"/>
            <a:chExt cx="1236"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114" y="2368"/>
              <a:ext cx="1236"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a:t>
              </a:r>
              <a:r>
                <a:rPr kumimoji="0" lang="ru-RU"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-сокет</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500" kern="0" dirty="0">
                  <a:solidFill>
                    <a:prstClr val="white">
                      <a:lumMod val="95000"/>
                    </a:prstClr>
                  </a:solidFill>
                </a:rPr>
                <a:t>Буферы получателя</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77420" y="3364839"/>
            <a:ext cx="4956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74980" y="4354979"/>
            <a:ext cx="47320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101345" y="5823520"/>
            <a:ext cx="361188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Стек протоколов получателя</a:t>
            </a:r>
            <a:endPar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708160"/>
          </a:xfrm>
          <a:prstGeom prst="rect">
            <a:avLst/>
          </a:prstGeom>
          <a:noFill/>
        </p:spPr>
        <p:txBody>
          <a:bodyPr wrap="square" rtlCol="0">
            <a:spAutoFit/>
          </a:bodyPr>
          <a:lstStyle/>
          <a:p>
            <a:pPr lvl="0">
              <a:defRPr/>
            </a:pPr>
            <a:r>
              <a:rPr lang="ru-RU" sz="2100" i="1" u="sng" dirty="0">
                <a:solidFill>
                  <a:srgbClr val="C00000"/>
                </a:solidFill>
                <a:latin typeface="Calibri" panose="020F0502020204030204"/>
              </a:rPr>
              <a:t>В</a:t>
            </a:r>
            <a:r>
              <a:rPr kumimoji="0" lang="en-US" sz="2100" b="0" i="1" u="sng" strike="noStrike" kern="1200" cap="none" spc="0" normalizeH="0" baseline="0" noProof="0" dirty="0">
                <a:ln>
                  <a:noFill/>
                </a:ln>
                <a:solidFill>
                  <a:srgbClr val="C00000"/>
                </a:solidFill>
                <a:effectLst/>
                <a:uLnTx/>
                <a:uFillTx/>
                <a:latin typeface="Calibri" panose="020F0502020204030204"/>
              </a:rPr>
              <a:t>: </a:t>
            </a:r>
            <a:r>
              <a:rPr lang="ru-RU" sz="2100" dirty="0">
                <a:solidFill>
                  <a:prstClr val="black"/>
                </a:solidFill>
              </a:rPr>
              <a:t>Что произойдет, если сетевой уровень доставляет данные быстрее, чем прикладной уровень удаляет данные из буферов сокетов?</a:t>
            </a:r>
            <a:endParaRPr kumimoji="0" lang="en-US" sz="2100" b="0" i="0" u="none" strike="noStrike" kern="1200" cap="none" spc="0" normalizeH="0" baseline="0" noProof="0" dirty="0">
              <a:ln>
                <a:noFill/>
              </a:ln>
              <a:solidFill>
                <a:prstClr val="black"/>
              </a:solidFill>
              <a:effectLst/>
              <a:uLnTx/>
              <a:uFillTx/>
              <a:latin typeface="Calibri" panose="020F0502020204030204"/>
            </a:endParaRP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4600"/>
            <a:chOff x="5189688" y="2806352"/>
            <a:chExt cx="4533734" cy="2974600"/>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700544"/>
              <a:chOff x="4633274" y="3577949"/>
              <a:chExt cx="3750934" cy="2700544"/>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338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algn="r" eaLnBrk="0" fontAlgn="base" hangingPunct="0">
                  <a:lnSpc>
                    <a:spcPct val="90000"/>
                  </a:lnSpc>
                  <a:spcBef>
                    <a:spcPct val="0"/>
                  </a:spcBef>
                  <a:spcAft>
                    <a:spcPct val="0"/>
                  </a:spcAft>
                  <a:defRPr/>
                </a:pPr>
                <a:r>
                  <a:rPr lang="ru-RU" altLang="en-US" sz="1800" kern="0" dirty="0">
                    <a:solidFill>
                      <a:srgbClr val="000000"/>
                    </a:solidFill>
                    <a:latin typeface="Calibri" panose="020F0502020204030204" pitchFamily="34" charset="0"/>
                    <a:cs typeface="Calibri" panose="020F0502020204030204" pitchFamily="34" charset="0"/>
                  </a:rPr>
                  <a:t>Сетевой уровень, доставляющий полезную нагрузку </a:t>
                </a:r>
                <a:r>
                  <a:rPr lang="en-US" altLang="en-US" sz="1800" kern="0" dirty="0">
                    <a:solidFill>
                      <a:srgbClr val="000000"/>
                    </a:solidFill>
                    <a:latin typeface="Calibri" panose="020F0502020204030204" pitchFamily="34" charset="0"/>
                    <a:cs typeface="Calibri" panose="020F0502020204030204" pitchFamily="34" charset="0"/>
                  </a:rPr>
                  <a:t>IP-</a:t>
                </a:r>
                <a:r>
                  <a:rPr lang="ru-RU" altLang="en-US" sz="1800" kern="0" dirty="0" err="1">
                    <a:solidFill>
                      <a:srgbClr val="000000"/>
                    </a:solidFill>
                    <a:latin typeface="Calibri" panose="020F0502020204030204" pitchFamily="34" charset="0"/>
                    <a:cs typeface="Calibri" panose="020F0502020204030204" pitchFamily="34" charset="0"/>
                  </a:rPr>
                  <a:t>датаграммы</a:t>
                </a:r>
                <a:r>
                  <a:rPr lang="ru-RU" altLang="en-US" sz="1800" kern="0" dirty="0">
                    <a:solidFill>
                      <a:srgbClr val="000000"/>
                    </a:solidFill>
                    <a:latin typeface="Calibri" panose="020F0502020204030204" pitchFamily="34" charset="0"/>
                    <a:cs typeface="Calibri" panose="020F0502020204030204" pitchFamily="34" charset="0"/>
                  </a:rPr>
                  <a:t> в буферы сокетов </a:t>
                </a:r>
                <a:r>
                  <a:rPr lang="en-US" altLang="en-US" sz="1800" kern="0" dirty="0">
                    <a:solidFill>
                      <a:srgbClr val="000000"/>
                    </a:solidFill>
                    <a:latin typeface="Calibri" panose="020F0502020204030204" pitchFamily="34" charset="0"/>
                    <a:cs typeface="Calibri" panose="020F0502020204030204" pitchFamily="34" charset="0"/>
                  </a:rPr>
                  <a:t>TCP</a:t>
                </a:r>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6750670" y="5970716"/>
                <a:ext cx="1494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От отправителя</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ru-RU" altLang="en-US" sz="1800" dirty="0">
                    <a:solidFill>
                      <a:prstClr val="black"/>
                    </a:solidFill>
                    <a:latin typeface="Calibri" panose="020F0502020204030204"/>
                  </a:rPr>
                  <a:t>Приложение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может удалить</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данные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из буферов</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TCP</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-сокетов</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9" name="Picture 2" descr="Drinking from the Firehose: How VividCortex Compresses its Metrics">
            <a:extLst>
              <a:ext uri="{FF2B5EF4-FFF2-40B4-BE49-F238E27FC236}">
                <a16:creationId xmlns:a16="http://schemas.microsoft.com/office/drawing/2014/main" id="{22260E13-E38E-FD86-0F91-12A7B109F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Drinking From the Information Firehose">
            <a:extLst>
              <a:ext uri="{FF2B5EF4-FFF2-40B4-BE49-F238E27FC236}">
                <a16:creationId xmlns:a16="http://schemas.microsoft.com/office/drawing/2014/main" id="{EE159118-48EB-1990-70B9-38EE32B8F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1" name="Slide Number Placeholder 2">
            <a:extLst>
              <a:ext uri="{FF2B5EF4-FFF2-40B4-BE49-F238E27FC236}">
                <a16:creationId xmlns:a16="http://schemas.microsoft.com/office/drawing/2014/main" id="{6617772F-4135-F993-5328-5824C96F08DA}"/>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2804017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Прикладной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процесс</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7977009" y="2312058"/>
            <a:ext cx="1962151" cy="688975"/>
            <a:chOff x="1114" y="2345"/>
            <a:chExt cx="1236"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114" y="2368"/>
              <a:ext cx="1236"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a:t>
              </a:r>
              <a:r>
                <a:rPr kumimoji="0" lang="ru-RU"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-сокет</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500" kern="0" dirty="0">
                  <a:solidFill>
                    <a:prstClr val="white">
                      <a:lumMod val="95000"/>
                    </a:prstClr>
                  </a:solidFill>
                </a:rPr>
                <a:t>Буферы получателя</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77420" y="3364839"/>
            <a:ext cx="4956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74980" y="4354979"/>
            <a:ext cx="47320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101345" y="5823520"/>
            <a:ext cx="361188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Стек протоколов получателя</a:t>
            </a:r>
            <a:endPar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708160"/>
          </a:xfrm>
          <a:prstGeom prst="rect">
            <a:avLst/>
          </a:prstGeom>
          <a:noFill/>
        </p:spPr>
        <p:txBody>
          <a:bodyPr wrap="square" rtlCol="0">
            <a:spAutoFit/>
          </a:bodyPr>
          <a:lstStyle/>
          <a:p>
            <a:pPr lvl="0">
              <a:defRPr/>
            </a:pPr>
            <a:r>
              <a:rPr lang="ru-RU" sz="2100" i="1" u="sng" dirty="0">
                <a:solidFill>
                  <a:srgbClr val="C00000"/>
                </a:solidFill>
                <a:latin typeface="Calibri" panose="020F0502020204030204"/>
              </a:rPr>
              <a:t>В</a:t>
            </a:r>
            <a:r>
              <a:rPr kumimoji="0" lang="en-US" sz="2100" b="0" i="1" u="sng" strike="noStrike" kern="1200" cap="none" spc="0" normalizeH="0" baseline="0" noProof="0" dirty="0">
                <a:ln>
                  <a:noFill/>
                </a:ln>
                <a:solidFill>
                  <a:srgbClr val="C00000"/>
                </a:solidFill>
                <a:effectLst/>
                <a:uLnTx/>
                <a:uFillTx/>
                <a:latin typeface="Calibri" panose="020F0502020204030204"/>
              </a:rPr>
              <a:t>: </a:t>
            </a:r>
            <a:r>
              <a:rPr lang="ru-RU" sz="2100" dirty="0">
                <a:solidFill>
                  <a:prstClr val="black"/>
                </a:solidFill>
              </a:rPr>
              <a:t>Что произойдет, если сетевой уровень доставляет данные быстрее, чем прикладной уровень удаляет данные из буферов сокетов?</a:t>
            </a:r>
            <a:endParaRPr kumimoji="0" lang="en-US" sz="2100" b="0" i="0" u="none" strike="noStrike" kern="1200" cap="none" spc="0" normalizeH="0" baseline="0" noProof="0" dirty="0">
              <a:ln>
                <a:noFill/>
              </a:ln>
              <a:solidFill>
                <a:prstClr val="black"/>
              </a:solidFill>
              <a:effectLst/>
              <a:uLnTx/>
              <a:uFillTx/>
              <a:latin typeface="Calibri" panose="020F0502020204030204"/>
            </a:endParaRP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307084" y="2806352"/>
            <a:ext cx="2416338" cy="2974600"/>
            <a:chOff x="7307084" y="2806352"/>
            <a:chExt cx="2416338" cy="2974600"/>
          </a:xfrm>
        </p:grpSpPr>
        <p:grpSp>
          <p:nvGrpSpPr>
            <p:cNvPr id="7" name="Group 6">
              <a:extLst>
                <a:ext uri="{FF2B5EF4-FFF2-40B4-BE49-F238E27FC236}">
                  <a16:creationId xmlns:a16="http://schemas.microsoft.com/office/drawing/2014/main" id="{90136498-1DCA-8245-9AEB-79D923D0965C}"/>
                </a:ext>
              </a:extLst>
            </p:cNvPr>
            <p:cNvGrpSpPr/>
            <p:nvPr/>
          </p:nvGrpSpPr>
          <p:grpSpPr>
            <a:xfrm>
              <a:off x="7307084" y="3080408"/>
              <a:ext cx="1633538" cy="2700544"/>
              <a:chOff x="6750670" y="3577949"/>
              <a:chExt cx="1633538" cy="2700544"/>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6750670" y="5970716"/>
                <a:ext cx="1494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От отправителя</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ru-RU" altLang="en-US" sz="1800" dirty="0">
                    <a:solidFill>
                      <a:prstClr val="black"/>
                    </a:solidFill>
                    <a:latin typeface="Calibri" panose="020F0502020204030204"/>
                  </a:rPr>
                  <a:t>Приложение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может удалить</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данные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из буферов</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TCP</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-сокетов</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CCF4D8A3-C2FA-CCE5-0D6A-79F53E9EAD4C}"/>
              </a:ext>
            </a:extLst>
          </p:cNvPr>
          <p:cNvGrpSpPr/>
          <p:nvPr/>
        </p:nvGrpSpPr>
        <p:grpSpPr>
          <a:xfrm>
            <a:off x="1111171" y="3426107"/>
            <a:ext cx="5034986" cy="2800562"/>
            <a:chOff x="4343173" y="1560062"/>
            <a:chExt cx="9034622" cy="4921250"/>
          </a:xfrm>
        </p:grpSpPr>
        <p:sp>
          <p:nvSpPr>
            <p:cNvPr id="50" name="Rectangle 4">
              <a:extLst>
                <a:ext uri="{FF2B5EF4-FFF2-40B4-BE49-F238E27FC236}">
                  <a16:creationId xmlns:a16="http://schemas.microsoft.com/office/drawing/2014/main" id="{50D1D4B7-D526-99D6-A6B7-D1CEBD5B176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1" name="Rectangle 5">
              <a:extLst>
                <a:ext uri="{FF2B5EF4-FFF2-40B4-BE49-F238E27FC236}">
                  <a16:creationId xmlns:a16="http://schemas.microsoft.com/office/drawing/2014/main" id="{A48D522E-12B3-614A-379B-33A8F4C3E802}"/>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2" name="Line 8">
              <a:extLst>
                <a:ext uri="{FF2B5EF4-FFF2-40B4-BE49-F238E27FC236}">
                  <a16:creationId xmlns:a16="http://schemas.microsoft.com/office/drawing/2014/main" id="{57072756-418D-D588-DCB0-52EA843EABE3}"/>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3" name="Line 9">
              <a:extLst>
                <a:ext uri="{FF2B5EF4-FFF2-40B4-BE49-F238E27FC236}">
                  <a16:creationId xmlns:a16="http://schemas.microsoft.com/office/drawing/2014/main" id="{4F0C34D9-983D-29BC-8BA7-E3F4ACFD0EA0}"/>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 name="Line 16">
              <a:extLst>
                <a:ext uri="{FF2B5EF4-FFF2-40B4-BE49-F238E27FC236}">
                  <a16:creationId xmlns:a16="http://schemas.microsoft.com/office/drawing/2014/main" id="{C50CA024-C85B-6BB1-ADC9-BDCB4E930E6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5" name="Line 18">
              <a:extLst>
                <a:ext uri="{FF2B5EF4-FFF2-40B4-BE49-F238E27FC236}">
                  <a16:creationId xmlns:a16="http://schemas.microsoft.com/office/drawing/2014/main" id="{3EBD0CB1-2612-EAA3-8D01-F29CC1187A00}"/>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Line 19">
              <a:extLst>
                <a:ext uri="{FF2B5EF4-FFF2-40B4-BE49-F238E27FC236}">
                  <a16:creationId xmlns:a16="http://schemas.microsoft.com/office/drawing/2014/main" id="{5701A3FE-DABE-6A57-E4F8-C4A5B255D667}"/>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Line 20">
              <a:extLst>
                <a:ext uri="{FF2B5EF4-FFF2-40B4-BE49-F238E27FC236}">
                  <a16:creationId xmlns:a16="http://schemas.microsoft.com/office/drawing/2014/main" id="{7A6C0768-C4DC-7348-E4CD-594093F62A08}"/>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21">
              <a:extLst>
                <a:ext uri="{FF2B5EF4-FFF2-40B4-BE49-F238E27FC236}">
                  <a16:creationId xmlns:a16="http://schemas.microsoft.com/office/drawing/2014/main" id="{08F86A76-2251-4D61-D25A-95544022B321}"/>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0" name="Group 59">
              <a:extLst>
                <a:ext uri="{FF2B5EF4-FFF2-40B4-BE49-F238E27FC236}">
                  <a16:creationId xmlns:a16="http://schemas.microsoft.com/office/drawing/2014/main" id="{30AEBE6A-68E9-E7DC-D07A-134D138FEB3F}"/>
                </a:ext>
              </a:extLst>
            </p:cNvPr>
            <p:cNvGrpSpPr/>
            <p:nvPr/>
          </p:nvGrpSpPr>
          <p:grpSpPr>
            <a:xfrm>
              <a:off x="6113100" y="2788385"/>
              <a:ext cx="7264695" cy="1535211"/>
              <a:chOff x="6113100" y="2788385"/>
              <a:chExt cx="7264695" cy="1535211"/>
            </a:xfrm>
          </p:grpSpPr>
          <p:sp>
            <p:nvSpPr>
              <p:cNvPr id="62" name="Text Box 22">
                <a:extLst>
                  <a:ext uri="{FF2B5EF4-FFF2-40B4-BE49-F238E27FC236}">
                    <a16:creationId xmlns:a16="http://schemas.microsoft.com/office/drawing/2014/main" id="{C2602D8D-E7B7-33C4-3FAF-120C1DE5BDA1}"/>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3" name="Text Box 49">
                <a:extLst>
                  <a:ext uri="{FF2B5EF4-FFF2-40B4-BE49-F238E27FC236}">
                    <a16:creationId xmlns:a16="http://schemas.microsoft.com/office/drawing/2014/main" id="{AFBA30A0-1A83-4E41-E71D-5B6FD8F99717}"/>
                  </a:ext>
                </a:extLst>
              </p:cNvPr>
              <p:cNvSpPr txBox="1">
                <a:spLocks noChangeArrowheads="1"/>
              </p:cNvSpPr>
              <p:nvPr/>
            </p:nvSpPr>
            <p:spPr bwMode="auto">
              <a:xfrm>
                <a:off x="8724899" y="2847114"/>
                <a:ext cx="4652896" cy="14764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eaLnBrk="0" fontAlgn="base" hangingPunct="0">
                  <a:lnSpc>
                    <a:spcPct val="90000"/>
                  </a:lnSpc>
                  <a:spcBef>
                    <a:spcPct val="0"/>
                  </a:spcBef>
                  <a:spcAft>
                    <a:spcPct val="0"/>
                  </a:spcAft>
                  <a:defRPr/>
                </a:pPr>
                <a:r>
                  <a:rPr lang="ru-RU" sz="1800" dirty="0">
                    <a:solidFill>
                      <a:srgbClr val="000000"/>
                    </a:solidFill>
                    <a:latin typeface="Calibri" panose="020F0502020204030204"/>
                  </a:rPr>
                  <a:t>управление потоком: </a:t>
                </a:r>
              </a:p>
              <a:p>
                <a:pPr lvl="0" eaLnBrk="0" fontAlgn="base" hangingPunct="0">
                  <a:lnSpc>
                    <a:spcPct val="90000"/>
                  </a:lnSpc>
                  <a:spcBef>
                    <a:spcPct val="0"/>
                  </a:spcBef>
                  <a:spcAft>
                    <a:spcPct val="0"/>
                  </a:spcAft>
                  <a:defRPr/>
                </a:pPr>
                <a:r>
                  <a:rPr lang="ru-RU" sz="1800" dirty="0">
                    <a:solidFill>
                      <a:srgbClr val="000000"/>
                    </a:solidFill>
                    <a:latin typeface="Calibri" panose="020F0502020204030204"/>
                  </a:rPr>
                  <a:t># байт получатель готов принять</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4" name="Line 53">
                <a:extLst>
                  <a:ext uri="{FF2B5EF4-FFF2-40B4-BE49-F238E27FC236}">
                    <a16:creationId xmlns:a16="http://schemas.microsoft.com/office/drawing/2014/main" id="{6482A4A0-35F4-D7A2-9893-59316AEAD893}"/>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1" name="Line 10">
              <a:extLst>
                <a:ext uri="{FF2B5EF4-FFF2-40B4-BE49-F238E27FC236}">
                  <a16:creationId xmlns:a16="http://schemas.microsoft.com/office/drawing/2014/main" id="{992C78C8-A1AF-924E-ED61-08429A9D6410}"/>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5" name="Slide Number Placeholder 2">
            <a:extLst>
              <a:ext uri="{FF2B5EF4-FFF2-40B4-BE49-F238E27FC236}">
                <a16:creationId xmlns:a16="http://schemas.microsoft.com/office/drawing/2014/main" id="{FE96E7DB-1C55-0485-A7CD-2F2EBA1A32CC}"/>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500338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Прикладной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charset="0"/>
                <a:ea typeface="ＭＳ Ｐゴシック" charset="0"/>
                <a:cs typeface="+mn-cs"/>
              </a:rPr>
              <a:t>процесс</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7977009" y="2312058"/>
            <a:ext cx="1962151" cy="688975"/>
            <a:chOff x="1114" y="2345"/>
            <a:chExt cx="1236"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114" y="2368"/>
              <a:ext cx="1236"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a:t>
              </a:r>
              <a:r>
                <a:rPr kumimoji="0" lang="ru-RU"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-сокет</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500" kern="0" dirty="0">
                  <a:solidFill>
                    <a:prstClr val="white">
                      <a:lumMod val="95000"/>
                    </a:prstClr>
                  </a:solidFill>
                </a:rPr>
                <a:t>Буферы получателя</a:t>
              </a:r>
              <a:endParaRPr kumimoji="0" lang="en-US" sz="15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endParaRP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77420" y="3364839"/>
            <a:ext cx="4956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74980" y="4354979"/>
            <a:ext cx="47320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код</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101345" y="5823520"/>
            <a:ext cx="361188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Tahoma" charset="0"/>
                <a:ea typeface="ＭＳ Ｐゴシック" charset="0"/>
                <a:cs typeface="+mn-cs"/>
              </a:rPr>
              <a:t>Стек протоколов получателя</a:t>
            </a:r>
            <a:endPar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708160"/>
          </a:xfrm>
          <a:prstGeom prst="rect">
            <a:avLst/>
          </a:prstGeom>
          <a:noFill/>
        </p:spPr>
        <p:txBody>
          <a:bodyPr wrap="square" rtlCol="0">
            <a:spAutoFit/>
          </a:bodyPr>
          <a:lstStyle/>
          <a:p>
            <a:pPr lvl="0">
              <a:defRPr/>
            </a:pPr>
            <a:r>
              <a:rPr lang="ru-RU" sz="2100" i="1" u="sng" dirty="0">
                <a:solidFill>
                  <a:srgbClr val="C00000"/>
                </a:solidFill>
                <a:latin typeface="Calibri" panose="020F0502020204030204"/>
              </a:rPr>
              <a:t>В</a:t>
            </a:r>
            <a:r>
              <a:rPr kumimoji="0" lang="en-US" sz="2100" b="0" i="1" u="sng" strike="noStrike" kern="1200" cap="none" spc="0" normalizeH="0" baseline="0" noProof="0" dirty="0">
                <a:ln>
                  <a:noFill/>
                </a:ln>
                <a:solidFill>
                  <a:srgbClr val="C00000"/>
                </a:solidFill>
                <a:effectLst/>
                <a:uLnTx/>
                <a:uFillTx/>
                <a:latin typeface="Calibri" panose="020F0502020204030204"/>
              </a:rPr>
              <a:t>: </a:t>
            </a:r>
            <a:r>
              <a:rPr lang="ru-RU" sz="2100" dirty="0">
                <a:solidFill>
                  <a:prstClr val="black"/>
                </a:solidFill>
              </a:rPr>
              <a:t>Что произойдет, если сетевой уровень доставляет данные быстрее, чем прикладной уровень удаляет данные из буферов сокетов?</a:t>
            </a:r>
            <a:endParaRPr kumimoji="0" lang="en-US" sz="2100" b="0" i="0" u="none" strike="noStrike" kern="1200" cap="none" spc="0" normalizeH="0" baseline="0" noProof="0" dirty="0">
              <a:ln>
                <a:noFill/>
              </a:ln>
              <a:solidFill>
                <a:prstClr val="black"/>
              </a:solidFill>
              <a:effectLst/>
              <a:uLnTx/>
              <a:uFillTx/>
              <a:latin typeface="Calibri" panose="020F0502020204030204"/>
            </a:endParaRP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307084" y="2806352"/>
            <a:ext cx="2416338" cy="2974600"/>
            <a:chOff x="7307084" y="2806352"/>
            <a:chExt cx="2416338" cy="2974600"/>
          </a:xfrm>
        </p:grpSpPr>
        <p:grpSp>
          <p:nvGrpSpPr>
            <p:cNvPr id="7" name="Group 6">
              <a:extLst>
                <a:ext uri="{FF2B5EF4-FFF2-40B4-BE49-F238E27FC236}">
                  <a16:creationId xmlns:a16="http://schemas.microsoft.com/office/drawing/2014/main" id="{90136498-1DCA-8245-9AEB-79D923D0965C}"/>
                </a:ext>
              </a:extLst>
            </p:cNvPr>
            <p:cNvGrpSpPr/>
            <p:nvPr/>
          </p:nvGrpSpPr>
          <p:grpSpPr>
            <a:xfrm>
              <a:off x="7307084" y="3080408"/>
              <a:ext cx="1633538" cy="2700544"/>
              <a:chOff x="6750670" y="3577949"/>
              <a:chExt cx="1633538" cy="2700544"/>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6750670" y="5970716"/>
                <a:ext cx="1494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От отправителя</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lang="ru-RU" altLang="en-US" sz="1800" dirty="0">
                    <a:solidFill>
                      <a:prstClr val="black"/>
                    </a:solidFill>
                    <a:latin typeface="Calibri" panose="020F0502020204030204"/>
                  </a:rPr>
                  <a:t>Приложение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может удалить</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данные</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из буферов</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TCP</a:t>
                </a:r>
                <a:r>
                  <a:rPr kumimoji="0" lang="ru-RU"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-сокетов</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5" name="Slide Number Placeholder 2">
            <a:extLst>
              <a:ext uri="{FF2B5EF4-FFF2-40B4-BE49-F238E27FC236}">
                <a16:creationId xmlns:a16="http://schemas.microsoft.com/office/drawing/2014/main" id="{FE96E7DB-1C55-0485-A7CD-2F2EBA1A32CC}"/>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grpSp>
        <p:nvGrpSpPr>
          <p:cNvPr id="66" name="Group 65">
            <a:extLst>
              <a:ext uri="{FF2B5EF4-FFF2-40B4-BE49-F238E27FC236}">
                <a16:creationId xmlns:a16="http://schemas.microsoft.com/office/drawing/2014/main" id="{D725C621-AD01-711F-4CD0-E573DC20F2E6}"/>
              </a:ext>
            </a:extLst>
          </p:cNvPr>
          <p:cNvGrpSpPr/>
          <p:nvPr/>
        </p:nvGrpSpPr>
        <p:grpSpPr>
          <a:xfrm>
            <a:off x="756989" y="3535828"/>
            <a:ext cx="4164772" cy="1950572"/>
            <a:chOff x="363537" y="4127499"/>
            <a:chExt cx="4164772" cy="1950572"/>
          </a:xfrm>
        </p:grpSpPr>
        <p:sp>
          <p:nvSpPr>
            <p:cNvPr id="67" name="Rectangle 110">
              <a:extLst>
                <a:ext uri="{FF2B5EF4-FFF2-40B4-BE49-F238E27FC236}">
                  <a16:creationId xmlns:a16="http://schemas.microsoft.com/office/drawing/2014/main" id="{C3F351F0-F436-6FBD-FD8F-2A560D0BD898}"/>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68" name="Text Box 111">
              <a:extLst>
                <a:ext uri="{FF2B5EF4-FFF2-40B4-BE49-F238E27FC236}">
                  <a16:creationId xmlns:a16="http://schemas.microsoft.com/office/drawing/2014/main" id="{5E790A94-D195-1540-FF75-B60FE02EFDA0}"/>
                </a:ext>
              </a:extLst>
            </p:cNvPr>
            <p:cNvSpPr txBox="1">
              <a:spLocks noChangeArrowheads="1"/>
            </p:cNvSpPr>
            <p:nvPr/>
          </p:nvSpPr>
          <p:spPr bwMode="auto">
            <a:xfrm>
              <a:off x="455613" y="4549775"/>
              <a:ext cx="4072696" cy="1477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r>
                <a:rPr lang="ru-RU" sz="1800" dirty="0"/>
                <a:t>Получатель управляет отправителем, поэтому отправитель не будет переполнять буферы получателя, выполняя передачу слишком быстро и часто</a:t>
              </a:r>
              <a:endParaRPr lang="ru-RU" sz="1800" dirty="0">
                <a:effectLst/>
              </a:endParaRPr>
            </a:p>
          </p:txBody>
        </p:sp>
        <p:grpSp>
          <p:nvGrpSpPr>
            <p:cNvPr id="69" name="Group 112">
              <a:extLst>
                <a:ext uri="{FF2B5EF4-FFF2-40B4-BE49-F238E27FC236}">
                  <a16:creationId xmlns:a16="http://schemas.microsoft.com/office/drawing/2014/main" id="{B9D8B3BF-8767-2523-B064-7EBE507A1E31}"/>
                </a:ext>
              </a:extLst>
            </p:cNvPr>
            <p:cNvGrpSpPr>
              <a:grpSpLocks/>
            </p:cNvGrpSpPr>
            <p:nvPr/>
          </p:nvGrpSpPr>
          <p:grpSpPr bwMode="auto">
            <a:xfrm>
              <a:off x="551438" y="4127499"/>
              <a:ext cx="2696945" cy="500063"/>
              <a:chOff x="3327" y="230"/>
              <a:chExt cx="1583" cy="315"/>
            </a:xfrm>
          </p:grpSpPr>
          <p:sp>
            <p:nvSpPr>
              <p:cNvPr id="70" name="Rectangle 113">
                <a:extLst>
                  <a:ext uri="{FF2B5EF4-FFF2-40B4-BE49-F238E27FC236}">
                    <a16:creationId xmlns:a16="http://schemas.microsoft.com/office/drawing/2014/main" id="{54DC8DA8-0445-C217-0839-4EDB6DFED1A5}"/>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71" name="Text Box 114">
                <a:extLst>
                  <a:ext uri="{FF2B5EF4-FFF2-40B4-BE49-F238E27FC236}">
                    <a16:creationId xmlns:a16="http://schemas.microsoft.com/office/drawing/2014/main" id="{2CE3D07F-6DA6-4355-B811-5407A64177B1}"/>
                  </a:ext>
                </a:extLst>
              </p:cNvPr>
              <p:cNvSpPr txBox="1">
                <a:spLocks noChangeArrowheads="1"/>
              </p:cNvSpPr>
              <p:nvPr/>
            </p:nvSpPr>
            <p:spPr bwMode="auto">
              <a:xfrm>
                <a:off x="3327" y="230"/>
                <a:ext cx="1583" cy="2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a:solidFill>
                      <a:srgbClr val="CC0000"/>
                    </a:solidFill>
                    <a:latin typeface="Calibri" panose="020F0502020204030204"/>
                  </a:rPr>
                  <a:t>Управление потоком</a:t>
                </a:r>
                <a:endParaRPr kumimoji="0" lang="en-US" sz="2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p:txBody>
          </p:sp>
        </p:grpSp>
      </p:grpSp>
    </p:spTree>
    <p:extLst>
      <p:ext uri="{BB962C8B-B14F-4D97-AF65-F5344CB8AC3E}">
        <p14:creationId xmlns:p14="http://schemas.microsoft.com/office/powerpoint/2010/main" val="31720123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fontScale="850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получатель</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объявляет</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свободное</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пространство буфера включая значение</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в заголовок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a:t>
            </a:r>
            <a:r>
              <a:rPr kumimoji="0" lang="ru-RU"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-сегмента направленного отправителю</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ru-RU"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Размер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lang="ru-RU" altLang="en-US" b="1" dirty="0">
                <a:solidFill>
                  <a:prstClr val="black"/>
                </a:solidFill>
                <a:latin typeface="Courier New" panose="02070309020205020404" pitchFamily="49" charset="0"/>
                <a:ea typeface="ＭＳ Ｐゴシック" panose="020B0600070205080204" pitchFamily="34" charset="-128"/>
              </a:rPr>
              <a:t> </a:t>
            </a: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устанавливается с помощью параметров сокета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по умолчанию обычно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4096 </a:t>
            </a: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байт</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Многие операционные системы автоматически корректируют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lvl="0">
              <a:lnSpc>
                <a:spcPct val="100000"/>
              </a:lnSpc>
              <a:defRPr/>
            </a:pP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Отправитель ограничивает количество неподтвержденных </a:t>
            </a:r>
            <a:r>
              <a:rPr lang="en-US" altLang="en-US" dirty="0" err="1">
                <a:solidFill>
                  <a:prstClr val="black"/>
                </a:solidFill>
                <a:ea typeface="ＭＳ Ｐゴシック" panose="020B0600070205080204" pitchFamily="34" charset="-128"/>
              </a:rPr>
              <a:t>unACKed</a:t>
            </a: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(передаваемых) данных значением получателя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ru-RU"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Гарантированное отсутствие переполнения буфера</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18843" y="2351087"/>
            <a:ext cx="2612237" cy="2155825"/>
            <a:chOff x="491" y="1294"/>
            <a:chExt cx="1913"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685" y="1568"/>
              <a:ext cx="1502"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prstClr val="white"/>
                  </a:solidFill>
                  <a:effectLst/>
                  <a:uLnTx/>
                  <a:uFillTx/>
                  <a:latin typeface="Tahoma" charset="0"/>
                  <a:ea typeface="ＭＳ Ｐゴシック" charset="0"/>
                  <a:cs typeface="+mn-cs"/>
                </a:rPr>
                <a:t>Данные буфера</a:t>
              </a:r>
              <a:endPar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endParaRP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491" y="1921"/>
              <a:ext cx="1913" cy="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900" b="0" i="0" u="none" strike="noStrike" kern="0" cap="none" spc="0" normalizeH="0" baseline="0" noProof="0" dirty="0">
                  <a:ln>
                    <a:noFill/>
                  </a:ln>
                  <a:solidFill>
                    <a:srgbClr val="000000"/>
                  </a:solidFill>
                  <a:effectLst/>
                  <a:uLnTx/>
                  <a:uFillTx/>
                  <a:latin typeface="Tahoma" charset="0"/>
                  <a:ea typeface="ＭＳ Ｐゴシック" charset="0"/>
                  <a:cs typeface="+mn-cs"/>
                </a:rPr>
                <a:t>Свободное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900" b="0" i="0" u="none" strike="noStrike" kern="0" cap="none" spc="0" normalizeH="0" baseline="0" noProof="0" dirty="0">
                  <a:ln>
                    <a:noFill/>
                  </a:ln>
                  <a:solidFill>
                    <a:srgbClr val="000000"/>
                  </a:solidFill>
                  <a:effectLst/>
                  <a:uLnTx/>
                  <a:uFillTx/>
                  <a:latin typeface="Tahoma" charset="0"/>
                  <a:ea typeface="ＭＳ Ｐゴシック" charset="0"/>
                  <a:cs typeface="+mn-cs"/>
                </a:rPr>
                <a:t>пространство буфера</a:t>
              </a:r>
              <a:endParaRPr kumimoji="0" lang="en-US" sz="19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7549086" y="4486274"/>
            <a:ext cx="373211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Полезная нагрузка </a:t>
            </a: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ru-RU"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-сегмента</a:t>
            </a: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7983227" y="1985962"/>
            <a:ext cx="291939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К прикладному процессу</a:t>
            </a: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93137" y="5138737"/>
            <a:ext cx="348685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Буферизация на стороне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получателя</a:t>
            </a: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31" name="Slide Number Placeholder 2">
            <a:extLst>
              <a:ext uri="{FF2B5EF4-FFF2-40B4-BE49-F238E27FC236}">
                <a16:creationId xmlns:a16="http://schemas.microsoft.com/office/drawing/2014/main" id="{07EB79BB-7996-A176-01F6-7C86BD47D7D5}"/>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потоком </a:t>
            </a:r>
            <a:r>
              <a:rPr lang="en-US" sz="4800" dirty="0"/>
              <a:t>TCP</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ru-RU" altLang="en-US" sz="2400" dirty="0">
                <a:solidFill>
                  <a:prstClr val="black"/>
                </a:solidFill>
                <a:ea typeface="ＭＳ Ｐゴシック" panose="020B0600070205080204" pitchFamily="34" charset="-128"/>
              </a:rPr>
              <a:t>Получатель TCP «объявляет» свободное место в буфере в поле </a:t>
            </a:r>
            <a:r>
              <a:rPr lang="ru-RU" altLang="en-US" sz="2400" b="1" dirty="0" err="1">
                <a:solidFill>
                  <a:prstClr val="black"/>
                </a:solidFill>
                <a:ea typeface="ＭＳ Ｐゴシック" panose="020B0600070205080204" pitchFamily="34" charset="-128"/>
              </a:rPr>
              <a:t>rwnd</a:t>
            </a:r>
            <a:r>
              <a:rPr lang="ru-RU" altLang="en-US" sz="2400" dirty="0">
                <a:solidFill>
                  <a:prstClr val="black"/>
                </a:solidFill>
                <a:ea typeface="ＭＳ Ｐゴシック" panose="020B0600070205080204" pitchFamily="34" charset="-128"/>
              </a:rPr>
              <a:t> в заголовке TCP</a:t>
            </a:r>
          </a:p>
          <a:p>
            <a:pPr lvl="1">
              <a:lnSpc>
                <a:spcPct val="100000"/>
              </a:lnSpc>
              <a:defRPr/>
            </a:pPr>
            <a:r>
              <a:rPr lang="ru-RU" altLang="en-US" sz="2000" dirty="0">
                <a:solidFill>
                  <a:prstClr val="black"/>
                </a:solidFill>
                <a:ea typeface="ＭＳ Ｐゴシック" panose="020B0600070205080204" pitchFamily="34" charset="-128"/>
              </a:rPr>
              <a:t>Размер </a:t>
            </a:r>
            <a:r>
              <a:rPr lang="ru-RU" altLang="en-US" sz="2000" b="1" dirty="0" err="1">
                <a:solidFill>
                  <a:prstClr val="black"/>
                </a:solidFill>
                <a:ea typeface="ＭＳ Ｐゴシック" panose="020B0600070205080204" pitchFamily="34" charset="-128"/>
              </a:rPr>
              <a:t>RcvBuffer</a:t>
            </a:r>
            <a:r>
              <a:rPr lang="ru-RU" altLang="en-US" sz="2000" dirty="0">
                <a:solidFill>
                  <a:prstClr val="black"/>
                </a:solidFill>
                <a:ea typeface="ＭＳ Ｐゴシック" panose="020B0600070205080204" pitchFamily="34" charset="-128"/>
              </a:rPr>
              <a:t> задается через параметры сокета (типичное значение по умолчанию — 4096 байт)</a:t>
            </a:r>
          </a:p>
          <a:p>
            <a:pPr lvl="1">
              <a:lnSpc>
                <a:spcPct val="100000"/>
              </a:lnSpc>
              <a:defRPr/>
            </a:pPr>
            <a:r>
              <a:rPr lang="ru-RU" altLang="en-US" sz="2000" dirty="0">
                <a:solidFill>
                  <a:prstClr val="black"/>
                </a:solidFill>
                <a:ea typeface="ＭＳ Ｐゴシック" panose="020B0600070205080204" pitchFamily="34" charset="-128"/>
              </a:rPr>
              <a:t>многие операционные системы автоматически настраивают </a:t>
            </a:r>
            <a:r>
              <a:rPr lang="ru-RU" altLang="en-US" sz="2000" b="1" dirty="0" err="1">
                <a:solidFill>
                  <a:prstClr val="black"/>
                </a:solidFill>
                <a:ea typeface="ＭＳ Ｐゴシック" panose="020B0600070205080204" pitchFamily="34" charset="-128"/>
              </a:rPr>
              <a:t>RcvBuffer</a:t>
            </a:r>
            <a:endParaRPr kumimoji="0" lang="en-US" altLang="en-US" sz="2000" b="1" i="0" u="none" strike="noStrike" kern="1200" cap="none" spc="0" normalizeH="0" baseline="0" noProof="0" dirty="0">
              <a:ln>
                <a:noFill/>
              </a:ln>
              <a:solidFill>
                <a:prstClr val="black"/>
              </a:solidFill>
              <a:effectLst/>
              <a:uLnTx/>
              <a:uFillTx/>
              <a:ea typeface="ＭＳ Ｐゴシック" panose="020B0600070205080204" pitchFamily="34" charset="-128"/>
            </a:endParaRPr>
          </a:p>
          <a:p>
            <a:pPr lvl="0">
              <a:lnSpc>
                <a:spcPct val="100000"/>
              </a:lnSpc>
              <a:defRPr/>
            </a:pPr>
            <a:r>
              <a:rPr lang="ru-RU" altLang="en-US" sz="2400" dirty="0">
                <a:solidFill>
                  <a:prstClr val="black"/>
                </a:solidFill>
                <a:ea typeface="ＭＳ Ｐゴシック" panose="020B0600070205080204" pitchFamily="34" charset="-128"/>
              </a:rPr>
              <a:t>отправитель ограничивает количество неподтвержденных («в пути») данных до полученного </a:t>
            </a:r>
            <a:r>
              <a:rPr lang="ru-RU" altLang="en-US" sz="2400" b="1" dirty="0" err="1">
                <a:solidFill>
                  <a:prstClr val="black"/>
                </a:solidFill>
                <a:ea typeface="ＭＳ Ｐゴシック" panose="020B0600070205080204" pitchFamily="34" charset="-128"/>
              </a:rPr>
              <a:t>rwnd</a:t>
            </a:r>
            <a:endParaRPr lang="ru-RU" altLang="en-US" sz="2400" b="1" dirty="0">
              <a:solidFill>
                <a:prstClr val="black"/>
              </a:solidFill>
              <a:ea typeface="ＭＳ Ｐゴシック" panose="020B0600070205080204" pitchFamily="34" charset="-128"/>
            </a:endParaRPr>
          </a:p>
          <a:p>
            <a:pPr lvl="0">
              <a:lnSpc>
                <a:spcPct val="100000"/>
              </a:lnSpc>
              <a:defRPr/>
            </a:pPr>
            <a:r>
              <a:rPr lang="ru-RU" altLang="en-US" sz="2400" dirty="0">
                <a:solidFill>
                  <a:prstClr val="black"/>
                </a:solidFill>
                <a:ea typeface="ＭＳ Ｐゴシック" panose="020B0600070205080204" pitchFamily="34" charset="-128"/>
              </a:rPr>
              <a:t>гарантирует, что приемный буфер не переполнится</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563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ru-RU" sz="1800" dirty="0">
                  <a:solidFill>
                    <a:srgbClr val="000000"/>
                  </a:solidFill>
                  <a:latin typeface="Calibri" panose="020F0502020204030204"/>
                </a:rPr>
                <a:t>Управление потоком</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lang="ru-RU" noProof="0" dirty="0">
                  <a:solidFill>
                    <a:srgbClr val="000000"/>
                  </a:solidFill>
                  <a:latin typeface="Calibri" panose="020F0502020204030204"/>
                </a:rPr>
                <a:t>байт</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получатель</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lang="ru-RU" dirty="0">
                  <a:solidFill>
                    <a:srgbClr val="000000"/>
                  </a:solidFill>
                  <a:latin typeface="Calibri" panose="020F0502020204030204"/>
                </a:rPr>
                <a:t>может принять</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Формат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сегмента</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21" name="Slide Number Placeholder 2">
            <a:extLst>
              <a:ext uri="{FF2B5EF4-FFF2-40B4-BE49-F238E27FC236}">
                <a16:creationId xmlns:a16="http://schemas.microsoft.com/office/drawing/2014/main" id="{56647597-68B4-2153-4618-DD401C29B059}"/>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3C44-6E24-55A6-4D8F-7AE04F562619}"/>
              </a:ext>
            </a:extLst>
          </p:cNvPr>
          <p:cNvSpPr>
            <a:spLocks noGrp="1"/>
          </p:cNvSpPr>
          <p:nvPr>
            <p:ph type="title"/>
          </p:nvPr>
        </p:nvSpPr>
        <p:spPr>
          <a:xfrm>
            <a:off x="838200" y="2534378"/>
            <a:ext cx="10515600" cy="894622"/>
          </a:xfrm>
        </p:spPr>
        <p:txBody>
          <a:bodyPr>
            <a:normAutofit/>
          </a:bodyPr>
          <a:lstStyle/>
          <a:p>
            <a:r>
              <a:rPr lang="ru-RU" dirty="0"/>
              <a:t>2 Протокол </a:t>
            </a:r>
            <a:r>
              <a:rPr lang="en-US" dirty="0"/>
              <a:t>TCP</a:t>
            </a:r>
            <a:r>
              <a:rPr lang="ru-RU" dirty="0"/>
              <a:t>. Управление соединением.</a:t>
            </a:r>
            <a:endParaRPr lang="en-KZ" dirty="0"/>
          </a:p>
        </p:txBody>
      </p:sp>
    </p:spTree>
    <p:extLst>
      <p:ext uri="{BB962C8B-B14F-4D97-AF65-F5344CB8AC3E}">
        <p14:creationId xmlns:p14="http://schemas.microsoft.com/office/powerpoint/2010/main" val="78711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Управление </a:t>
            </a:r>
            <a:r>
              <a:rPr lang="en-US" sz="4800" dirty="0"/>
              <a:t>TCP </a:t>
            </a:r>
            <a:r>
              <a:rPr lang="ru-RU" sz="4800" dirty="0"/>
              <a:t>соединением</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ru-RU"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Установление соединения перед обменом данными</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a:spcBef>
                <a:spcPts val="400"/>
              </a:spcBef>
              <a:defRPr/>
            </a:pPr>
            <a:r>
              <a:rPr lang="ru-RU" sz="2400" dirty="0"/>
              <a:t>Рукопожатие (каждая сторона знает, что другая хочет установить соединение)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r>
              <a:rPr lang="ru-RU" sz="2400" dirty="0"/>
              <a:t>Согласование параметров соединения </a:t>
            </a:r>
            <a:endParaRPr lang="ru-RU" sz="2400" dirty="0">
              <a:effectLst/>
            </a:endParaRP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60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1400" kern="0" dirty="0">
                <a:solidFill>
                  <a:srgbClr val="000000"/>
                </a:solidFill>
              </a:rPr>
              <a:t>Состояние </a:t>
            </a:r>
            <a:r>
              <a:rPr lang="ru-RU" sz="1400" kern="0" dirty="0" err="1">
                <a:solidFill>
                  <a:srgbClr val="000000"/>
                </a:solidFill>
              </a:rPr>
              <a:t>соед</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ESTAB</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1400" kern="0" dirty="0">
                <a:solidFill>
                  <a:srgbClr val="000000"/>
                </a:solidFill>
              </a:rPr>
              <a:t>Переменные </a:t>
            </a:r>
            <a:r>
              <a:rPr lang="ru-RU" sz="1400" kern="0" dirty="0" err="1">
                <a:solidFill>
                  <a:srgbClr val="000000"/>
                </a:solidFill>
              </a:rPr>
              <a:t>соед</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server,client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514344" y="3006443"/>
            <a:ext cx="13516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приложение</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784975" y="5021176"/>
            <a:ext cx="58541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сеть</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60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1400" kern="0" dirty="0">
                <a:solidFill>
                  <a:srgbClr val="000000"/>
                </a:solidFill>
              </a:rPr>
              <a:t>Состояние </a:t>
            </a:r>
            <a:r>
              <a:rPr lang="ru-RU" sz="1400" kern="0" dirty="0" err="1">
                <a:solidFill>
                  <a:srgbClr val="000000"/>
                </a:solidFill>
              </a:rPr>
              <a:t>соед</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ESTAB</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1400" kern="0" dirty="0">
                <a:solidFill>
                  <a:srgbClr val="000000"/>
                </a:solidFill>
              </a:rPr>
              <a:t>Переменные </a:t>
            </a:r>
            <a:r>
              <a:rPr lang="ru-RU" sz="1400" kern="0" dirty="0" err="1">
                <a:solidFill>
                  <a:srgbClr val="000000"/>
                </a:solidFill>
              </a:rPr>
              <a:t>соед</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server,client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841311" y="3024051"/>
            <a:ext cx="135005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приложение</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232270" y="5013813"/>
            <a:ext cx="58541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сеть</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5" name="Slide Number Placeholder 2">
            <a:extLst>
              <a:ext uri="{FF2B5EF4-FFF2-40B4-BE49-F238E27FC236}">
                <a16:creationId xmlns:a16="http://schemas.microsoft.com/office/drawing/2014/main" id="{7703B9A6-3CF0-137C-FDDC-FDBE91878C69}"/>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49A8C-64D8-DFB1-29ED-2275FDAAC9DA}"/>
              </a:ext>
            </a:extLst>
          </p:cNvPr>
          <p:cNvSpPr>
            <a:spLocks noGrp="1"/>
          </p:cNvSpPr>
          <p:nvPr>
            <p:ph type="title"/>
          </p:nvPr>
        </p:nvSpPr>
        <p:spPr/>
        <p:txBody>
          <a:bodyPr/>
          <a:lstStyle/>
          <a:p>
            <a:r>
              <a:rPr lang="ru-RU">
                <a:cs typeface="Calibri Light"/>
              </a:rPr>
              <a:t>План</a:t>
            </a:r>
            <a:endParaRPr lang="ru-RU"/>
          </a:p>
        </p:txBody>
      </p:sp>
      <p:sp>
        <p:nvSpPr>
          <p:cNvPr id="3" name="Объект 2">
            <a:extLst>
              <a:ext uri="{FF2B5EF4-FFF2-40B4-BE49-F238E27FC236}">
                <a16:creationId xmlns:a16="http://schemas.microsoft.com/office/drawing/2014/main" id="{3442F0EB-D236-E592-A42B-8E35B6662FAD}"/>
              </a:ext>
            </a:extLst>
          </p:cNvPr>
          <p:cNvSpPr>
            <a:spLocks noGrp="1"/>
          </p:cNvSpPr>
          <p:nvPr>
            <p:ph idx="1"/>
          </p:nvPr>
        </p:nvSpPr>
        <p:spPr/>
        <p:txBody>
          <a:bodyPr vert="horz" lIns="91440" tIns="45720" rIns="91440" bIns="45720" rtlCol="0" anchor="t">
            <a:normAutofit/>
          </a:bodyPr>
          <a:lstStyle/>
          <a:p>
            <a:pPr marL="514350" indent="-514350">
              <a:buAutoNum type="arabicPeriod"/>
            </a:pPr>
            <a:r>
              <a:rPr lang="ru-RU" dirty="0">
                <a:cs typeface="Calibri"/>
              </a:rPr>
              <a:t>Протокол</a:t>
            </a:r>
            <a:r>
              <a:rPr lang="en-US" dirty="0">
                <a:cs typeface="Calibri"/>
              </a:rPr>
              <a:t> TCP</a:t>
            </a:r>
          </a:p>
          <a:p>
            <a:pPr marL="746125" lvl="1" indent="-288925">
              <a:buClr>
                <a:schemeClr val="bg1">
                  <a:lumMod val="75000"/>
                </a:schemeClr>
              </a:buClr>
              <a:buFont typeface="Arial"/>
              <a:buChar char="•"/>
              <a:defRPr/>
            </a:pPr>
            <a:r>
              <a:rPr lang="ru-RU" dirty="0"/>
              <a:t>Структура сегмента</a:t>
            </a:r>
            <a:endParaRPr lang="en-US" dirty="0"/>
          </a:p>
          <a:p>
            <a:pPr marL="746125" lvl="1" indent="-288925">
              <a:buClr>
                <a:schemeClr val="bg1">
                  <a:lumMod val="75000"/>
                </a:schemeClr>
              </a:buClr>
              <a:buFont typeface="Arial"/>
              <a:buChar char="•"/>
              <a:defRPr/>
            </a:pPr>
            <a:r>
              <a:rPr lang="ru-RU" dirty="0"/>
              <a:t>Надежная передача данных</a:t>
            </a:r>
            <a:endParaRPr lang="en-US" dirty="0"/>
          </a:p>
          <a:p>
            <a:pPr marL="746125" lvl="1" indent="-288925">
              <a:buFont typeface="Arial"/>
              <a:buChar char="•"/>
              <a:defRPr/>
            </a:pPr>
            <a:r>
              <a:rPr lang="ru-RU" dirty="0"/>
              <a:t>Управление потоком</a:t>
            </a:r>
            <a:endParaRPr lang="en-US" dirty="0"/>
          </a:p>
          <a:p>
            <a:pPr marL="746125" lvl="1" indent="-288925">
              <a:buFont typeface="Arial"/>
              <a:buChar char="•"/>
              <a:defRPr/>
            </a:pPr>
            <a:r>
              <a:rPr lang="ru-RU" dirty="0"/>
              <a:t>Управление соединением</a:t>
            </a:r>
            <a:endParaRPr lang="en-US" sz="3200" dirty="0"/>
          </a:p>
          <a:p>
            <a:pPr marL="457200" lvl="1" indent="0">
              <a:buNone/>
            </a:pPr>
            <a:endParaRPr lang="en-US" dirty="0">
              <a:cs typeface="Calibri"/>
            </a:endParaRPr>
          </a:p>
          <a:p>
            <a:pPr marL="0" indent="0">
              <a:buNone/>
            </a:pPr>
            <a:br>
              <a:rPr lang="en-US" dirty="0"/>
            </a:br>
            <a:endParaRPr lang="en-US" dirty="0">
              <a:effectLst/>
              <a:cs typeface="Calibri" panose="020F0502020204030204"/>
            </a:endParaRPr>
          </a:p>
        </p:txBody>
      </p:sp>
    </p:spTree>
    <p:extLst>
      <p:ext uri="{BB962C8B-B14F-4D97-AF65-F5344CB8AC3E}">
        <p14:creationId xmlns:p14="http://schemas.microsoft.com/office/powerpoint/2010/main" val="389620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a:t>
            </a:r>
            <a:r>
              <a:rPr lang="ru-RU" sz="4800" dirty="0"/>
              <a:t>этапное</a:t>
            </a:r>
            <a:r>
              <a:rPr lang="en-US" sz="4800" dirty="0"/>
              <a:t> </a:t>
            </a:r>
            <a:r>
              <a:rPr lang="ru-RU" sz="4800" dirty="0"/>
              <a:t>рукопожатие</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52934" y="1675748"/>
            <a:ext cx="308129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0" cap="none" spc="0" normalizeH="0" baseline="0" noProof="0" dirty="0">
                <a:ln>
                  <a:noFill/>
                </a:ln>
                <a:solidFill>
                  <a:srgbClr val="000099"/>
                </a:solidFill>
                <a:effectLst/>
                <a:uLnTx/>
                <a:uFillTx/>
                <a:latin typeface="Calibri"/>
                <a:ea typeface="ＭＳ Ｐゴシック" charset="0"/>
                <a:cs typeface="+mn-cs"/>
              </a:rPr>
              <a:t>Состояние клиента</a:t>
            </a: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7749944" y="1081958"/>
            <a:ext cx="30861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0" cap="none" spc="0" normalizeH="0" baseline="0" noProof="0" dirty="0">
                <a:ln>
                  <a:noFill/>
                </a:ln>
                <a:solidFill>
                  <a:srgbClr val="000099"/>
                </a:solidFill>
                <a:effectLst/>
                <a:uLnTx/>
                <a:uFillTx/>
                <a:latin typeface="Calibri"/>
                <a:ea typeface="ＭＳ Ｐゴシック" charset="0"/>
                <a:cs typeface="+mn-cs"/>
              </a:rPr>
              <a:t>Состояние сервера</a:t>
            </a: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
        <p:nvSpPr>
          <p:cNvPr id="78" name="Slide Number Placeholder 2">
            <a:extLst>
              <a:ext uri="{FF2B5EF4-FFF2-40B4-BE49-F238E27FC236}">
                <a16:creationId xmlns:a16="http://schemas.microsoft.com/office/drawing/2014/main" id="{CB93CCBC-5054-AF7D-4B62-D0F7AB89795E}"/>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fontScale="90000"/>
          </a:bodyPr>
          <a:lstStyle/>
          <a:p>
            <a:r>
              <a:rPr lang="ru-RU" sz="4800" dirty="0"/>
              <a:t>Человеческий протокол трехстороннего рукопожатия</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Закрытие</a:t>
            </a:r>
            <a:r>
              <a:rPr lang="en-US" sz="4800" dirty="0"/>
              <a:t> TCP </a:t>
            </a:r>
            <a:r>
              <a:rPr lang="ru-RU" sz="4800" dirty="0"/>
              <a:t>соединения</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5276991"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Клиент и сервер закрывают свое соединение</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отправляют</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TCP </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сегмент</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с</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FIN </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бит</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1</a:t>
            </a:r>
          </a:p>
          <a:p>
            <a:pPr>
              <a:buFont typeface="Wingdings" charset="2"/>
              <a:buChar char="§"/>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Отвечают </a:t>
            </a:r>
            <a:r>
              <a:rPr lang="en-US" dirty="0">
                <a:solidFill>
                  <a:prstClr val="black"/>
                </a:solidFill>
              </a:rPr>
              <a:t>ACK</a:t>
            </a: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 на полученный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 </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indent="-222250">
              <a:spcBef>
                <a:spcPts val="1000"/>
              </a:spcBef>
              <a:buClr>
                <a:srgbClr val="0000A3"/>
              </a:buClr>
              <a:buFont typeface="Wingdings" charset="2"/>
              <a:buChar char="§"/>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На полученный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 ACK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может быть совмещен со своим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t>
            </a:r>
          </a:p>
          <a:p>
            <a:pPr lvl="0">
              <a:buFont typeface="Wingdings" charset="2"/>
              <a:buChar char="§"/>
              <a:defRPr/>
            </a:pPr>
            <a:r>
              <a:rPr lang="ru-RU" dirty="0">
                <a:solidFill>
                  <a:prstClr val="black"/>
                </a:solidFill>
              </a:rPr>
              <a:t>возможен одновременный обмен </a:t>
            </a:r>
            <a:r>
              <a:rPr lang="en-US" dirty="0">
                <a:solidFill>
                  <a:prstClr val="black"/>
                </a:solidFill>
              </a:rPr>
              <a:t>FIN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id="{44F9ADBD-3E10-126D-982F-7AEFD2BAFA5B}"/>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pic>
        <p:nvPicPr>
          <p:cNvPr id="4" name="Picture 3" descr="Diagram&#10;&#10;Description automatically generated">
            <a:extLst>
              <a:ext uri="{FF2B5EF4-FFF2-40B4-BE49-F238E27FC236}">
                <a16:creationId xmlns:a16="http://schemas.microsoft.com/office/drawing/2014/main" id="{BA6EDB6D-A350-1936-D7FA-92B845EDFADD}"/>
              </a:ext>
            </a:extLst>
          </p:cNvPr>
          <p:cNvPicPr>
            <a:picLocks noChangeAspect="1"/>
          </p:cNvPicPr>
          <p:nvPr/>
        </p:nvPicPr>
        <p:blipFill>
          <a:blip r:embed="rId3"/>
          <a:stretch>
            <a:fillRect/>
          </a:stretch>
        </p:blipFill>
        <p:spPr>
          <a:xfrm>
            <a:off x="6116320" y="1183947"/>
            <a:ext cx="5530201" cy="5169087"/>
          </a:xfrm>
          <a:prstGeom prst="rect">
            <a:avLst/>
          </a:prstGeom>
        </p:spPr>
      </p:pic>
    </p:spTree>
    <p:extLst>
      <p:ext uri="{BB962C8B-B14F-4D97-AF65-F5344CB8AC3E}">
        <p14:creationId xmlns:p14="http://schemas.microsoft.com/office/powerpoint/2010/main" val="265767193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42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Протокол </a:t>
            </a:r>
            <a:r>
              <a:rPr lang="en-US" sz="4800" dirty="0"/>
              <a:t>TCP: </a:t>
            </a:r>
            <a:r>
              <a:rPr lang="ru-RU" sz="4800" dirty="0"/>
              <a:t>обзор</a:t>
            </a:r>
            <a:r>
              <a:rPr lang="en-US" sz="4800" dirty="0"/>
              <a:t>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489418"/>
            <a:ext cx="6012953" cy="5535387"/>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ru-RU" altLang="en-US" sz="2600" dirty="0">
                <a:solidFill>
                  <a:srgbClr val="C00000"/>
                </a:solidFill>
                <a:latin typeface="Calibri"/>
                <a:ea typeface="ＭＳ Ｐゴシック" panose="020B0600070205080204" pitchFamily="34" charset="-128"/>
              </a:rPr>
              <a:t>С</a:t>
            </a:r>
            <a:r>
              <a:rPr kumimoji="0" lang="ru-RU" altLang="en-US" sz="2600" b="0" i="0" u="none" strike="noStrike" kern="1200" cap="none" spc="0" normalizeH="0" baseline="0" noProof="0" dirty="0" err="1">
                <a:ln>
                  <a:noFill/>
                </a:ln>
                <a:solidFill>
                  <a:srgbClr val="C00000"/>
                </a:solidFill>
                <a:effectLst/>
                <a:uLnTx/>
                <a:uFillTx/>
                <a:latin typeface="Calibri"/>
                <a:ea typeface="ＭＳ Ｐゴシック" panose="020B0600070205080204" pitchFamily="34" charset="-128"/>
              </a:rPr>
              <a:t>овокупные</a:t>
            </a:r>
            <a:r>
              <a:rPr kumimoji="0" lang="en-US" altLang="en-US" sz="26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rPr>
              <a:t> ACK</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ru-RU" altLang="en-US" sz="2600" dirty="0">
                <a:solidFill>
                  <a:srgbClr val="C00000"/>
                </a:solidFill>
                <a:latin typeface="Calibri"/>
                <a:ea typeface="ＭＳ Ｐゴシック" panose="020B0600070205080204" pitchFamily="34" charset="-128"/>
              </a:rPr>
              <a:t>К</a:t>
            </a:r>
            <a:r>
              <a:rPr kumimoji="0" lang="ru-RU" altLang="en-US" sz="2600" b="0" i="0" u="none" strike="noStrike" kern="1200" cap="none" spc="0" normalizeH="0" baseline="0" noProof="0" dirty="0" err="1">
                <a:ln>
                  <a:noFill/>
                </a:ln>
                <a:solidFill>
                  <a:srgbClr val="C00000"/>
                </a:solidFill>
                <a:effectLst/>
                <a:uLnTx/>
                <a:uFillTx/>
                <a:latin typeface="Calibri"/>
                <a:ea typeface="ＭＳ Ｐゴシック" panose="020B0600070205080204" pitchFamily="34" charset="-128"/>
              </a:rPr>
              <a:t>онвейеризация</a:t>
            </a:r>
            <a:r>
              <a:rPr kumimoji="0" lang="en-US" altLang="en-US" sz="26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rPr>
              <a:t>:</a:t>
            </a:r>
          </a:p>
          <a:p>
            <a:pPr marL="919163" lvl="2" indent="-293688">
              <a:defRPr/>
            </a:pPr>
            <a:r>
              <a:rPr lang="ru-RU" sz="2200" dirty="0"/>
              <a:t>Управление перегрузкой̆ и потоком </a:t>
            </a:r>
            <a:r>
              <a:rPr lang="en-US" sz="2200" dirty="0"/>
              <a:t>TCP </a:t>
            </a:r>
            <a:r>
              <a:rPr lang="ru-RU" sz="2200" dirty="0"/>
              <a:t>устанавливают размер окна </a:t>
            </a:r>
            <a:endParaRPr kumimoji="0" lang="en-US" altLang="en-US" sz="22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lang="ru-RU" sz="2600" dirty="0">
                <a:solidFill>
                  <a:srgbClr val="C00000"/>
                </a:solidFill>
                <a:latin typeface="Calibri" panose="020F0502020204030204"/>
              </a:rPr>
              <a:t>С установлением логического соединения</a:t>
            </a:r>
            <a:r>
              <a:rPr kumimoji="0" lang="en-US" sz="2600" b="0" i="0" u="none" strike="noStrike" kern="1200" cap="none" spc="0" normalizeH="0" baseline="0" noProof="0" dirty="0">
                <a:ln>
                  <a:noFill/>
                </a:ln>
                <a:solidFill>
                  <a:srgbClr val="C00000"/>
                </a:solidFill>
                <a:effectLst/>
                <a:uLnTx/>
                <a:uFillTx/>
                <a:latin typeface="Calibri" panose="020F0502020204030204"/>
              </a:rPr>
              <a:t>: </a:t>
            </a:r>
          </a:p>
          <a:p>
            <a:pPr lvl="1">
              <a:buFont typeface="Arial"/>
              <a:buChar char="•"/>
              <a:defRPr/>
            </a:pPr>
            <a:r>
              <a:rPr lang="ru-RU" sz="2200" dirty="0"/>
              <a:t>Установление соединения (обмен управляющими сообщениями) инициируется отправителем, состояние получателя до обмена данными </a:t>
            </a:r>
            <a:endParaRPr kumimoji="0" lang="en-US" sz="2200" b="0" i="0" u="none" strike="noStrike" kern="1200" cap="none" spc="0" normalizeH="0" baseline="0" noProof="0" dirty="0">
              <a:ln>
                <a:noFill/>
              </a:ln>
              <a:solidFill>
                <a:prstClr val="black"/>
              </a:solidFill>
              <a:effectLst/>
              <a:uLnTx/>
              <a:uFillTx/>
              <a:latin typeface="Calibri" panose="020F0502020204030204"/>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lang="ru-RU" sz="2600" dirty="0">
                <a:solidFill>
                  <a:srgbClr val="C00000"/>
                </a:solidFill>
                <a:latin typeface="Calibri" panose="020F0502020204030204"/>
              </a:rPr>
              <a:t>Управляемый поток</a:t>
            </a:r>
            <a:r>
              <a:rPr kumimoji="0" lang="en-US" sz="2600" b="0" i="0" u="none" strike="noStrike" kern="1200" cap="none" spc="0" normalizeH="0" baseline="0" noProof="0" dirty="0">
                <a:ln>
                  <a:noFill/>
                </a:ln>
                <a:solidFill>
                  <a:srgbClr val="C00000"/>
                </a:solidFill>
                <a:effectLst/>
                <a:uLnTx/>
                <a:uFillTx/>
                <a:latin typeface="Calibri" panose="020F0502020204030204"/>
              </a:rPr>
              <a:t>:</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ru-RU" sz="2200" b="0" i="0" u="none" strike="noStrike" kern="1200" cap="none" spc="0" normalizeH="0" baseline="0" noProof="0" dirty="0">
                <a:ln>
                  <a:noFill/>
                </a:ln>
                <a:solidFill>
                  <a:prstClr val="black"/>
                </a:solidFill>
                <a:effectLst/>
                <a:uLnTx/>
                <a:uFillTx/>
                <a:latin typeface="Calibri" panose="020F0502020204030204"/>
              </a:rPr>
              <a:t>Отправитель не вызывает переполнение у получателя</a:t>
            </a:r>
            <a:endParaRPr kumimoji="0" lang="en-US" sz="2200" b="0" i="0" u="none" strike="noStrike" kern="1200" cap="none" spc="0" normalizeH="0" baseline="0" noProof="0" dirty="0">
              <a:ln>
                <a:noFill/>
              </a:ln>
              <a:solidFill>
                <a:prstClr val="black"/>
              </a:solidFill>
              <a:effectLst/>
              <a:uLnTx/>
              <a:uFillTx/>
              <a:latin typeface="Calibri" panose="020F0502020204030204"/>
            </a:endParaRP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566876" y="1489418"/>
            <a:ext cx="5382987" cy="4648200"/>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ru-RU" altLang="en-US" sz="26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Соединение точка-точка</a:t>
            </a:r>
            <a:r>
              <a:rPr kumimoji="0" lang="en-US" altLang="en-US" sz="26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u-RU"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Один отправитель, один получатель</a:t>
            </a:r>
            <a:endParaRPr kumimoji="0" lang="en-US" altLang="en-US" sz="2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endParaRP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ru-RU" altLang="en-US" sz="26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Надежный упорядоченный </a:t>
            </a:r>
            <a:r>
              <a:rPr kumimoji="0" lang="ru-RU" altLang="en-US" sz="26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поток байт</a:t>
            </a:r>
            <a:r>
              <a:rPr kumimoji="0" lang="en-US" altLang="en-US" sz="26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ru-RU" altLang="en-US" sz="2200" dirty="0">
                <a:solidFill>
                  <a:prstClr val="black"/>
                </a:solidFill>
                <a:latin typeface="Calibri" panose="020F0502020204030204"/>
                <a:ea typeface="ＭＳ Ｐゴシック" panose="020B0600070205080204" pitchFamily="34" charset="-128"/>
              </a:rPr>
              <a:t>нет</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ru-RU"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границ сообщений</a:t>
            </a:r>
            <a:r>
              <a:rPr kumimoji="0"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ru-RU" sz="2600" b="0" i="0" u="none" strike="noStrike" kern="1200" cap="none" spc="0" normalizeH="0" baseline="0" noProof="0" dirty="0">
                <a:ln>
                  <a:noFill/>
                </a:ln>
                <a:solidFill>
                  <a:srgbClr val="C00000"/>
                </a:solidFill>
                <a:effectLst/>
                <a:uLnTx/>
                <a:uFillTx/>
                <a:latin typeface="Calibri"/>
                <a:ea typeface="+mn-ea"/>
                <a:cs typeface="+mn-cs"/>
              </a:rPr>
              <a:t>Полнодуплексная передача данных</a:t>
            </a:r>
            <a:r>
              <a:rPr kumimoji="0" lang="en-US" sz="2600" b="0" i="0" u="none" strike="noStrike" kern="1200" cap="none" spc="0" normalizeH="0" baseline="0" noProof="0" dirty="0">
                <a:ln>
                  <a:noFill/>
                </a:ln>
                <a:solidFill>
                  <a:srgbClr val="C00000"/>
                </a:solidFill>
                <a:effectLst/>
                <a:uLnTx/>
                <a:uFillTx/>
                <a:latin typeface="Calibri"/>
                <a:ea typeface="+mn-ea"/>
                <a:cs typeface="+mn-cs"/>
              </a:rPr>
              <a:t>:</a:t>
            </a:r>
          </a:p>
          <a:p>
            <a:pPr lvl="1">
              <a:spcBef>
                <a:spcPts val="400"/>
              </a:spcBef>
              <a:buFont typeface="Arial"/>
              <a:buChar char="•"/>
              <a:defRPr/>
            </a:pPr>
            <a:r>
              <a:rPr lang="ru-RU" sz="2200" dirty="0">
                <a:solidFill>
                  <a:prstClr val="black"/>
                </a:solidFill>
              </a:rPr>
              <a:t>двунаправленный поток данных в одном соединени</a:t>
            </a:r>
            <a:r>
              <a:rPr lang="ru-RU" sz="2200" dirty="0">
                <a:solidFill>
                  <a:prstClr val="black"/>
                </a:solidFill>
                <a:latin typeface="Calibri"/>
              </a:rPr>
              <a:t>и</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lvl="1">
              <a:spcBef>
                <a:spcPts val="400"/>
              </a:spcBef>
              <a:buFont typeface="Arial"/>
              <a:buChar char="•"/>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MSS: </a:t>
            </a:r>
            <a:r>
              <a:rPr lang="ru-RU" sz="2200" dirty="0">
                <a:solidFill>
                  <a:prstClr val="black"/>
                </a:solidFill>
              </a:rPr>
              <a:t>максимальный размер сегмента</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C0A13EF-83A2-2C77-4B85-0AAC4CD3DAAF}"/>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ru-RU" sz="4800" dirty="0"/>
              <a:t>Структура </a:t>
            </a:r>
            <a:r>
              <a:rPr lang="en-US" sz="4800" dirty="0"/>
              <a:t>TCP</a:t>
            </a:r>
            <a:r>
              <a:rPr lang="ru-RU" sz="4800" dirty="0"/>
              <a:t>-сегмента</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393516" y="1661303"/>
            <a:ext cx="3811980" cy="405232"/>
            <a:chOff x="4393516" y="1661303"/>
            <a:chExt cx="3811980" cy="405232"/>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393516" y="1661303"/>
              <a:ext cx="186782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источ</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305617" y="1666425"/>
              <a:ext cx="1899879"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получ</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9332"/>
            <a:chOff x="4324123" y="1145724"/>
            <a:chExt cx="3935412" cy="369332"/>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762982" y="1145724"/>
              <a:ext cx="995785"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32 </a:t>
              </a:r>
              <a:r>
                <a:rPr lang="ru-RU" sz="1800" dirty="0">
                  <a:solidFill>
                    <a:srgbClr val="000000"/>
                  </a:solidFill>
                  <a:latin typeface="Arial" charset="0"/>
                </a:rPr>
                <a:t>бита</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71430" y="2822952"/>
            <a:ext cx="413896" cy="407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lang="ru-RU" sz="1200" dirty="0">
                <a:solidFill>
                  <a:srgbClr val="000000"/>
                </a:solidFill>
                <a:latin typeface="Calibri"/>
              </a:rPr>
              <a:t>н</a:t>
            </a:r>
            <a:r>
              <a:rPr kumimoji="0" lang="ru-RU" sz="1200" b="0" i="0" u="none" strike="noStrike" kern="1200" cap="none" spc="0" normalizeH="0" baseline="0" noProof="0" dirty="0">
                <a:ln>
                  <a:noFill/>
                </a:ln>
                <a:solidFill>
                  <a:srgbClr val="000000"/>
                </a:solidFill>
                <a:effectLst/>
                <a:uLnTx/>
                <a:uFillTx/>
                <a:latin typeface="Calibri"/>
                <a:ea typeface="ＭＳ Ｐゴシック" charset="0"/>
                <a:cs typeface="+mn-cs"/>
              </a:rPr>
              <a:t>е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ru-RU" sz="1200" b="0" i="0" u="none" strike="noStrike" kern="1200" cap="none" spc="0" normalizeH="0" baseline="0" noProof="0" dirty="0" err="1">
                <a:ln>
                  <a:noFill/>
                </a:ln>
                <a:solidFill>
                  <a:srgbClr val="000000"/>
                </a:solidFill>
                <a:effectLst/>
                <a:uLnTx/>
                <a:uFillTx/>
                <a:latin typeface="Calibri"/>
                <a:ea typeface="ＭＳ Ｐゴシック" charset="0"/>
                <a:cs typeface="+mn-cs"/>
              </a:rPr>
              <a:t>исп</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272995" y="2817362"/>
            <a:ext cx="5747198" cy="953083"/>
            <a:chOff x="6272995" y="2817362"/>
            <a:chExt cx="5747198" cy="953083"/>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272995" y="2817362"/>
              <a:ext cx="2010936"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charset="0"/>
                  <a:ea typeface="ＭＳ Ｐゴシック" charset="0"/>
                  <a:cs typeface="+mn-cs"/>
                </a:rPr>
                <a:t>Окно получателя</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3295293" cy="9233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eaLnBrk="0" fontAlgn="base" hangingPunct="0">
                <a:lnSpc>
                  <a:spcPct val="90000"/>
                </a:lnSpc>
                <a:spcBef>
                  <a:spcPct val="0"/>
                </a:spcBef>
                <a:spcAft>
                  <a:spcPct val="0"/>
                </a:spcAft>
                <a:defRPr/>
              </a:pPr>
              <a:r>
                <a:rPr lang="ru-RU" sz="2200" dirty="0">
                  <a:solidFill>
                    <a:srgbClr val="000000"/>
                  </a:solidFill>
                  <a:latin typeface="Calibri" panose="020F0502020204030204"/>
                </a:rPr>
                <a:t>управление потоком</a:t>
              </a:r>
              <a:r>
                <a:rPr kumimoji="0" lang="en-US"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байтов, которые получатель готов принять </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895630"/>
            <a:chOff x="4979760" y="1674436"/>
            <a:chExt cx="7040433" cy="895630"/>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Порядковый номер</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895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ru-RU" sz="2200" dirty="0">
                  <a:solidFill>
                    <a:srgbClr val="000000"/>
                  </a:solidFill>
                  <a:latin typeface="Calibri" panose="020F0502020204030204"/>
                </a:rPr>
                <a:t>Порядковый </a:t>
              </a:r>
              <a:r>
                <a:rPr kumimoji="0" lang="en-US"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t>
              </a:r>
              <a:r>
                <a:rPr kumimoji="0" lang="ru-RU"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сегмента</a:t>
              </a:r>
              <a:r>
                <a:rPr kumimoji="0" lang="en-US"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вычисляется по байтам данных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не</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сегментов</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t>
              </a: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101172" y="4614412"/>
            <a:ext cx="6068504" cy="1335058"/>
            <a:chOff x="5101172" y="4614412"/>
            <a:chExt cx="6068504" cy="1335058"/>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101172" y="4614412"/>
              <a:ext cx="2600392" cy="1015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Данные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при</a:t>
              </a:r>
              <a:r>
                <a:rPr lang="ru-RU" sz="2000" dirty="0" err="1">
                  <a:solidFill>
                    <a:srgbClr val="000000"/>
                  </a:solidFill>
                  <a:latin typeface="Arial" charset="0"/>
                </a:rPr>
                <a:t>ложения</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переменная длина</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3111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Calibri" panose="020F0502020204030204"/>
                  <a:ea typeface="+mn-ea"/>
                  <a:cs typeface="+mn-cs"/>
                </a:rPr>
                <a:t>Данные отправленные приложением в</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TCP </a:t>
              </a:r>
              <a:r>
                <a:rPr lang="ru-RU" sz="2200" dirty="0">
                  <a:solidFill>
                    <a:prstClr val="black"/>
                  </a:solidFill>
                  <a:latin typeface="Calibri" panose="020F0502020204030204"/>
                </a:rPr>
                <a:t>сокет</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850057" y="4982130"/>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Номер подтверждения</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lang="ru-RU" sz="2000" dirty="0" err="1">
                    <a:solidFill>
                      <a:srgbClr val="000000"/>
                    </a:solidFill>
                    <a:latin typeface="Calibri" panose="020F0502020204030204"/>
                  </a:rPr>
                  <a:t>порядк</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 </a:t>
                </a:r>
                <a:r>
                  <a:rPr kumimoji="0" lang="ru-RU"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след </a:t>
                </a:r>
                <a:r>
                  <a:rPr kumimoji="0" lang="ru-RU"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ожид</a:t>
                </a:r>
                <a:r>
                  <a:rPr kumimoji="0" lang="ru-RU"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байт</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 </a:t>
                </a:r>
                <a:r>
                  <a:rPr lang="ru-RU" sz="2000" dirty="0">
                    <a:solidFill>
                      <a:srgbClr val="000000"/>
                    </a:solidFill>
                    <a:latin typeface="Calibri" panose="020F0502020204030204"/>
                  </a:rPr>
                  <a:t>бит</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ru-RU"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это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699" y="3498441"/>
            <a:ext cx="5828675" cy="1305104"/>
            <a:chOff x="1895699" y="3498441"/>
            <a:chExt cx="5828675" cy="1305104"/>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498441"/>
              <a:ext cx="2894013" cy="7078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дополнения</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ru-RU" sz="2000" b="0" i="0" u="none" strike="noStrike" kern="1200" cap="none" spc="0" normalizeH="0" baseline="0" noProof="0" dirty="0">
                  <a:ln>
                    <a:noFill/>
                  </a:ln>
                  <a:solidFill>
                    <a:srgbClr val="000000"/>
                  </a:solidFill>
                  <a:effectLst/>
                  <a:uLnTx/>
                  <a:uFillTx/>
                  <a:latin typeface="Arial" charset="0"/>
                  <a:ea typeface="ＭＳ Ｐゴシック" charset="0"/>
                  <a:cs typeface="+mn-cs"/>
                </a:rPr>
                <a:t>переменная длина</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699" y="4434213"/>
              <a:ext cx="1688926"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ru-RU"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опции</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625" y="3852384"/>
              <a:ext cx="1245736" cy="7664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544415" cy="424732"/>
            <a:chOff x="318075" y="2819126"/>
            <a:chExt cx="4544415"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62647" y="2826980"/>
              <a:ext cx="599843" cy="3813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Calibri"/>
                  <a:ea typeface="ＭＳ Ｐゴシック" charset="0"/>
                  <a:cs typeface="+mn-cs"/>
                </a:rPr>
                <a:t>Длина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ru-RU" sz="1100" b="0" i="0" u="none" strike="noStrike" kern="1200" cap="none" spc="0" normalizeH="0" baseline="0" noProof="0" dirty="0" err="1">
                  <a:ln>
                    <a:noFill/>
                  </a:ln>
                  <a:solidFill>
                    <a:srgbClr val="000000"/>
                  </a:solidFill>
                  <a:effectLst/>
                  <a:uLnTx/>
                  <a:uFillTx/>
                  <a:latin typeface="Calibri"/>
                  <a:ea typeface="ＭＳ Ｐゴシック" charset="0"/>
                  <a:cs typeface="+mn-cs"/>
                </a:rPr>
                <a:t>заг</a:t>
              </a:r>
              <a:endParaRPr kumimoji="0" lang="en-US" sz="11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lang="ru-RU" sz="2200" dirty="0">
                  <a:solidFill>
                    <a:srgbClr val="000000"/>
                  </a:solidFill>
                  <a:latin typeface="Calibri" panose="020F0502020204030204"/>
                </a:rPr>
                <a:t>длина</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t>
              </a:r>
              <a:r>
                <a:rPr lang="ru-RU" sz="1800" dirty="0">
                  <a:solidFill>
                    <a:srgbClr val="000000"/>
                  </a:solidFill>
                  <a:latin typeface="Calibri" panose="020F0502020204030204"/>
                </a:rPr>
                <a:t>заголовка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3888" y="3203124"/>
            <a:ext cx="6197947" cy="450806"/>
            <a:chOff x="-23888" y="3203124"/>
            <a:chExt cx="6197947" cy="450806"/>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626841" y="3203124"/>
              <a:ext cx="1547218"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charset="0"/>
                  <a:ea typeface="ＭＳ Ｐゴシック" charset="0"/>
                  <a:cs typeface="+mn-cs"/>
                </a:rPr>
                <a:t>Контр сумма</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3888" y="3284598"/>
              <a:ext cx="3595495"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Контрольная сумма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flipV="1">
              <a:off x="3571607" y="3387790"/>
              <a:ext cx="1055234" cy="814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4559" y="2863949"/>
            <a:ext cx="6188450" cy="3013811"/>
            <a:chOff x="174559" y="2863949"/>
            <a:chExt cx="6188450" cy="301381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4559" y="4982130"/>
              <a:ext cx="3419248" cy="895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ru-RU"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установление соединения (команды установки и разрыва соединения)</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12303" cy="722024"/>
            <a:chOff x="5277007" y="2859957"/>
            <a:chExt cx="2912303" cy="722024"/>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94614" y="3212649"/>
              <a:ext cx="1694696"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Указатель </a:t>
              </a: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endPar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endParaRP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7820" y="2863950"/>
            <a:ext cx="5435945" cy="1504724"/>
            <a:chOff x="-17820" y="2863950"/>
            <a:chExt cx="5435945" cy="150472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7820" y="3722343"/>
              <a:ext cx="3567359" cy="6463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r" eaLnBrk="0" fontAlgn="base" hangingPunct="0">
                <a:lnSpc>
                  <a:spcPct val="90000"/>
                </a:lnSpc>
                <a:spcBef>
                  <a:spcPct val="0"/>
                </a:spcBef>
                <a:spcAft>
                  <a:spcPct val="0"/>
                </a:spcAf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lang="ru-RU" sz="1800" dirty="0">
                  <a:solidFill>
                    <a:srgbClr val="000000"/>
                  </a:solidFill>
                  <a:latin typeface="Calibri" panose="020F0502020204030204"/>
                </a:rPr>
                <a:t>уведомление </a:t>
              </a:r>
            </a:p>
            <a:p>
              <a:pPr lvl="0" algn="r" eaLnBrk="0" fontAlgn="base" hangingPunct="0">
                <a:lnSpc>
                  <a:spcPct val="90000"/>
                </a:lnSpc>
                <a:spcBef>
                  <a:spcPct val="0"/>
                </a:spcBef>
                <a:spcAft>
                  <a:spcPct val="0"/>
                </a:spcAft>
                <a:defRPr/>
              </a:pPr>
              <a:r>
                <a:rPr lang="ru-RU" sz="1800" dirty="0">
                  <a:solidFill>
                    <a:srgbClr val="000000"/>
                  </a:solidFill>
                  <a:latin typeface="Calibri" panose="020F0502020204030204"/>
                </a:rPr>
                <a:t>о перегрузке</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16" name="Slide Number Placeholder 2">
            <a:extLst>
              <a:ext uri="{FF2B5EF4-FFF2-40B4-BE49-F238E27FC236}">
                <a16:creationId xmlns:a16="http://schemas.microsoft.com/office/drawing/2014/main" id="{36767D5F-44D2-9BFD-7AF3-7F9BB1B08CC2}"/>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a:t>
            </a:r>
            <a:r>
              <a:rPr lang="ru-RU" sz="4800" dirty="0"/>
              <a:t>: порядковые номера</a:t>
            </a:r>
            <a:r>
              <a:rPr lang="en-US" sz="4800" dirty="0"/>
              <a:t>,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ru-RU" altLang="en-US" sz="26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Порядковые номера</a:t>
            </a:r>
            <a:r>
              <a:rPr kumimoji="0" lang="en-US" altLang="en-US" sz="26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p>
          <a:p>
            <a:r>
              <a:rPr lang="ru-RU" sz="2600" dirty="0"/>
              <a:t>«номер» первого </a:t>
            </a:r>
            <a:r>
              <a:rPr lang="ru-RU" sz="2600" dirty="0" err="1"/>
              <a:t>байта</a:t>
            </a:r>
            <a:r>
              <a:rPr lang="ru-RU" sz="2600" dirty="0"/>
              <a:t> данных сегмента в потоке </a:t>
            </a:r>
            <a:r>
              <a:rPr lang="ru-RU" sz="2600" dirty="0" err="1"/>
              <a:t>байт</a:t>
            </a:r>
            <a:r>
              <a:rPr lang="ru-RU" sz="2600" dirty="0"/>
              <a:t> </a:t>
            </a:r>
            <a:endParaRPr lang="ru-RU" sz="2600" dirty="0">
              <a:effectLst/>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885136" y="3989282"/>
            <a:ext cx="3192470" cy="2543176"/>
            <a:chOff x="3584" y="2404"/>
            <a:chExt cx="2011" cy="1602"/>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5"/>
              <a:chOff x="1974" y="2984"/>
              <a:chExt cx="1252" cy="715"/>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1996" y="2984"/>
                <a:ext cx="587"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a:t>
                </a: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1000" b="0" i="0" u="none" strike="noStrike" kern="0" cap="none" spc="0" normalizeH="0" baseline="0" noProof="0" dirty="0" err="1">
                    <a:ln>
                      <a:noFill/>
                    </a:ln>
                    <a:solidFill>
                      <a:srgbClr val="000000"/>
                    </a:solidFill>
                    <a:effectLst/>
                    <a:uLnTx/>
                    <a:uFillTx/>
                    <a:latin typeface="Arial" charset="0"/>
                    <a:ea typeface="ＭＳ Ｐゴシック" charset="0"/>
                    <a:cs typeface="+mn-cs"/>
                  </a:rPr>
                  <a:t>отпр</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575" y="2987"/>
                <a:ext cx="635"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a:t>
                </a: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1000" b="0" i="0" u="none" strike="noStrike" kern="0" cap="none" spc="0" normalizeH="0" baseline="0" noProof="0" dirty="0" err="1">
                    <a:ln>
                      <a:noFill/>
                    </a:ln>
                    <a:solidFill>
                      <a:srgbClr val="000000"/>
                    </a:solidFill>
                    <a:effectLst/>
                    <a:uLnTx/>
                    <a:uFillTx/>
                    <a:latin typeface="Arial" charset="0"/>
                    <a:ea typeface="ＭＳ Ｐゴシック" charset="0"/>
                    <a:cs typeface="+mn-cs"/>
                  </a:rPr>
                  <a:t>получ</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10" y="3117"/>
                <a:ext cx="1000" cy="1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charset="0"/>
                    <a:ea typeface="ＭＳ Ｐゴシック" charset="0"/>
                    <a:cs typeface="+mn-cs"/>
                  </a:rPr>
                  <a:t>Порядковый номер</a:t>
                </a:r>
                <a:endPar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FFFFFF"/>
                    </a:solidFill>
                    <a:effectLst/>
                    <a:uLnTx/>
                    <a:uFillTx/>
                    <a:latin typeface="Arial" charset="0"/>
                    <a:ea typeface="ＭＳ Ｐゴシック" charset="0"/>
                    <a:cs typeface="+mn-cs"/>
                  </a:rPr>
                  <a:t>Номер подтверждения</a:t>
                </a:r>
                <a:endPar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endParaRP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19" y="3544"/>
                <a:ext cx="547"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Конт сумма</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582" y="3544"/>
                <a:ext cx="634"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Указатель </a:t>
                </a:r>
                <a:r>
                  <a:rPr kumimoji="0" lang="en-US" sz="1000" b="0" i="0" u="none" strike="noStrike" kern="0" cap="none" spc="0" normalizeH="0" baseline="0" noProof="0" dirty="0" err="1">
                    <a:ln>
                      <a:noFill/>
                    </a:ln>
                    <a:solidFill>
                      <a:srgbClr val="000000"/>
                    </a:solidFill>
                    <a:effectLst/>
                    <a:uLnTx/>
                    <a:uFillTx/>
                    <a:latin typeface="Arial" charset="0"/>
                    <a:ea typeface="ＭＳ Ｐゴシック" charset="0"/>
                    <a:cs typeface="+mn-cs"/>
                  </a:rPr>
                  <a:t>urg</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84" y="3092"/>
              <a:ext cx="201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Входящий сегмент отправителя</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582250" y="4223764"/>
            <a:ext cx="1284326" cy="6740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ru-RU" sz="1400" kern="0" dirty="0">
                <a:solidFill>
                  <a:srgbClr val="000000"/>
                </a:solidFill>
              </a:rPr>
              <a:t>Отправлен,</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ACK</a:t>
            </a:r>
            <a:endPar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lang="ru-RU" sz="1400" kern="0" dirty="0">
                <a:solidFill>
                  <a:srgbClr val="000000"/>
                </a:solidFill>
              </a:rPr>
              <a:t>подтвержден</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68117" y="4230114"/>
            <a:ext cx="1277939" cy="77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ru-RU" altLang="en-US" sz="1200" kern="0" dirty="0">
                <a:solidFill>
                  <a:srgbClr val="000000"/>
                </a:solidFill>
              </a:rPr>
              <a:t>О</a:t>
            </a:r>
            <a:r>
              <a:rPr kumimoji="0" lang="ru-RU" altLang="en-US" sz="12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тпр</a:t>
            </a: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0" lang="ru-RU"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еще не </a:t>
            </a:r>
            <a:r>
              <a:rPr kumimoji="0" lang="ru-RU" altLang="en-US" sz="12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подтв</a:t>
            </a:r>
            <a:r>
              <a:rPr kumimoji="0" lang="ru-RU"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ACK</a:t>
            </a: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lang="ru-RU" altLang="en-US" sz="1000" kern="0" dirty="0" err="1">
                <a:solidFill>
                  <a:srgbClr val="000000"/>
                </a:solidFill>
              </a:rPr>
              <a:t>передава</a:t>
            </a:r>
            <a:endParaRPr lang="ru-RU" altLang="en-US" sz="1000" kern="0" dirty="0">
              <a:solidFill>
                <a:srgbClr val="000000"/>
              </a:solidFill>
            </a:endParaRPr>
          </a:p>
          <a:p>
            <a:pPr marL="0" marR="0" lvl="0" indent="0" algn="l" defTabSz="914400" rtl="0" eaLnBrk="0" fontAlgn="base" latinLnBrk="0" hangingPunct="0">
              <a:lnSpc>
                <a:spcPct val="90000"/>
              </a:lnSpc>
              <a:spcBef>
                <a:spcPts val="300"/>
              </a:spcBef>
              <a:spcAft>
                <a:spcPct val="0"/>
              </a:spcAft>
              <a:buClrTx/>
              <a:buSzTx/>
              <a:buFontTx/>
              <a:buNone/>
              <a:tabLst/>
              <a:defRPr/>
            </a:pPr>
            <a:r>
              <a:rPr lang="ru-RU" altLang="en-US" sz="1000" kern="0" dirty="0" err="1">
                <a:solidFill>
                  <a:srgbClr val="000000"/>
                </a:solidFill>
              </a:rPr>
              <a:t>емый</a:t>
            </a:r>
            <a:r>
              <a:rPr kumimoji="0" lang="en-US" altLang="ja-JP" sz="1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endParaRPr kumimoji="0" lang="en-US" altLang="en-US" sz="1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937251" y="4225351"/>
            <a:ext cx="1066800"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1200" b="0" i="0" u="none" strike="noStrike" kern="0" cap="none" spc="0" normalizeH="0" baseline="0" noProof="0" dirty="0" err="1">
                <a:ln>
                  <a:noFill/>
                </a:ln>
                <a:solidFill>
                  <a:srgbClr val="000000"/>
                </a:solidFill>
                <a:effectLst/>
                <a:uLnTx/>
                <a:uFillTx/>
                <a:latin typeface="Tahoma" charset="0"/>
                <a:ea typeface="ＭＳ Ｐゴシック" charset="0"/>
                <a:cs typeface="+mn-cs"/>
              </a:rPr>
              <a:t>Исп</a:t>
            </a:r>
            <a:r>
              <a:rPr kumimoji="0" lang="ru-RU" sz="1200" b="0" i="0" u="none" strike="noStrike" kern="0" cap="none" spc="0" normalizeH="0" baseline="0" noProof="0" dirty="0">
                <a:ln>
                  <a:noFill/>
                </a:ln>
                <a:solidFill>
                  <a:srgbClr val="000000"/>
                </a:solidFill>
                <a:effectLst/>
                <a:uLnTx/>
                <a:uFillTx/>
                <a:latin typeface="Tahoma" charset="0"/>
                <a:ea typeface="ＭＳ Ｐゴシック" charset="0"/>
                <a:cs typeface="+mn-cs"/>
              </a:rPr>
              <a:t>, но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Tahoma" charset="0"/>
                <a:ea typeface="ＭＳ Ｐゴシック" charset="0"/>
                <a:cs typeface="+mn-cs"/>
              </a:rPr>
              <a:t>еще не </a:t>
            </a:r>
            <a:r>
              <a:rPr kumimoji="0" lang="ru-RU" sz="1200" b="0" i="0" u="none" strike="noStrike" kern="0" cap="none" spc="0" normalizeH="0" baseline="0" noProof="0" dirty="0" err="1">
                <a:ln>
                  <a:noFill/>
                </a:ln>
                <a:solidFill>
                  <a:srgbClr val="000000"/>
                </a:solidFill>
                <a:effectLst/>
                <a:uLnTx/>
                <a:uFillTx/>
                <a:latin typeface="Tahoma" charset="0"/>
                <a:ea typeface="ＭＳ Ｐゴシック" charset="0"/>
                <a:cs typeface="+mn-cs"/>
              </a:rPr>
              <a:t>отправ</a:t>
            </a:r>
            <a:endParaRPr kumimoji="0" lang="en-US" sz="12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604843" y="4230114"/>
            <a:ext cx="819150"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Tahoma" charset="0"/>
                <a:ea typeface="ＭＳ Ｐゴシック" charset="0"/>
                <a:cs typeface="+mn-cs"/>
              </a:rPr>
              <a:t>Не используются</a:t>
            </a:r>
            <a:endParaRPr kumimoji="0" lang="en-US" sz="12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891018" y="2658489"/>
            <a:ext cx="1208985"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Tahoma" charset="0"/>
                <a:ea typeface="ＭＳ Ｐゴシック" charset="0"/>
                <a:cs typeface="+mn-cs"/>
              </a:rPr>
              <a:t>Размер окна</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6667236" y="3677664"/>
            <a:ext cx="365516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ru-RU" sz="1400" b="0" i="1" u="none" strike="noStrike" kern="0" cap="none" spc="0" normalizeH="0" baseline="0" noProof="0" dirty="0">
                <a:ln>
                  <a:noFill/>
                </a:ln>
                <a:solidFill>
                  <a:srgbClr val="000000"/>
                </a:solidFill>
                <a:effectLst/>
                <a:uLnTx/>
                <a:uFillTx/>
                <a:latin typeface="Tahoma" charset="0"/>
                <a:ea typeface="ＭＳ Ｐゴシック" charset="0"/>
                <a:cs typeface="+mn-cs"/>
              </a:rPr>
              <a:t>Пространство порядковых </a:t>
            </a:r>
            <a:r>
              <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ru-RU" sz="1400" b="0" i="1" u="none" strike="noStrike" kern="0" cap="none" spc="0" normalizeH="0" baseline="0" noProof="0" dirty="0">
                <a:ln>
                  <a:noFill/>
                </a:ln>
                <a:solidFill>
                  <a:srgbClr val="000000"/>
                </a:solidFill>
                <a:effectLst/>
                <a:uLnTx/>
                <a:uFillTx/>
                <a:latin typeface="Tahoma" charset="0"/>
                <a:ea typeface="ＭＳ Ｐゴシック" charset="0"/>
                <a:cs typeface="+mn-cs"/>
              </a:rPr>
              <a:t>отправителя</a:t>
            </a:r>
            <a:endPar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145219" y="1140839"/>
            <a:ext cx="3303590" cy="1966912"/>
            <a:chOff x="2489" y="665"/>
            <a:chExt cx="2081"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5"/>
              <a:chOff x="1976" y="2984"/>
              <a:chExt cx="1252" cy="715"/>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1996" y="2984"/>
                <a:ext cx="587"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a:t>
                </a: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1000" b="0" i="0" u="none" strike="noStrike" kern="0" cap="none" spc="0" normalizeH="0" baseline="0" noProof="0" dirty="0" err="1">
                    <a:ln>
                      <a:noFill/>
                    </a:ln>
                    <a:solidFill>
                      <a:srgbClr val="000000"/>
                    </a:solidFill>
                    <a:effectLst/>
                    <a:uLnTx/>
                    <a:uFillTx/>
                    <a:latin typeface="Arial" charset="0"/>
                    <a:ea typeface="ＭＳ Ｐゴシック" charset="0"/>
                    <a:cs typeface="+mn-cs"/>
                  </a:rPr>
                  <a:t>отпр</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575" y="2987"/>
                <a:ext cx="635"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a:t>
                </a: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 порта </a:t>
                </a:r>
                <a:r>
                  <a:rPr kumimoji="0" lang="ru-RU" sz="1000" b="0" i="0" u="none" strike="noStrike" kern="0" cap="none" spc="0" normalizeH="0" baseline="0" noProof="0" dirty="0" err="1">
                    <a:ln>
                      <a:noFill/>
                    </a:ln>
                    <a:solidFill>
                      <a:srgbClr val="000000"/>
                    </a:solidFill>
                    <a:effectLst/>
                    <a:uLnTx/>
                    <a:uFillTx/>
                    <a:latin typeface="Arial" charset="0"/>
                    <a:ea typeface="ＭＳ Ｐゴシック" charset="0"/>
                    <a:cs typeface="+mn-cs"/>
                  </a:rPr>
                  <a:t>получ</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076" y="3117"/>
                <a:ext cx="1098" cy="1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FFFFFF"/>
                    </a:solidFill>
                    <a:effectLst/>
                    <a:uLnTx/>
                    <a:uFillTx/>
                    <a:latin typeface="Arial" charset="0"/>
                    <a:ea typeface="ＭＳ Ｐゴシック" charset="0"/>
                    <a:cs typeface="+mn-cs"/>
                  </a:rPr>
                  <a:t>Порядковый номер</a:t>
                </a:r>
                <a:endPar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endParaRP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charset="0"/>
                    <a:ea typeface="ＭＳ Ｐゴシック" charset="0"/>
                    <a:cs typeface="+mn-cs"/>
                  </a:rPr>
                  <a:t>Номер подтверждения</a:t>
                </a:r>
                <a:endPar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23" y="3544"/>
                <a:ext cx="538"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1000" kern="0" dirty="0">
                    <a:solidFill>
                      <a:srgbClr val="000000"/>
                    </a:solidFill>
                    <a:latin typeface="Arial" charset="0"/>
                  </a:rPr>
                  <a:t>к</a:t>
                </a:r>
                <a:r>
                  <a:rPr kumimoji="0" lang="ru-RU" sz="1000" b="0" i="0" u="none" strike="noStrike" kern="0" cap="none" spc="0" normalizeH="0" baseline="0" noProof="0" dirty="0" err="1">
                    <a:ln>
                      <a:noFill/>
                    </a:ln>
                    <a:solidFill>
                      <a:srgbClr val="000000"/>
                    </a:solidFill>
                    <a:effectLst/>
                    <a:uLnTx/>
                    <a:uFillTx/>
                    <a:latin typeface="Arial" charset="0"/>
                    <a:ea typeface="ＭＳ Ｐゴシック" charset="0"/>
                    <a:cs typeface="+mn-cs"/>
                  </a:rPr>
                  <a:t>онт</a:t>
                </a: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 сумма</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581" y="3544"/>
                <a:ext cx="634" cy="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0" i="0" u="none" strike="noStrike" kern="0" cap="none" spc="0" normalizeH="0" baseline="0" noProof="0" dirty="0">
                    <a:ln>
                      <a:noFill/>
                    </a:ln>
                    <a:solidFill>
                      <a:srgbClr val="000000"/>
                    </a:solidFill>
                    <a:effectLst/>
                    <a:uLnTx/>
                    <a:uFillTx/>
                    <a:latin typeface="Arial" charset="0"/>
                    <a:ea typeface="ＭＳ Ｐゴシック" charset="0"/>
                    <a:cs typeface="+mn-cs"/>
                  </a:rPr>
                  <a:t>Указатель </a:t>
                </a:r>
                <a:r>
                  <a:rPr kumimoji="0" lang="en-US" sz="1000" b="0" i="0" u="none" strike="noStrike" kern="0" cap="none" spc="0" normalizeH="0" baseline="0" noProof="0" dirty="0" err="1">
                    <a:ln>
                      <a:noFill/>
                    </a:ln>
                    <a:solidFill>
                      <a:srgbClr val="000000"/>
                    </a:solidFill>
                    <a:effectLst/>
                    <a:uLnTx/>
                    <a:uFillTx/>
                    <a:latin typeface="Arial" charset="0"/>
                    <a:ea typeface="ＭＳ Ｐゴシック" charset="0"/>
                    <a:cs typeface="+mn-cs"/>
                  </a:rPr>
                  <a:t>urg</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489" y="665"/>
              <a:ext cx="2081"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Исходящий сегмент отправителя</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651671" y="2480688"/>
            <a:ext cx="5096669" cy="176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ru-RU" altLang="en-US" sz="26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Подтверждения</a:t>
            </a:r>
            <a:r>
              <a:rPr kumimoji="0" lang="en-US" altLang="en-US" sz="2600" b="0" i="0"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p>
          <a:p>
            <a:pPr marL="635000" lvl="1" indent="-285750">
              <a:defRPr/>
            </a:pPr>
            <a:r>
              <a:rPr lang="ru-RU" altLang="en-US" sz="2600" kern="0" dirty="0">
                <a:solidFill>
                  <a:prstClr val="black"/>
                </a:solidFill>
                <a:latin typeface="Calibri" panose="020F0502020204030204"/>
                <a:ea typeface="ＭＳ Ｐゴシック" panose="020B0600070205080204" pitchFamily="34" charset="-128"/>
              </a:rPr>
              <a:t>порядковый</a:t>
            </a:r>
            <a:r>
              <a:rPr kumimoji="0" lang="en-US" altLang="en-US" sz="2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 </a:t>
            </a:r>
            <a:r>
              <a:rPr lang="ru-RU" dirty="0"/>
              <a:t>следующего </a:t>
            </a:r>
            <a:r>
              <a:rPr lang="ru-RU" dirty="0" err="1"/>
              <a:t>байта</a:t>
            </a:r>
            <a:r>
              <a:rPr lang="ru-RU" dirty="0"/>
              <a:t> ожидаемого от второй̆ стороны </a:t>
            </a:r>
            <a:endParaRPr kumimoji="0" lang="en-US" altLang="en-US" sz="2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lang="ru-RU" altLang="en-US" sz="2600" kern="0" dirty="0">
                <a:solidFill>
                  <a:prstClr val="black"/>
                </a:solidFill>
                <a:latin typeface="Calibri" panose="020F0502020204030204"/>
                <a:ea typeface="ＭＳ Ｐゴシック" panose="020B0600070205080204" pitchFamily="34" charset="-128"/>
              </a:rPr>
              <a:t>о</a:t>
            </a:r>
            <a:r>
              <a:rPr kumimoji="0" lang="ru-RU" altLang="en-US" sz="26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бщее</a:t>
            </a:r>
            <a:r>
              <a:rPr kumimoji="0" lang="ru-RU" altLang="en-US" sz="2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подтверждение</a:t>
            </a:r>
            <a:r>
              <a:rPr kumimoji="0" lang="en-US" altLang="en-US" sz="2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444329" cy="173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lang="ru-RU" altLang="en-US" sz="2400" i="1" u="sng" kern="0" dirty="0">
                <a:solidFill>
                  <a:srgbClr val="CC0000"/>
                </a:solidFill>
                <a:latin typeface="Calibri" panose="020F0502020204030204"/>
                <a:ea typeface="ＭＳ Ｐゴシック" panose="020B0600070205080204" pitchFamily="34" charset="-128"/>
              </a:rPr>
              <a:t>В</a:t>
            </a:r>
            <a:r>
              <a:rPr kumimoji="0" lang="en-US" altLang="en-US" sz="24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a:t>
            </a:r>
            <a:r>
              <a:rPr kumimoji="0" lang="ru-RU"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как получатель обрабатывает</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a:t>
            </a:r>
            <a:r>
              <a:rPr kumimoji="0" lang="ru-RU"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полученные не по порядку сегменты</a:t>
            </a:r>
            <a:endPar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a:p>
            <a:pPr marL="635000" lvl="1" indent="-285750">
              <a:defRPr/>
            </a:pPr>
            <a:r>
              <a:rPr lang="ru-RU" altLang="en-US" i="1" u="sng" kern="0" dirty="0">
                <a:solidFill>
                  <a:srgbClr val="C00000"/>
                </a:solidFill>
                <a:latin typeface="Calibri" panose="020F0502020204030204"/>
                <a:ea typeface="ＭＳ Ｐゴシック" panose="020B0600070205080204" pitchFamily="34" charset="-128"/>
              </a:rPr>
              <a:t>О</a:t>
            </a:r>
            <a:r>
              <a:rPr kumimoji="0" lang="en-US" altLang="en-US"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 </a:t>
            </a:r>
            <a:r>
              <a:rPr lang="ru-RU" dirty="0"/>
              <a:t>спецификация протокола </a:t>
            </a:r>
            <a:r>
              <a:rPr lang="en-US" dirty="0"/>
              <a:t>TCP </a:t>
            </a:r>
            <a:r>
              <a:rPr lang="ru-RU" dirty="0"/>
              <a:t>не регламентирует, ответ зависит от </a:t>
            </a:r>
            <a:r>
              <a:rPr lang="ru-RU" dirty="0" err="1"/>
              <a:t>конкретнои</a:t>
            </a:r>
            <a:r>
              <a:rPr lang="ru-RU" dirty="0"/>
              <a:t>̆ реализации </a:t>
            </a:r>
          </a:p>
        </p:txBody>
      </p:sp>
      <p:sp>
        <p:nvSpPr>
          <p:cNvPr id="110" name="Slide Number Placeholder 2">
            <a:extLst>
              <a:ext uri="{FF2B5EF4-FFF2-40B4-BE49-F238E27FC236}">
                <a16:creationId xmlns:a16="http://schemas.microsoft.com/office/drawing/2014/main" id="{D37BA14E-0ED3-6DF4-3D89-22A0586673F3}"/>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a:t>
            </a:r>
            <a:r>
              <a:rPr lang="ru-RU" sz="4800" dirty="0"/>
              <a:t>: порядковые номера</a:t>
            </a:r>
            <a:r>
              <a:rPr lang="en-US" sz="4800" dirty="0"/>
              <a:t>, ACK</a:t>
            </a:r>
            <a:r>
              <a:rPr lang="ru-RU" sz="4800" dirty="0"/>
              <a:t>-пакеты</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10895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ru-RU"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Хост</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ACKs </a:t>
            </a:r>
            <a:r>
              <a:rPr kumimoji="0" lang="ru-RU"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получение</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ru-RU"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повторением</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12003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altLang="en-US" sz="2400" kern="0" dirty="0">
                <a:solidFill>
                  <a:srgbClr val="000000"/>
                </a:solidFill>
                <a:latin typeface="Calibri" panose="020F0502020204030204"/>
              </a:rPr>
              <a:t>хост</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ACKs </a:t>
            </a:r>
            <a:r>
              <a:rPr kumimoji="0" lang="ru-RU"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получение</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ru-RU"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отправляя обратно</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831170" y="5644479"/>
            <a:ext cx="3661579"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Простой пример</a:t>
            </a: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 telnet</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36085" y="1492971"/>
            <a:ext cx="984565"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Хост</a:t>
            </a: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10803" y="1459336"/>
            <a:ext cx="995785"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Хост</a:t>
            </a: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757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ru-RU"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Пользователь вводит</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Slide Number Placeholder 2">
            <a:extLst>
              <a:ext uri="{FF2B5EF4-FFF2-40B4-BE49-F238E27FC236}">
                <a16:creationId xmlns:a16="http://schemas.microsoft.com/office/drawing/2014/main" id="{E098A24A-791D-8A90-1E5C-B4AF48454C37}"/>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26775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99345" y="165098"/>
            <a:ext cx="11393310" cy="894622"/>
          </a:xfrm>
        </p:spPr>
        <p:txBody>
          <a:bodyPr>
            <a:normAutofit/>
          </a:bodyPr>
          <a:lstStyle/>
          <a:p>
            <a:r>
              <a:rPr lang="ru-RU" sz="4800" dirty="0"/>
              <a:t>Протокол </a:t>
            </a:r>
            <a:r>
              <a:rPr lang="en-US" sz="4800" dirty="0"/>
              <a:t>TCP</a:t>
            </a:r>
            <a:r>
              <a:rPr lang="ru-RU" sz="4800" dirty="0"/>
              <a:t>:</a:t>
            </a:r>
            <a:r>
              <a:rPr lang="en-US" sz="4800" dirty="0"/>
              <a:t> </a:t>
            </a:r>
            <a:r>
              <a:rPr lang="ru-RU" sz="4800" dirty="0"/>
              <a:t>надежная передача данных</a:t>
            </a:r>
            <a:endParaRPr lang="en-US" sz="4400" b="0" dirty="0"/>
          </a:p>
        </p:txBody>
      </p:sp>
      <p:sp>
        <p:nvSpPr>
          <p:cNvPr id="10" name="Slide Number Placeholder 2">
            <a:extLst>
              <a:ext uri="{FF2B5EF4-FFF2-40B4-BE49-F238E27FC236}">
                <a16:creationId xmlns:a16="http://schemas.microsoft.com/office/drawing/2014/main" id="{BA35541E-CC13-58E7-2254-A45DE0F698D4}"/>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pic>
        <p:nvPicPr>
          <p:cNvPr id="4" name="Picture 3">
            <a:extLst>
              <a:ext uri="{FF2B5EF4-FFF2-40B4-BE49-F238E27FC236}">
                <a16:creationId xmlns:a16="http://schemas.microsoft.com/office/drawing/2014/main" id="{C8E85DF5-D4C9-CB28-B639-EC0E3CF00DFB}"/>
              </a:ext>
            </a:extLst>
          </p:cNvPr>
          <p:cNvPicPr>
            <a:picLocks noChangeAspect="1"/>
          </p:cNvPicPr>
          <p:nvPr/>
        </p:nvPicPr>
        <p:blipFill>
          <a:blip r:embed="rId3"/>
          <a:stretch>
            <a:fillRect/>
          </a:stretch>
        </p:blipFill>
        <p:spPr>
          <a:xfrm>
            <a:off x="1260475" y="1322079"/>
            <a:ext cx="9671050" cy="5213399"/>
          </a:xfrm>
          <a:prstGeom prst="rect">
            <a:avLst/>
          </a:prstGeom>
        </p:spPr>
      </p:pic>
    </p:spTree>
    <p:extLst>
      <p:ext uri="{BB962C8B-B14F-4D97-AF65-F5344CB8AC3E}">
        <p14:creationId xmlns:p14="http://schemas.microsoft.com/office/powerpoint/2010/main" val="422074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a:t>
            </a:r>
            <a:r>
              <a:rPr lang="ru-RU" sz="4800" dirty="0"/>
              <a:t>сценарии ретрансляции</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1540425" y="5873422"/>
            <a:ext cx="3315331"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1800" kern="0" dirty="0">
                <a:solidFill>
                  <a:srgbClr val="000000"/>
                </a:solidFill>
              </a:rPr>
              <a:t>Сценарий потери </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ACK</a:t>
            </a: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-пакета</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62464" y="1183947"/>
            <a:ext cx="78899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28823" y="1201410"/>
            <a:ext cx="79220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271941" y="5873422"/>
            <a:ext cx="3047629"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Tahoma" charset="0"/>
                <a:ea typeface="ＭＳ Ｐゴシック" charset="0"/>
                <a:cs typeface="+mn-cs"/>
              </a:rPr>
              <a:t>Преждевременный</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timeout</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59336" y="1183947"/>
            <a:ext cx="78899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25695" y="1201410"/>
            <a:ext cx="79220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90" name="Slide Number Placeholder 2">
            <a:extLst>
              <a:ext uri="{FF2B5EF4-FFF2-40B4-BE49-F238E27FC236}">
                <a16:creationId xmlns:a16="http://schemas.microsoft.com/office/drawing/2014/main" id="{E7248A87-2D4C-48C9-E62D-2EEEFE080313}"/>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a:t>
            </a:r>
            <a:r>
              <a:rPr lang="ru-RU" sz="4800" dirty="0"/>
              <a:t>сценарии ретрансляции</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811331" y="5557961"/>
            <a:ext cx="2895336" cy="6463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0" algn="ctr" eaLnBrk="0" fontAlgn="base" hangingPunct="0">
              <a:spcBef>
                <a:spcPct val="0"/>
              </a:spcBef>
              <a:spcAft>
                <a:spcPct val="0"/>
              </a:spcAft>
              <a:defRPr/>
            </a:pPr>
            <a:r>
              <a:rPr lang="ru-RU" sz="1800" kern="0" dirty="0">
                <a:solidFill>
                  <a:srgbClr val="000000"/>
                </a:solidFill>
              </a:rPr>
              <a:t>Общий </a:t>
            </a:r>
            <a:r>
              <a:rPr lang="en-US" sz="1800" kern="0" dirty="0">
                <a:solidFill>
                  <a:srgbClr val="000000"/>
                </a:solidFill>
              </a:rPr>
              <a:t>ACK</a:t>
            </a:r>
            <a:r>
              <a:rPr lang="ru-RU" sz="1800" kern="0" dirty="0">
                <a:solidFill>
                  <a:srgbClr val="000000"/>
                </a:solidFill>
              </a:rPr>
              <a:t>-паке</a:t>
            </a:r>
            <a:r>
              <a:rPr lang="en-US" sz="1800" kern="0" dirty="0">
                <a:solidFill>
                  <a:srgbClr val="000000"/>
                </a:solidFill>
              </a:rPr>
              <a:t> </a:t>
            </a:r>
            <a:r>
              <a:rPr lang="ru-RU" sz="1800" kern="0" dirty="0">
                <a:solidFill>
                  <a:srgbClr val="000000"/>
                </a:solidFill>
              </a:rPr>
              <a:t>для ранее потерянных </a:t>
            </a:r>
            <a:r>
              <a:rPr lang="en-US" sz="1800" kern="0" dirty="0">
                <a:solidFill>
                  <a:srgbClr val="000000"/>
                </a:solidFill>
              </a:rPr>
              <a:t>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57495" y="1177474"/>
            <a:ext cx="78899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36554" y="1207637"/>
            <a:ext cx="79220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Tahoma" charset="0"/>
                <a:ea typeface="ＭＳ Ｐゴシック" charset="0"/>
                <a:cs typeface="+mn-cs"/>
              </a:rPr>
              <a:t>Хост</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7" name="Slide Number Placeholder 2">
            <a:extLst>
              <a:ext uri="{FF2B5EF4-FFF2-40B4-BE49-F238E27FC236}">
                <a16:creationId xmlns:a16="http://schemas.microsoft.com/office/drawing/2014/main" id="{F65D06A9-4475-A4BA-E40C-4DE41B413E1F}"/>
              </a:ext>
            </a:extLst>
          </p:cNvPr>
          <p:cNvSpPr txBox="1">
            <a:spLocks/>
          </p:cNvSpPr>
          <p:nvPr/>
        </p:nvSpPr>
        <p:spPr>
          <a:xfrm>
            <a:off x="3681008" y="6535478"/>
            <a:ext cx="8618556" cy="361361"/>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solidFill>
                  <a:schemeClr val="tx1"/>
                </a:solidFill>
              </a:rPr>
              <a:t>© Авторские права, 1996-2020. </a:t>
            </a:r>
            <a:r>
              <a:rPr lang="ru-RU" sz="1400" dirty="0" err="1">
                <a:solidFill>
                  <a:schemeClr val="tx1"/>
                </a:solidFill>
              </a:rPr>
              <a:t>Джеймс</a:t>
            </a:r>
            <a:r>
              <a:rPr lang="ru-RU" sz="1400" dirty="0">
                <a:solidFill>
                  <a:schemeClr val="tx1"/>
                </a:solidFill>
              </a:rPr>
              <a:t> Ф. </a:t>
            </a:r>
            <a:r>
              <a:rPr lang="ru-RU" sz="1400" dirty="0" err="1">
                <a:solidFill>
                  <a:schemeClr val="tx1"/>
                </a:solidFill>
              </a:rPr>
              <a:t>Куроуз</a:t>
            </a:r>
            <a:r>
              <a:rPr lang="ru-RU" sz="1400" dirty="0">
                <a:solidFill>
                  <a:schemeClr val="tx1"/>
                </a:solidFill>
              </a:rPr>
              <a:t>, Кит В. Росс, Все права защищены </a:t>
            </a:r>
            <a:endParaRPr lang="ru-RU" sz="1400" dirty="0">
              <a:solidFill>
                <a:schemeClr val="tx1"/>
              </a:solidFill>
              <a:cs typeface="Calibri"/>
            </a:endParaRPr>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31744</TotalTime>
  <Words>8225</Words>
  <Application>Microsoft Macintosh PowerPoint</Application>
  <PresentationFormat>Widescreen</PresentationFormat>
  <Paragraphs>590</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Narrow</vt:lpstr>
      <vt:lpstr>Calibri</vt:lpstr>
      <vt:lpstr>Calibri Light</vt:lpstr>
      <vt:lpstr>Courier New</vt:lpstr>
      <vt:lpstr>Courier Std</vt:lpstr>
      <vt:lpstr>PetersburgC</vt:lpstr>
      <vt:lpstr>Tahoma</vt:lpstr>
      <vt:lpstr>Times New Roman</vt:lpstr>
      <vt:lpstr>Wingdings</vt:lpstr>
      <vt:lpstr>Office Theme</vt:lpstr>
      <vt:lpstr>Office Theme</vt:lpstr>
      <vt:lpstr> Лекция 7  Транспортный уровень Продолжение…</vt:lpstr>
      <vt:lpstr>План</vt:lpstr>
      <vt:lpstr>Протокол TCP: обзор  RFCs: 793,1122, 2018, 5681, 7323</vt:lpstr>
      <vt:lpstr>Структура TCP-сегмента</vt:lpstr>
      <vt:lpstr>TCP: порядковые номера, ACKs</vt:lpstr>
      <vt:lpstr>TCP: порядковые номера, ACK-пакеты</vt:lpstr>
      <vt:lpstr>Протокол TCP: надежная передача данных</vt:lpstr>
      <vt:lpstr>TCP: сценарии ретрансляции</vt:lpstr>
      <vt:lpstr>TCP: сценарии ретрансляции</vt:lpstr>
      <vt:lpstr>TCP: ускоренная ретрансляция</vt:lpstr>
      <vt:lpstr>2 Протокол TCP. Управление потоком. </vt:lpstr>
      <vt:lpstr>Управление потоком TCP</vt:lpstr>
      <vt:lpstr>Управление потоком TCP</vt:lpstr>
      <vt:lpstr>Управление потоком TCP</vt:lpstr>
      <vt:lpstr>Управление потоком TCP</vt:lpstr>
      <vt:lpstr>Управление потоком TCP</vt:lpstr>
      <vt:lpstr>Управление потоком TCP</vt:lpstr>
      <vt:lpstr>2 Протокол TCP. Управление соединением.</vt:lpstr>
      <vt:lpstr>Управление TCP соединением</vt:lpstr>
      <vt:lpstr>TCP 3-этапное рукопожатие</vt:lpstr>
      <vt:lpstr>Человеческий протокол трехстороннего рукопожатия</vt:lpstr>
      <vt:lpstr>Закрытие TCP соединения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Введение и терминология</dc:title>
  <dc:creator>Aizhan Kassymova</dc:creator>
  <cp:lastModifiedBy>Aizhan Kassymova</cp:lastModifiedBy>
  <cp:revision>776</cp:revision>
  <dcterms:created xsi:type="dcterms:W3CDTF">2022-07-08T18:48:32Z</dcterms:created>
  <dcterms:modified xsi:type="dcterms:W3CDTF">2022-10-10T18:53:27Z</dcterms:modified>
</cp:coreProperties>
</file>