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1001" r:id="rId3"/>
    <p:sldId id="964" r:id="rId4"/>
    <p:sldId id="965" r:id="rId5"/>
    <p:sldId id="966" r:id="rId6"/>
    <p:sldId id="967" r:id="rId7"/>
    <p:sldId id="968" r:id="rId8"/>
    <p:sldId id="969" r:id="rId9"/>
    <p:sldId id="970" r:id="rId10"/>
    <p:sldId id="971" r:id="rId11"/>
    <p:sldId id="972" r:id="rId12"/>
    <p:sldId id="973" r:id="rId13"/>
    <p:sldId id="1002" r:id="rId14"/>
    <p:sldId id="978" r:id="rId15"/>
    <p:sldId id="980" r:id="rId16"/>
    <p:sldId id="981" r:id="rId17"/>
    <p:sldId id="983" r:id="rId18"/>
    <p:sldId id="962" r:id="rId19"/>
  </p:sldIdLst>
  <p:sldSz cx="12192000" cy="6858000"/>
  <p:notesSz cx="6858000" cy="9144000"/>
  <p:defaultTextStyle>
    <a:defPPr>
      <a:defRPr lang="en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CCF"/>
    <a:srgbClr val="1E6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0ECE8-9137-EB42-AAC7-5360468D5BFD}" v="890" dt="2022-10-10T21:16:18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66435"/>
  </p:normalViewPr>
  <p:slideViewPr>
    <p:cSldViewPr snapToGrid="0">
      <p:cViewPr varScale="1">
        <p:scale>
          <a:sx n="72" d="100"/>
          <a:sy n="72" d="100"/>
        </p:scale>
        <p:origin x="2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zhan Kassymova" userId="S::a.kassymova@satbayev.university::116eda05-19b7-4ab1-b111-75ad639c04ed" providerId="AD" clId="Web-{CA7C257D-C8E4-7B75-2F82-DADEA083D8FC}"/>
    <pc:docChg chg="modSld">
      <pc:chgData name="Aizhan Kassymova" userId="S::a.kassymova@satbayev.university::116eda05-19b7-4ab1-b111-75ad639c04ed" providerId="AD" clId="Web-{CA7C257D-C8E4-7B75-2F82-DADEA083D8FC}" dt="2022-07-15T15:59:47.669" v="38"/>
      <pc:docMkLst>
        <pc:docMk/>
      </pc:docMkLst>
      <pc:sldChg chg="modNotes">
        <pc:chgData name="Aizhan Kassymova" userId="S::a.kassymova@satbayev.university::116eda05-19b7-4ab1-b111-75ad639c04ed" providerId="AD" clId="Web-{CA7C257D-C8E4-7B75-2F82-DADEA083D8FC}" dt="2022-07-15T15:59:47.669" v="38"/>
        <pc:sldMkLst>
          <pc:docMk/>
          <pc:sldMk cId="2628641788" sldId="1010"/>
        </pc:sldMkLst>
      </pc:sldChg>
      <pc:sldChg chg="modNotes">
        <pc:chgData name="Aizhan Kassymova" userId="S::a.kassymova@satbayev.university::116eda05-19b7-4ab1-b111-75ad639c04ed" providerId="AD" clId="Web-{CA7C257D-C8E4-7B75-2F82-DADEA083D8FC}" dt="2022-07-15T15:57:35.069" v="31"/>
        <pc:sldMkLst>
          <pc:docMk/>
          <pc:sldMk cId="4140032516" sldId="1011"/>
        </pc:sldMkLst>
      </pc:sldChg>
    </pc:docChg>
  </pc:docChgLst>
  <pc:docChgLst>
    <pc:chgData name="Aizhan Kassymova" userId="S::a.kassymova@satbayev.university::116eda05-19b7-4ab1-b111-75ad639c04ed" providerId="AD" clId="Web-{8783A1DE-67DB-C25E-D720-28FC8224A05A}"/>
    <pc:docChg chg="modSld">
      <pc:chgData name="Aizhan Kassymova" userId="S::a.kassymova@satbayev.university::116eda05-19b7-4ab1-b111-75ad639c04ed" providerId="AD" clId="Web-{8783A1DE-67DB-C25E-D720-28FC8224A05A}" dt="2022-07-21T13:47:15.449" v="157" actId="20577"/>
      <pc:docMkLst>
        <pc:docMk/>
      </pc:docMkLst>
      <pc:sldChg chg="addSp delSp modSp delAnim">
        <pc:chgData name="Aizhan Kassymova" userId="S::a.kassymova@satbayev.university::116eda05-19b7-4ab1-b111-75ad639c04ed" providerId="AD" clId="Web-{8783A1DE-67DB-C25E-D720-28FC8224A05A}" dt="2022-07-21T13:47:15.449" v="157" actId="20577"/>
        <pc:sldMkLst>
          <pc:docMk/>
          <pc:sldMk cId="2720633737" sldId="1112"/>
        </pc:sldMkLst>
        <pc:spChg chg="add mod">
          <ac:chgData name="Aizhan Kassymova" userId="S::a.kassymova@satbayev.university::116eda05-19b7-4ab1-b111-75ad639c04ed" providerId="AD" clId="Web-{8783A1DE-67DB-C25E-D720-28FC8224A05A}" dt="2022-07-21T13:44:09.474" v="121" actId="1076"/>
          <ac:spMkLst>
            <pc:docMk/>
            <pc:sldMk cId="2720633737" sldId="1112"/>
            <ac:spMk id="3" creationId="{57F91A2B-BE6A-0936-4A6C-5EA6CB623D8B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21.506" v="124" actId="1076"/>
          <ac:spMkLst>
            <pc:docMk/>
            <pc:sldMk cId="2720633737" sldId="1112"/>
            <ac:spMk id="10" creationId="{68EBC668-1A66-C3DB-1B3F-5682ACC967E8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35.178" v="128" actId="1076"/>
          <ac:spMkLst>
            <pc:docMk/>
            <pc:sldMk cId="2720633737" sldId="1112"/>
            <ac:spMk id="12" creationId="{D9C32A32-72F6-F266-DB29-AF2545C409CD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47.148" v="131" actId="1076"/>
          <ac:spMkLst>
            <pc:docMk/>
            <pc:sldMk cId="2720633737" sldId="1112"/>
            <ac:spMk id="14" creationId="{636C52D9-BDF9-16EB-4D38-6DDA21CE69F9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58.773" v="134" actId="1076"/>
          <ac:spMkLst>
            <pc:docMk/>
            <pc:sldMk cId="2720633737" sldId="1112"/>
            <ac:spMk id="16" creationId="{A84EC212-66ED-AB62-8483-85686F0F51A9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5:14.820" v="138" actId="1076"/>
          <ac:spMkLst>
            <pc:docMk/>
            <pc:sldMk cId="2720633737" sldId="1112"/>
            <ac:spMk id="18" creationId="{4AD6AC1F-0E41-27DD-B219-79E374E66481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5:55.134" v="145" actId="1076"/>
          <ac:spMkLst>
            <pc:docMk/>
            <pc:sldMk cId="2720633737" sldId="1112"/>
            <ac:spMk id="20" creationId="{EE048617-2872-84A1-D3AA-F572F9409623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6:12.166" v="148" actId="1076"/>
          <ac:spMkLst>
            <pc:docMk/>
            <pc:sldMk cId="2720633737" sldId="1112"/>
            <ac:spMk id="22" creationId="{B62432C7-24C3-7FC1-B600-EB788ED46444}"/>
          </ac:spMkLst>
        </pc:spChg>
        <pc:spChg chg="add">
          <ac:chgData name="Aizhan Kassymova" userId="S::a.kassymova@satbayev.university::116eda05-19b7-4ab1-b111-75ad639c04ed" providerId="AD" clId="Web-{8783A1DE-67DB-C25E-D720-28FC8224A05A}" dt="2022-07-21T13:46:30.854" v="150"/>
          <ac:spMkLst>
            <pc:docMk/>
            <pc:sldMk cId="2720633737" sldId="1112"/>
            <ac:spMk id="24" creationId="{4A04D188-956B-3582-A65A-8A241D8EE1F8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6:52.652" v="154" actId="1076"/>
          <ac:spMkLst>
            <pc:docMk/>
            <pc:sldMk cId="2720633737" sldId="1112"/>
            <ac:spMk id="26" creationId="{A1245417-4CBD-39DC-E9A3-3C3198C58376}"/>
          </ac:spMkLst>
        </pc:spChg>
        <pc:spChg chg="mod">
          <ac:chgData name="Aizhan Kassymova" userId="S::a.kassymova@satbayev.university::116eda05-19b7-4ab1-b111-75ad639c04ed" providerId="AD" clId="Web-{8783A1DE-67DB-C25E-D720-28FC8224A05A}" dt="2022-07-21T13:47:15.449" v="157" actId="20577"/>
          <ac:spMkLst>
            <pc:docMk/>
            <pc:sldMk cId="2720633737" sldId="1112"/>
            <ac:spMk id="216" creationId="{D5E2CE3F-09DC-EA40-ABE5-ED6ACF8FB8D5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43.198" v="151"/>
          <ac:spMkLst>
            <pc:docMk/>
            <pc:sldMk cId="2720633737" sldId="1112"/>
            <ac:spMk id="225" creationId="{735C70AA-4D0B-3E4D-B47F-55C95E7B4826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29.495" v="149"/>
          <ac:spMkLst>
            <pc:docMk/>
            <pc:sldMk cId="2720633737" sldId="1112"/>
            <ac:spMk id="228" creationId="{6E499AE9-BC96-AA43-8A92-BB907E72E53A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50.429" v="132"/>
          <ac:spMkLst>
            <pc:docMk/>
            <pc:sldMk cId="2720633737" sldId="1112"/>
            <ac:spMk id="258" creationId="{53D455CA-494C-3941-B909-EFE07A9B71F3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5:01.492" v="135"/>
          <ac:spMkLst>
            <pc:docMk/>
            <pc:sldMk cId="2720633737" sldId="1112"/>
            <ac:spMk id="263" creationId="{D67C13D0-AC42-8E4B-9B42-5CEAC1302871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38.100" v="129"/>
          <ac:spMkLst>
            <pc:docMk/>
            <pc:sldMk cId="2720633737" sldId="1112"/>
            <ac:spMk id="268" creationId="{7655A215-ADF5-8C47-8D04-DDBF56AFD738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29.350" v="127"/>
          <ac:spMkLst>
            <pc:docMk/>
            <pc:sldMk cId="2720633737" sldId="1112"/>
            <ac:spMk id="273" creationId="{E6ADB34B-0590-DF41-A12D-070F82E8AE88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11.943" v="122"/>
          <ac:spMkLst>
            <pc:docMk/>
            <pc:sldMk cId="2720633737" sldId="1112"/>
            <ac:spMk id="278" creationId="{08BD580D-BB58-674F-BF51-73AD02F8ED1B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05.006" v="120"/>
          <ac:spMkLst>
            <pc:docMk/>
            <pc:sldMk cId="2720633737" sldId="1112"/>
            <ac:spMk id="283" creationId="{3615B133-7ADF-B149-A5EF-D48A09950BEA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5:46.649" v="142"/>
          <ac:spMkLst>
            <pc:docMk/>
            <pc:sldMk cId="2720633737" sldId="1112"/>
            <ac:spMk id="293" creationId="{8D2FAA41-802D-714B-9684-49001E0C1669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01.119" v="146"/>
          <ac:spMkLst>
            <pc:docMk/>
            <pc:sldMk cId="2720633737" sldId="1112"/>
            <ac:spMk id="308" creationId="{5AACD721-3312-0F4C-BAF3-B6F1B5616C96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55.339" v="155"/>
          <ac:spMkLst>
            <pc:docMk/>
            <pc:sldMk cId="2720633737" sldId="1112"/>
            <ac:spMk id="439" creationId="{01EA6896-ADAC-0A4A-9F59-CC5D8AE36554}"/>
          </ac:spMkLst>
        </pc:spChg>
        <pc:grpChg chg="del">
          <ac:chgData name="Aizhan Kassymova" userId="S::a.kassymova@satbayev.university::116eda05-19b7-4ab1-b111-75ad639c04ed" providerId="AD" clId="Web-{8783A1DE-67DB-C25E-D720-28FC8224A05A}" dt="2022-07-21T13:44:24.475" v="125"/>
          <ac:grpSpMkLst>
            <pc:docMk/>
            <pc:sldMk cId="2720633737" sldId="1112"/>
            <ac:grpSpMk id="5" creationId="{B35D9358-DFF3-6B4F-B793-C73142424C20}"/>
          </ac:grpSpMkLst>
        </pc:grpChg>
        <pc:grpChg chg="add del">
          <ac:chgData name="Aizhan Kassymova" userId="S::a.kassymova@satbayev.university::116eda05-19b7-4ab1-b111-75ad639c04ed" providerId="AD" clId="Web-{8783A1DE-67DB-C25E-D720-28FC8224A05A}" dt="2022-07-21T13:45:31.993" v="141"/>
          <ac:grpSpMkLst>
            <pc:docMk/>
            <pc:sldMk cId="2720633737" sldId="1112"/>
            <ac:grpSpMk id="237" creationId="{FE2C87B1-0D29-6946-B29A-95FF8E6A0A50}"/>
          </ac:grpSpMkLst>
        </pc:grpChg>
      </pc:sldChg>
      <pc:sldChg chg="modSp">
        <pc:chgData name="Aizhan Kassymova" userId="S::a.kassymova@satbayev.university::116eda05-19b7-4ab1-b111-75ad639c04ed" providerId="AD" clId="Web-{8783A1DE-67DB-C25E-D720-28FC8224A05A}" dt="2022-07-21T13:45:21.195" v="139" actId="1076"/>
        <pc:sldMkLst>
          <pc:docMk/>
          <pc:sldMk cId="3491443387" sldId="1113"/>
        </pc:sldMkLst>
        <pc:spChg chg="mod">
          <ac:chgData name="Aizhan Kassymova" userId="S::a.kassymova@satbayev.university::116eda05-19b7-4ab1-b111-75ad639c04ed" providerId="AD" clId="Web-{8783A1DE-67DB-C25E-D720-28FC8224A05A}" dt="2022-07-21T13:45:21.195" v="139" actId="1076"/>
          <ac:spMkLst>
            <pc:docMk/>
            <pc:sldMk cId="3491443387" sldId="1113"/>
            <ac:spMk id="502" creationId="{6724E005-ABDA-2D4B-8176-871B891BA5F6}"/>
          </ac:spMkLst>
        </pc:spChg>
      </pc:sldChg>
    </pc:docChg>
  </pc:docChgLst>
  <pc:docChgLst>
    <pc:chgData name="Aizhan Kassymova" userId="116eda05-19b7-4ab1-b111-75ad639c04ed" providerId="ADAL" clId="{FF919DDD-87BC-2C46-9B38-A82B1C749C83}"/>
    <pc:docChg chg="undo custSel addSld delSld modSld">
      <pc:chgData name="Aizhan Kassymova" userId="116eda05-19b7-4ab1-b111-75ad639c04ed" providerId="ADAL" clId="{FF919DDD-87BC-2C46-9B38-A82B1C749C83}" dt="2022-08-19T10:33:33.994" v="9952" actId="20577"/>
      <pc:docMkLst>
        <pc:docMk/>
      </pc:docMkLst>
      <pc:sldChg chg="modSp mod">
        <pc:chgData name="Aizhan Kassymova" userId="116eda05-19b7-4ab1-b111-75ad639c04ed" providerId="ADAL" clId="{FF919DDD-87BC-2C46-9B38-A82B1C749C83}" dt="2022-08-02T17:12:50.505" v="45" actId="5793"/>
        <pc:sldMkLst>
          <pc:docMk/>
          <pc:sldMk cId="618695574" sldId="256"/>
        </pc:sldMkLst>
        <pc:spChg chg="mod">
          <ac:chgData name="Aizhan Kassymova" userId="116eda05-19b7-4ab1-b111-75ad639c04ed" providerId="ADAL" clId="{FF919DDD-87BC-2C46-9B38-A82B1C749C83}" dt="2022-08-02T17:12:50.505" v="45" actId="5793"/>
          <ac:spMkLst>
            <pc:docMk/>
            <pc:sldMk cId="618695574" sldId="256"/>
            <ac:spMk id="2" creationId="{DE9F32F8-75B0-5A0E-5B02-750E4F25B5F1}"/>
          </ac:spMkLst>
        </pc:spChg>
      </pc:sldChg>
      <pc:sldChg chg="modSp mod modNotesTx">
        <pc:chgData name="Aizhan Kassymova" userId="116eda05-19b7-4ab1-b111-75ad639c04ed" providerId="ADAL" clId="{FF919DDD-87BC-2C46-9B38-A82B1C749C83}" dt="2022-08-19T06:09:59.504" v="9256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FF919DDD-87BC-2C46-9B38-A82B1C749C83}" dt="2022-08-02T17:16:17.472" v="143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 del">
        <pc:chgData name="Aizhan Kassymova" userId="116eda05-19b7-4ab1-b111-75ad639c04ed" providerId="ADAL" clId="{FF919DDD-87BC-2C46-9B38-A82B1C749C83}" dt="2022-08-02T17:16:20.501" v="144" actId="2696"/>
        <pc:sldMkLst>
          <pc:docMk/>
          <pc:sldMk cId="821324540" sldId="1043"/>
        </pc:sldMkLst>
      </pc:sldChg>
      <pc:sldChg chg="add del">
        <pc:chgData name="Aizhan Kassymova" userId="116eda05-19b7-4ab1-b111-75ad639c04ed" providerId="ADAL" clId="{FF919DDD-87BC-2C46-9B38-A82B1C749C83}" dt="2022-08-18T17:38:59.490" v="4071" actId="2696"/>
        <pc:sldMkLst>
          <pc:docMk/>
          <pc:sldMk cId="1327162741" sldId="1044"/>
        </pc:sldMkLst>
      </pc:sldChg>
      <pc:sldChg chg="add del">
        <pc:chgData name="Aizhan Kassymova" userId="116eda05-19b7-4ab1-b111-75ad639c04ed" providerId="ADAL" clId="{FF919DDD-87BC-2C46-9B38-A82B1C749C83}" dt="2022-08-02T17:30:31.275" v="150" actId="2696"/>
        <pc:sldMkLst>
          <pc:docMk/>
          <pc:sldMk cId="3177238004" sldId="1061"/>
        </pc:sldMkLst>
      </pc:sldChg>
      <pc:sldChg chg="addSp delSp modSp add mod modNotesTx">
        <pc:chgData name="Aizhan Kassymova" userId="116eda05-19b7-4ab1-b111-75ad639c04ed" providerId="ADAL" clId="{FF919DDD-87BC-2C46-9B38-A82B1C749C83}" dt="2022-08-19T06:23:46.639" v="9296" actId="20577"/>
        <pc:sldMkLst>
          <pc:docMk/>
          <pc:sldMk cId="872649241" sldId="1062"/>
        </pc:sldMkLst>
        <pc:spChg chg="mod">
          <ac:chgData name="Aizhan Kassymova" userId="116eda05-19b7-4ab1-b111-75ad639c04ed" providerId="ADAL" clId="{FF919DDD-87BC-2C46-9B38-A82B1C749C83}" dt="2022-08-02T17:33:48.398" v="182" actId="20577"/>
          <ac:spMkLst>
            <pc:docMk/>
            <pc:sldMk cId="872649241" sldId="1062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9" creationId="{C2F0730B-D0ED-F641-98C5-78E791D1F90B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17" creationId="{508C64E2-5C75-8B42-912F-0F4DAB5E11F5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18" creationId="{1F2031F6-89EC-AD4C-B442-1E0A3C270EA7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19" creationId="{0BA0DD87-2FD6-244B-82C8-88C2D0A5833C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20" creationId="{7207167F-9D03-3F47-8166-127D9E26F058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21" creationId="{D8ACE697-B009-5441-8959-DAC8BF3B1CB8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23" creationId="{F82DB15E-18D1-4A4D-80D4-EAB41BA5033C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25" creationId="{CC1F5612-3C85-EF42-8C7F-34C5C7ED07E7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26" creationId="{608F68F9-0FC6-8540-8955-44F7FC3BA2D3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28" creationId="{3AFA0A16-38BD-F347-95DC-13669F1BC291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0" creationId="{46F63067-A332-D94A-A7BC-02C7CEAE0C38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1" creationId="{359C02C4-AE3C-424E-88A6-A84CCF30229C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2" creationId="{1CC2B8AD-B212-0745-A970-E79786EB0CD2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3" creationId="{5D94AEF0-68E4-7046-B0ED-DCCE63C2396F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4" creationId="{C6292415-0292-8D4A-AB56-DF120D9C1935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5" creationId="{412209D6-3554-F94F-B517-9F6DB7F4931D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6" creationId="{C870F13A-A9EC-F445-8D64-37F050C0AC07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7" creationId="{A39E8A5C-F61E-744E-836D-41A7361D6DC4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8" creationId="{9B90C8D9-94E0-5945-8363-EDFE59BB315C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39" creationId="{DE44202E-E28C-0E4D-8741-6A031871E8ED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0" creationId="{D8BFBA71-4557-6B46-A05C-92CAEC49ECC1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1" creationId="{89FB1F6B-6C98-F24F-A895-DC97628788D2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2" creationId="{A55EACC1-1331-7842-9049-9FB02F3B1F27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3" creationId="{9748E381-A81E-B241-A522-B9A17C2A8B39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4" creationId="{3E8CC9C2-8373-D54C-873D-9F47F61D751A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5" creationId="{7DD2F60B-01B7-A848-9111-DBA2C17DC6C0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6" creationId="{399E173F-3471-434E-8657-60AF028897C5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7" creationId="{6617210C-BFB6-0D4D-B38A-5E9106661AF0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8" creationId="{5EE6018A-C9AA-184F-B7ED-42AFC16D772E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49" creationId="{87AF5445-F895-274D-B4CA-4B559C14920A}"/>
          </ac:spMkLst>
        </pc:spChg>
        <pc:spChg chg="del">
          <ac:chgData name="Aizhan Kassymova" userId="116eda05-19b7-4ab1-b111-75ad639c04ed" providerId="ADAL" clId="{FF919DDD-87BC-2C46-9B38-A82B1C749C83}" dt="2022-08-02T17:37:18.951" v="241" actId="478"/>
          <ac:spMkLst>
            <pc:docMk/>
            <pc:sldMk cId="872649241" sldId="1062"/>
            <ac:spMk id="150" creationId="{405D7A89-0963-7D45-9872-8A6C26AFF4EB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51" creationId="{65C8DA48-6ECB-6D4D-80B9-2E7231D021E7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52" creationId="{F98362D2-A31F-1547-A061-D0BD0AD53B62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54" creationId="{5E936CF8-605C-F948-973D-474011FE90EA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55" creationId="{0D3BE65A-11E7-ED41-B532-DDED3A87485C}"/>
          </ac:spMkLst>
        </pc:spChg>
        <pc:spChg chg="del">
          <ac:chgData name="Aizhan Kassymova" userId="116eda05-19b7-4ab1-b111-75ad639c04ed" providerId="ADAL" clId="{FF919DDD-87BC-2C46-9B38-A82B1C749C83}" dt="2022-08-02T17:36:40.635" v="229" actId="478"/>
          <ac:spMkLst>
            <pc:docMk/>
            <pc:sldMk cId="872649241" sldId="1062"/>
            <ac:spMk id="156" creationId="{05315891-C43B-4E47-AA7C-98881DCEDB55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57" creationId="{056D9101-B295-BE4A-9002-B9C75319D4B3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58" creationId="{B98075D5-1094-EA42-8C93-9C2D954BC121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0" creationId="{5F274F00-C43B-6D4C-8305-49C2887DFDB8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1" creationId="{8360D8A8-FCEB-0748-86B2-6367F0490699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2" creationId="{D4C97A67-5BFF-1F4C-BB10-0037874E0FBC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4" creationId="{57D8AC92-EC61-6A41-96EB-9AC393F717F1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5" creationId="{F1637E6F-EFC0-D84A-BD43-1DD363CF3717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8" creationId="{04B6CB81-4155-2746-910F-3F3A2CCC25D4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69" creationId="{6539C471-3169-F34C-99B5-F3105A964D11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73" creationId="{570E072F-7451-6049-8AE4-47E446A3608F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74" creationId="{FC86A8E8-F3DF-0C45-B9B7-56C26EB61CCB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75" creationId="{86365D49-EBCD-6849-85B0-2CEB5230224A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176" creationId="{595BF0A2-D091-7845-BCE5-75F48AA8E23A}"/>
          </ac:spMkLst>
        </pc:spChg>
        <pc:spChg chg="del">
          <ac:chgData name="Aizhan Kassymova" userId="116eda05-19b7-4ab1-b111-75ad639c04ed" providerId="ADAL" clId="{FF919DDD-87BC-2C46-9B38-A82B1C749C83}" dt="2022-08-02T17:40:45.677" v="295" actId="478"/>
          <ac:spMkLst>
            <pc:docMk/>
            <pc:sldMk cId="872649241" sldId="1062"/>
            <ac:spMk id="177" creationId="{6DBFA797-FCF1-D64C-B202-129E2249C30F}"/>
          </ac:spMkLst>
        </pc:spChg>
        <pc:spChg chg="add del mod">
          <ac:chgData name="Aizhan Kassymova" userId="116eda05-19b7-4ab1-b111-75ad639c04ed" providerId="ADAL" clId="{FF919DDD-87BC-2C46-9B38-A82B1C749C83}" dt="2022-08-02T17:37:42.405" v="246" actId="478"/>
          <ac:spMkLst>
            <pc:docMk/>
            <pc:sldMk cId="872649241" sldId="1062"/>
            <ac:spMk id="178" creationId="{50EBA95E-66BF-FA1D-9567-7955E1C81269}"/>
          </ac:spMkLst>
        </pc:spChg>
        <pc:spChg chg="add mod">
          <ac:chgData name="Aizhan Kassymova" userId="116eda05-19b7-4ab1-b111-75ad639c04ed" providerId="ADAL" clId="{FF919DDD-87BC-2C46-9B38-A82B1C749C83}" dt="2022-08-02T17:38:03.623" v="251" actId="1076"/>
          <ac:spMkLst>
            <pc:docMk/>
            <pc:sldMk cId="872649241" sldId="1062"/>
            <ac:spMk id="179" creationId="{B931C1F4-2F87-F19C-30A6-EC34C3C2C008}"/>
          </ac:spMkLst>
        </pc:spChg>
        <pc:spChg chg="add mod">
          <ac:chgData name="Aizhan Kassymova" userId="116eda05-19b7-4ab1-b111-75ad639c04ed" providerId="ADAL" clId="{FF919DDD-87BC-2C46-9B38-A82B1C749C83}" dt="2022-08-02T17:37:59.127" v="250" actId="1076"/>
          <ac:spMkLst>
            <pc:docMk/>
            <pc:sldMk cId="872649241" sldId="1062"/>
            <ac:spMk id="180" creationId="{AD178B29-0596-5683-4FA4-0FF3683F596A}"/>
          </ac:spMkLst>
        </pc:spChg>
        <pc:spChg chg="add mod">
          <ac:chgData name="Aizhan Kassymova" userId="116eda05-19b7-4ab1-b111-75ad639c04ed" providerId="ADAL" clId="{FF919DDD-87BC-2C46-9B38-A82B1C749C83}" dt="2022-08-02T17:40:46.111" v="296"/>
          <ac:spMkLst>
            <pc:docMk/>
            <pc:sldMk cId="872649241" sldId="1062"/>
            <ac:spMk id="181" creationId="{049C0885-8627-565E-6F45-8BBD2594FB5F}"/>
          </ac:spMkLst>
        </pc:spChg>
        <pc:spChg chg="mod">
          <ac:chgData name="Aizhan Kassymova" userId="116eda05-19b7-4ab1-b111-75ad639c04ed" providerId="ADAL" clId="{FF919DDD-87BC-2C46-9B38-A82B1C749C83}" dt="2022-08-02T17:34:55.657" v="187" actId="1076"/>
          <ac:spMkLst>
            <pc:docMk/>
            <pc:sldMk cId="872649241" sldId="1062"/>
            <ac:spMk id="198" creationId="{B992066A-2018-C94C-AFAF-EE19612D0A94}"/>
          </ac:spMkLst>
        </pc:spChg>
        <pc:spChg chg="mod">
          <ac:chgData name="Aizhan Kassymova" userId="116eda05-19b7-4ab1-b111-75ad639c04ed" providerId="ADAL" clId="{FF919DDD-87BC-2C46-9B38-A82B1C749C83}" dt="2022-08-02T17:34:34.743" v="183"/>
          <ac:spMkLst>
            <pc:docMk/>
            <pc:sldMk cId="872649241" sldId="1062"/>
            <ac:spMk id="200" creationId="{D59558C8-6B42-C945-B92F-70A2CBF157D5}"/>
          </ac:spMkLst>
        </pc:spChg>
        <pc:spChg chg="mod">
          <ac:chgData name="Aizhan Kassymova" userId="116eda05-19b7-4ab1-b111-75ad639c04ed" providerId="ADAL" clId="{FF919DDD-87BC-2C46-9B38-A82B1C749C83}" dt="2022-08-02T17:34:34.743" v="183"/>
          <ac:spMkLst>
            <pc:docMk/>
            <pc:sldMk cId="872649241" sldId="1062"/>
            <ac:spMk id="201" creationId="{686FEA1A-00FC-FD44-B59F-41229CD93A2C}"/>
          </ac:spMkLst>
        </pc:spChg>
        <pc:spChg chg="mod">
          <ac:chgData name="Aizhan Kassymova" userId="116eda05-19b7-4ab1-b111-75ad639c04ed" providerId="ADAL" clId="{FF919DDD-87BC-2C46-9B38-A82B1C749C83}" dt="2022-08-02T17:40:04.224" v="292" actId="255"/>
          <ac:spMkLst>
            <pc:docMk/>
            <pc:sldMk cId="872649241" sldId="1062"/>
            <ac:spMk id="203" creationId="{3112DCC3-CE7F-0946-98BD-677D47E5D9EC}"/>
          </ac:spMkLst>
        </pc:spChg>
        <pc:spChg chg="mod">
          <ac:chgData name="Aizhan Kassymova" userId="116eda05-19b7-4ab1-b111-75ad639c04ed" providerId="ADAL" clId="{FF919DDD-87BC-2C46-9B38-A82B1C749C83}" dt="2022-08-02T17:39:59.426" v="291"/>
          <ac:spMkLst>
            <pc:docMk/>
            <pc:sldMk cId="872649241" sldId="1062"/>
            <ac:spMk id="205" creationId="{E0160BA3-7E99-FF4F-B251-3A57C4067339}"/>
          </ac:spMkLst>
        </pc:spChg>
        <pc:spChg chg="mod">
          <ac:chgData name="Aizhan Kassymova" userId="116eda05-19b7-4ab1-b111-75ad639c04ed" providerId="ADAL" clId="{FF919DDD-87BC-2C46-9B38-A82B1C749C83}" dt="2022-08-02T17:39:59.426" v="291"/>
          <ac:spMkLst>
            <pc:docMk/>
            <pc:sldMk cId="872649241" sldId="1062"/>
            <ac:spMk id="206" creationId="{9DF0B33E-9F7D-6D42-BB3E-B10B8F37A046}"/>
          </ac:spMkLst>
        </pc:spChg>
        <pc:spChg chg="mod">
          <ac:chgData name="Aizhan Kassymova" userId="116eda05-19b7-4ab1-b111-75ad639c04ed" providerId="ADAL" clId="{FF919DDD-87BC-2C46-9B38-A82B1C749C83}" dt="2022-08-02T17:40:23.661" v="294" actId="255"/>
          <ac:spMkLst>
            <pc:docMk/>
            <pc:sldMk cId="872649241" sldId="1062"/>
            <ac:spMk id="208" creationId="{13F46785-7C2F-3743-9685-4279D33DE680}"/>
          </ac:spMkLst>
        </pc:spChg>
        <pc:spChg chg="mod">
          <ac:chgData name="Aizhan Kassymova" userId="116eda05-19b7-4ab1-b111-75ad639c04ed" providerId="ADAL" clId="{FF919DDD-87BC-2C46-9B38-A82B1C749C83}" dt="2022-08-02T17:40:18.563" v="293"/>
          <ac:spMkLst>
            <pc:docMk/>
            <pc:sldMk cId="872649241" sldId="1062"/>
            <ac:spMk id="210" creationId="{DFAB6866-5B35-6E41-8F29-0263EC44C604}"/>
          </ac:spMkLst>
        </pc:spChg>
        <pc:spChg chg="mod">
          <ac:chgData name="Aizhan Kassymova" userId="116eda05-19b7-4ab1-b111-75ad639c04ed" providerId="ADAL" clId="{FF919DDD-87BC-2C46-9B38-A82B1C749C83}" dt="2022-08-02T17:40:18.563" v="293"/>
          <ac:spMkLst>
            <pc:docMk/>
            <pc:sldMk cId="872649241" sldId="1062"/>
            <ac:spMk id="211" creationId="{144EF218-DC19-974D-9D41-3796E5959FAA}"/>
          </ac:spMkLst>
        </pc:spChg>
        <pc:spChg chg="mod">
          <ac:chgData name="Aizhan Kassymova" userId="116eda05-19b7-4ab1-b111-75ad639c04ed" providerId="ADAL" clId="{FF919DDD-87BC-2C46-9B38-A82B1C749C83}" dt="2022-08-02T17:35:32.951" v="191" actId="1076"/>
          <ac:spMkLst>
            <pc:docMk/>
            <pc:sldMk cId="872649241" sldId="1062"/>
            <ac:spMk id="213" creationId="{A91EF9B4-2F2C-834D-A9F0-AF5FF0012C06}"/>
          </ac:spMkLst>
        </pc:spChg>
        <pc:spChg chg="mod">
          <ac:chgData name="Aizhan Kassymova" userId="116eda05-19b7-4ab1-b111-75ad639c04ed" providerId="ADAL" clId="{FF919DDD-87BC-2C46-9B38-A82B1C749C83}" dt="2022-08-02T17:35:22.351" v="189"/>
          <ac:spMkLst>
            <pc:docMk/>
            <pc:sldMk cId="872649241" sldId="1062"/>
            <ac:spMk id="215" creationId="{B4F4A625-25A9-7C49-A577-9E5369A60459}"/>
          </ac:spMkLst>
        </pc:spChg>
        <pc:spChg chg="mod">
          <ac:chgData name="Aizhan Kassymova" userId="116eda05-19b7-4ab1-b111-75ad639c04ed" providerId="ADAL" clId="{FF919DDD-87BC-2C46-9B38-A82B1C749C83}" dt="2022-08-02T17:35:22.351" v="189"/>
          <ac:spMkLst>
            <pc:docMk/>
            <pc:sldMk cId="872649241" sldId="1062"/>
            <ac:spMk id="216" creationId="{EB9BAEEC-FC22-9041-B4A4-025004EA540A}"/>
          </ac:spMkLst>
        </pc:spChg>
        <pc:spChg chg="mod">
          <ac:chgData name="Aizhan Kassymova" userId="116eda05-19b7-4ab1-b111-75ad639c04ed" providerId="ADAL" clId="{FF919DDD-87BC-2C46-9B38-A82B1C749C83}" dt="2022-08-02T17:39:21.854" v="266" actId="20577"/>
          <ac:spMkLst>
            <pc:docMk/>
            <pc:sldMk cId="872649241" sldId="1062"/>
            <ac:spMk id="222" creationId="{AA641F40-AD8C-4445-92AF-C75760D41DB5}"/>
          </ac:spMkLst>
        </pc:spChg>
        <pc:spChg chg="mod">
          <ac:chgData name="Aizhan Kassymova" userId="116eda05-19b7-4ab1-b111-75ad639c04ed" providerId="ADAL" clId="{FF919DDD-87BC-2C46-9B38-A82B1C749C83}" dt="2022-08-02T17:39:41.810" v="290" actId="20577"/>
          <ac:spMkLst>
            <pc:docMk/>
            <pc:sldMk cId="872649241" sldId="1062"/>
            <ac:spMk id="225" creationId="{68623763-0736-1640-9198-34E20A0A0952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226" creationId="{A58BC41B-0FE4-7548-8B41-7D58F1B562DA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227" creationId="{02FB0512-C154-9E47-9EBA-D924E2099BE6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228" creationId="{C63F6E63-7445-F243-9368-2132BE86292D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229" creationId="{EE8FCEBF-7EAA-0647-A2EA-4FF2A92ADD8C}"/>
          </ac:spMkLst>
        </pc:spChg>
        <pc:spChg chg="mod">
          <ac:chgData name="Aizhan Kassymova" userId="116eda05-19b7-4ab1-b111-75ad639c04ed" providerId="ADAL" clId="{FF919DDD-87BC-2C46-9B38-A82B1C749C83}" dt="2022-08-02T17:39:24.980" v="270" actId="20577"/>
          <ac:spMkLst>
            <pc:docMk/>
            <pc:sldMk cId="872649241" sldId="1062"/>
            <ac:spMk id="241" creationId="{EDB0CBDE-E11E-4D44-A1B1-F46AB6BB5EE3}"/>
          </ac:spMkLst>
        </pc:spChg>
        <pc:spChg chg="mod">
          <ac:chgData name="Aizhan Kassymova" userId="116eda05-19b7-4ab1-b111-75ad639c04ed" providerId="ADAL" clId="{FF919DDD-87BC-2C46-9B38-A82B1C749C83}" dt="2022-08-02T17:39:05.591" v="258"/>
          <ac:spMkLst>
            <pc:docMk/>
            <pc:sldMk cId="872649241" sldId="1062"/>
            <ac:spMk id="243" creationId="{414248C8-665E-0640-BFD4-2689CB960EDD}"/>
          </ac:spMkLst>
        </pc:spChg>
        <pc:spChg chg="mod">
          <ac:chgData name="Aizhan Kassymova" userId="116eda05-19b7-4ab1-b111-75ad639c04ed" providerId="ADAL" clId="{FF919DDD-87BC-2C46-9B38-A82B1C749C83}" dt="2022-08-02T17:39:17.109" v="260" actId="114"/>
          <ac:spMkLst>
            <pc:docMk/>
            <pc:sldMk cId="872649241" sldId="1062"/>
            <ac:spMk id="244" creationId="{026C4778-F96F-564F-92C4-81A147260836}"/>
          </ac:spMkLst>
        </pc:s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4" creationId="{F43034C5-12D0-B544-8624-5B957307D6C4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5" creationId="{5F3D26B5-5E98-5E4A-87D8-7FA097DF959B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98" creationId="{6F69B15D-5882-BD4E-83B7-5C85A253A430}"/>
          </ac:grpSpMkLst>
        </pc:grpChg>
        <pc:grpChg chg="del">
          <ac:chgData name="Aizhan Kassymova" userId="116eda05-19b7-4ab1-b111-75ad639c04ed" providerId="ADAL" clId="{FF919DDD-87BC-2C46-9B38-A82B1C749C83}" dt="2022-08-02T17:36:40.635" v="229" actId="478"/>
          <ac:grpSpMkLst>
            <pc:docMk/>
            <pc:sldMk cId="872649241" sldId="1062"/>
            <ac:grpSpMk id="99" creationId="{5402A96E-C536-5E4C-BB36-5F57DDFFE613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00" creationId="{54168ABB-31DA-FD4E-B361-85C3C0971BE8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01" creationId="{94E6CD2B-9DBD-9847-AE43-1F20A9F4B7A7}"/>
          </ac:grpSpMkLst>
        </pc:grpChg>
        <pc:grpChg chg="del">
          <ac:chgData name="Aizhan Kassymova" userId="116eda05-19b7-4ab1-b111-75ad639c04ed" providerId="ADAL" clId="{FF919DDD-87BC-2C46-9B38-A82B1C749C83}" dt="2022-08-02T17:37:18.951" v="241" actId="478"/>
          <ac:grpSpMkLst>
            <pc:docMk/>
            <pc:sldMk cId="872649241" sldId="1062"/>
            <ac:grpSpMk id="102" creationId="{E2053A92-714B-3A4D-BA72-E2002B5EB226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03" creationId="{72242579-6133-6C4E-BF67-26CF5BCBECC7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22" creationId="{AFAFE92F-768B-0E40-8189-F135D4962862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24" creationId="{52997F44-9E26-5F46-914A-DD4ADC8770B4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27" creationId="{ECCEFB02-32C8-8940-8A0B-AB56D987ACE8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29" creationId="{3CE589A0-5A73-794D-ABC2-A1B10BB78C09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63" creationId="{6EE61F86-BE11-7149-9359-71FBA7C666F1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67" creationId="{65EE0A01-2F8E-5749-87FB-D527A9FE564A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70" creationId="{B6FA9AE8-EBC5-0147-94F3-3E921D2CC449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71" creationId="{914827A5-B36D-5447-BDA9-1E2D6F444CD2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172" creationId="{67440755-0E4E-954E-AF41-146130A58AC5}"/>
          </ac:grpSpMkLst>
        </pc:grpChg>
        <pc:grpChg chg="mod">
          <ac:chgData name="Aizhan Kassymova" userId="116eda05-19b7-4ab1-b111-75ad639c04ed" providerId="ADAL" clId="{FF919DDD-87BC-2C46-9B38-A82B1C749C83}" dt="2022-08-02T17:34:48.441" v="186" actId="1076"/>
          <ac:grpSpMkLst>
            <pc:docMk/>
            <pc:sldMk cId="872649241" sldId="1062"/>
            <ac:grpSpMk id="197" creationId="{71667032-3DE5-D641-AF89-31661341B629}"/>
          </ac:grpSpMkLst>
        </pc:grpChg>
        <pc:grpChg chg="mod">
          <ac:chgData name="Aizhan Kassymova" userId="116eda05-19b7-4ab1-b111-75ad639c04ed" providerId="ADAL" clId="{FF919DDD-87BC-2C46-9B38-A82B1C749C83}" dt="2022-08-02T17:34:34.743" v="183"/>
          <ac:grpSpMkLst>
            <pc:docMk/>
            <pc:sldMk cId="872649241" sldId="1062"/>
            <ac:grpSpMk id="199" creationId="{9A43EE55-B459-A442-AF20-820C98C69C07}"/>
          </ac:grpSpMkLst>
        </pc:grpChg>
        <pc:grpChg chg="mod">
          <ac:chgData name="Aizhan Kassymova" userId="116eda05-19b7-4ab1-b111-75ad639c04ed" providerId="ADAL" clId="{FF919DDD-87BC-2C46-9B38-A82B1C749C83}" dt="2022-08-02T17:39:59.426" v="291"/>
          <ac:grpSpMkLst>
            <pc:docMk/>
            <pc:sldMk cId="872649241" sldId="1062"/>
            <ac:grpSpMk id="202" creationId="{D5975D2B-C7D8-5443-B05C-D424C6687958}"/>
          </ac:grpSpMkLst>
        </pc:grpChg>
        <pc:grpChg chg="mod">
          <ac:chgData name="Aizhan Kassymova" userId="116eda05-19b7-4ab1-b111-75ad639c04ed" providerId="ADAL" clId="{FF919DDD-87BC-2C46-9B38-A82B1C749C83}" dt="2022-08-02T17:39:59.426" v="291"/>
          <ac:grpSpMkLst>
            <pc:docMk/>
            <pc:sldMk cId="872649241" sldId="1062"/>
            <ac:grpSpMk id="204" creationId="{B6C30B44-1E4C-5642-B786-3E6EA26B0E37}"/>
          </ac:grpSpMkLst>
        </pc:grpChg>
        <pc:grpChg chg="mod">
          <ac:chgData name="Aizhan Kassymova" userId="116eda05-19b7-4ab1-b111-75ad639c04ed" providerId="ADAL" clId="{FF919DDD-87BC-2C46-9B38-A82B1C749C83}" dt="2022-08-02T17:40:18.563" v="293"/>
          <ac:grpSpMkLst>
            <pc:docMk/>
            <pc:sldMk cId="872649241" sldId="1062"/>
            <ac:grpSpMk id="207" creationId="{17BBEB73-4D20-4E49-B116-621BC3CAA3C6}"/>
          </ac:grpSpMkLst>
        </pc:grpChg>
        <pc:grpChg chg="mod">
          <ac:chgData name="Aizhan Kassymova" userId="116eda05-19b7-4ab1-b111-75ad639c04ed" providerId="ADAL" clId="{FF919DDD-87BC-2C46-9B38-A82B1C749C83}" dt="2022-08-02T17:40:18.563" v="293"/>
          <ac:grpSpMkLst>
            <pc:docMk/>
            <pc:sldMk cId="872649241" sldId="1062"/>
            <ac:grpSpMk id="209" creationId="{6F4A03FB-C196-4245-A236-BAE0357475F2}"/>
          </ac:grpSpMkLst>
        </pc:grpChg>
        <pc:grpChg chg="mod">
          <ac:chgData name="Aizhan Kassymova" userId="116eda05-19b7-4ab1-b111-75ad639c04ed" providerId="ADAL" clId="{FF919DDD-87BC-2C46-9B38-A82B1C749C83}" dt="2022-08-02T17:35:22.351" v="189"/>
          <ac:grpSpMkLst>
            <pc:docMk/>
            <pc:sldMk cId="872649241" sldId="1062"/>
            <ac:grpSpMk id="212" creationId="{42650407-45AA-3C47-B59D-AAD89CBCEE9E}"/>
          </ac:grpSpMkLst>
        </pc:grpChg>
        <pc:grpChg chg="mod">
          <ac:chgData name="Aizhan Kassymova" userId="116eda05-19b7-4ab1-b111-75ad639c04ed" providerId="ADAL" clId="{FF919DDD-87BC-2C46-9B38-A82B1C749C83}" dt="2022-08-02T17:35:22.351" v="189"/>
          <ac:grpSpMkLst>
            <pc:docMk/>
            <pc:sldMk cId="872649241" sldId="1062"/>
            <ac:grpSpMk id="214" creationId="{2D175EAB-99E5-D446-9FA5-DA6520AC99E3}"/>
          </ac:grpSpMkLst>
        </pc:grpChg>
        <pc:grpChg chg="mod">
          <ac:chgData name="Aizhan Kassymova" userId="116eda05-19b7-4ab1-b111-75ad639c04ed" providerId="ADAL" clId="{FF919DDD-87BC-2C46-9B38-A82B1C749C83}" dt="2022-08-02T17:38:53.766" v="257" actId="1076"/>
          <ac:grpSpMkLst>
            <pc:docMk/>
            <pc:sldMk cId="872649241" sldId="1062"/>
            <ac:grpSpMk id="221" creationId="{24DA57A5-E7F2-7A4B-9805-D1B62272D517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223" creationId="{C5146927-C3B8-DF48-9CFC-4B18E58EBBED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224" creationId="{36331F64-A8EF-C84E-B30D-A7547D452764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233" creationId="{0D04F411-4AAF-BC49-BC7A-363692477E93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250" creationId="{3A5444DE-2616-4949-A343-9AB06B194D91}"/>
          </ac:grpSpMkLst>
        </pc:grpChg>
        <pc:grpChg chg="mod">
          <ac:chgData name="Aizhan Kassymova" userId="116eda05-19b7-4ab1-b111-75ad639c04ed" providerId="ADAL" clId="{FF919DDD-87BC-2C46-9B38-A82B1C749C83}" dt="2022-08-02T17:39:05.591" v="258"/>
          <ac:grpSpMkLst>
            <pc:docMk/>
            <pc:sldMk cId="872649241" sldId="1062"/>
            <ac:grpSpMk id="251" creationId="{BA49793A-2EFA-244E-B721-948595E86530}"/>
          </ac:grpSpMkLst>
        </pc:grpChg>
        <pc:picChg chg="mod">
          <ac:chgData name="Aizhan Kassymova" userId="116eda05-19b7-4ab1-b111-75ad639c04ed" providerId="ADAL" clId="{FF919DDD-87BC-2C46-9B38-A82B1C749C83}" dt="2022-08-02T17:39:05.591" v="258"/>
          <ac:picMkLst>
            <pc:docMk/>
            <pc:sldMk cId="872649241" sldId="1062"/>
            <ac:picMk id="153" creationId="{272E925C-57A6-144C-A625-180C395BBE25}"/>
          </ac:picMkLst>
        </pc:pic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105" creationId="{11F9B693-3039-7842-B826-C79453DC74BC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107" creationId="{82E3D64B-7462-DF45-A72D-0EEE887E1FC6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30" creationId="{DBEEB1A6-0E73-AB48-B495-F487B566C625}"/>
          </ac:cxnSpMkLst>
        </pc:cxnChg>
        <pc:cxnChg chg="mod">
          <ac:chgData name="Aizhan Kassymova" userId="116eda05-19b7-4ab1-b111-75ad639c04ed" providerId="ADAL" clId="{FF919DDD-87BC-2C46-9B38-A82B1C749C83}" dt="2022-08-02T17:36:40.635" v="229" actId="478"/>
          <ac:cxnSpMkLst>
            <pc:docMk/>
            <pc:sldMk cId="872649241" sldId="1062"/>
            <ac:cxnSpMk id="231" creationId="{5EC91614-D442-594E-977D-A7CD27559B86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32" creationId="{B7BF7B94-FA7B-2246-B803-641BA21FAD78}"/>
          </ac:cxnSpMkLst>
        </pc:cxnChg>
        <pc:cxnChg chg="mod">
          <ac:chgData name="Aizhan Kassymova" userId="116eda05-19b7-4ab1-b111-75ad639c04ed" providerId="ADAL" clId="{FF919DDD-87BC-2C46-9B38-A82B1C749C83}" dt="2022-08-02T17:37:18.951" v="241" actId="478"/>
          <ac:cxnSpMkLst>
            <pc:docMk/>
            <pc:sldMk cId="872649241" sldId="1062"/>
            <ac:cxnSpMk id="236" creationId="{F28C5F11-037B-3141-81EB-95B8DB592151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37" creationId="{05D4C2CD-9395-C64F-91D1-D32BF3685F81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40" creationId="{A7F37CC4-8A14-554D-96BA-B69174DD341C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47" creationId="{3C799D3A-CE2A-E048-B2D1-4A59AF4A4487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49" creationId="{594AB361-99B5-124A-BC74-926DDD1383FA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52" creationId="{E0252BA6-E2F4-EA40-A719-21D09BB00749}"/>
          </ac:cxnSpMkLst>
        </pc:cxnChg>
        <pc:cxnChg chg="mod">
          <ac:chgData name="Aizhan Kassymova" userId="116eda05-19b7-4ab1-b111-75ad639c04ed" providerId="ADAL" clId="{FF919DDD-87BC-2C46-9B38-A82B1C749C83}" dt="2022-08-02T17:39:05.591" v="258"/>
          <ac:cxnSpMkLst>
            <pc:docMk/>
            <pc:sldMk cId="872649241" sldId="1062"/>
            <ac:cxnSpMk id="253" creationId="{42B1015B-F6E9-1049-9672-7C7605BFFCB3}"/>
          </ac:cxnSpMkLst>
        </pc:cxnChg>
      </pc:sldChg>
      <pc:sldChg chg="addSp delSp modSp add mod modNotesTx">
        <pc:chgData name="Aizhan Kassymova" userId="116eda05-19b7-4ab1-b111-75ad639c04ed" providerId="ADAL" clId="{FF919DDD-87BC-2C46-9B38-A82B1C749C83}" dt="2022-08-19T06:25:43.398" v="9306" actId="20577"/>
        <pc:sldMkLst>
          <pc:docMk/>
          <pc:sldMk cId="1599882378" sldId="1063"/>
        </pc:sldMkLst>
        <pc:spChg chg="mod">
          <ac:chgData name="Aizhan Kassymova" userId="116eda05-19b7-4ab1-b111-75ad639c04ed" providerId="ADAL" clId="{FF919DDD-87BC-2C46-9B38-A82B1C749C83}" dt="2022-08-02T17:42:36.063" v="330"/>
          <ac:spMkLst>
            <pc:docMk/>
            <pc:sldMk cId="1599882378" sldId="1063"/>
            <ac:spMk id="2" creationId="{3B8CD900-19EC-824C-BF74-AADFBF5A172E}"/>
          </ac:spMkLst>
        </pc:spChg>
        <pc:spChg chg="add del">
          <ac:chgData name="Aizhan Kassymova" userId="116eda05-19b7-4ab1-b111-75ad639c04ed" providerId="ADAL" clId="{FF919DDD-87BC-2C46-9B38-A82B1C749C83}" dt="2022-08-02T17:43:31.074" v="354"/>
          <ac:spMkLst>
            <pc:docMk/>
            <pc:sldMk cId="1599882378" sldId="1063"/>
            <ac:spMk id="3" creationId="{5FB93434-6B02-F5EB-9257-F1EFD2C530BB}"/>
          </ac:spMkLst>
        </pc:spChg>
        <pc:spChg chg="del">
          <ac:chgData name="Aizhan Kassymova" userId="116eda05-19b7-4ab1-b111-75ad639c04ed" providerId="ADAL" clId="{FF919DDD-87BC-2C46-9B38-A82B1C749C83}" dt="2022-08-02T17:41:04.687" v="301" actId="478"/>
          <ac:spMkLst>
            <pc:docMk/>
            <pc:sldMk cId="1599882378" sldId="1063"/>
            <ac:spMk id="22" creationId="{659D8DFE-4F7C-F240-94AE-B357C5060578}"/>
          </ac:spMkLst>
        </pc:spChg>
        <pc:spChg chg="mod">
          <ac:chgData name="Aizhan Kassymova" userId="116eda05-19b7-4ab1-b111-75ad639c04ed" providerId="ADAL" clId="{FF919DDD-87BC-2C46-9B38-A82B1C749C83}" dt="2022-08-02T17:44:32.062" v="438" actId="1076"/>
          <ac:spMkLst>
            <pc:docMk/>
            <pc:sldMk cId="1599882378" sldId="1063"/>
            <ac:spMk id="23" creationId="{3081F250-E04F-164D-8093-2C4E84FB9F25}"/>
          </ac:spMkLst>
        </pc:spChg>
        <pc:spChg chg="add mod">
          <ac:chgData name="Aizhan Kassymova" userId="116eda05-19b7-4ab1-b111-75ad639c04ed" providerId="ADAL" clId="{FF919DDD-87BC-2C46-9B38-A82B1C749C83}" dt="2022-08-02T17:41:05.035" v="302"/>
          <ac:spMkLst>
            <pc:docMk/>
            <pc:sldMk cId="1599882378" sldId="1063"/>
            <ac:spMk id="24" creationId="{65D09BF4-25B2-B2BD-FAA7-1476D6211E86}"/>
          </ac:spMkLst>
        </pc:spChg>
        <pc:spChg chg="mod">
          <ac:chgData name="Aizhan Kassymova" userId="116eda05-19b7-4ab1-b111-75ad639c04ed" providerId="ADAL" clId="{FF919DDD-87BC-2C46-9B38-A82B1C749C83}" dt="2022-08-02T17:44:15.219" v="435" actId="20577"/>
          <ac:spMkLst>
            <pc:docMk/>
            <pc:sldMk cId="1599882378" sldId="1063"/>
            <ac:spMk id="193" creationId="{5D93718A-0690-8C4E-A748-FD7FA291E0B5}"/>
          </ac:spMkLst>
        </pc:spChg>
        <pc:spChg chg="mod">
          <ac:chgData name="Aizhan Kassymova" userId="116eda05-19b7-4ab1-b111-75ad639c04ed" providerId="ADAL" clId="{FF919DDD-87BC-2C46-9B38-A82B1C749C83}" dt="2022-08-02T17:50:14.607" v="565" actId="255"/>
          <ac:spMkLst>
            <pc:docMk/>
            <pc:sldMk cId="1599882378" sldId="1063"/>
            <ac:spMk id="196" creationId="{08B8C369-B54C-DA42-A239-7C5638495649}"/>
          </ac:spMkLst>
        </pc:spChg>
        <pc:spChg chg="mod">
          <ac:chgData name="Aizhan Kassymova" userId="116eda05-19b7-4ab1-b111-75ad639c04ed" providerId="ADAL" clId="{FF919DDD-87BC-2C46-9B38-A82B1C749C83}" dt="2022-08-02T17:50:26.889" v="570" actId="20577"/>
          <ac:spMkLst>
            <pc:docMk/>
            <pc:sldMk cId="1599882378" sldId="1063"/>
            <ac:spMk id="239" creationId="{57C97D62-0B61-3848-BBA8-5FCC09BFDC01}"/>
          </ac:spMkLst>
        </pc:spChg>
        <pc:spChg chg="mod">
          <ac:chgData name="Aizhan Kassymova" userId="116eda05-19b7-4ab1-b111-75ad639c04ed" providerId="ADAL" clId="{FF919DDD-87BC-2C46-9B38-A82B1C749C83}" dt="2022-08-02T17:45:23.598" v="477" actId="255"/>
          <ac:spMkLst>
            <pc:docMk/>
            <pc:sldMk cId="1599882378" sldId="1063"/>
            <ac:spMk id="246" creationId="{807A58CF-7E9F-DF4E-9818-2CBC4ED16CA2}"/>
          </ac:spMkLst>
        </pc:spChg>
        <pc:spChg chg="mod">
          <ac:chgData name="Aizhan Kassymova" userId="116eda05-19b7-4ab1-b111-75ad639c04ed" providerId="ADAL" clId="{FF919DDD-87BC-2C46-9B38-A82B1C749C83}" dt="2022-08-02T17:45:52.165" v="516" actId="255"/>
          <ac:spMkLst>
            <pc:docMk/>
            <pc:sldMk cId="1599882378" sldId="1063"/>
            <ac:spMk id="248" creationId="{6FE48C09-1C7F-8C4D-B56E-B697D8EF6AD8}"/>
          </ac:spMkLst>
        </pc:spChg>
        <pc:spChg chg="mod">
          <ac:chgData name="Aizhan Kassymova" userId="116eda05-19b7-4ab1-b111-75ad639c04ed" providerId="ADAL" clId="{FF919DDD-87BC-2C46-9B38-A82B1C749C83}" dt="2022-08-02T17:47:17.654" v="537" actId="20577"/>
          <ac:spMkLst>
            <pc:docMk/>
            <pc:sldMk cId="1599882378" sldId="1063"/>
            <ac:spMk id="255" creationId="{C0FAC860-2F25-F545-9139-9C98D6260A8C}"/>
          </ac:spMkLst>
        </pc:spChg>
        <pc:spChg chg="mod">
          <ac:chgData name="Aizhan Kassymova" userId="116eda05-19b7-4ab1-b111-75ad639c04ed" providerId="ADAL" clId="{FF919DDD-87BC-2C46-9B38-A82B1C749C83}" dt="2022-08-02T17:50:37.099" v="577" actId="20577"/>
          <ac:spMkLst>
            <pc:docMk/>
            <pc:sldMk cId="1599882378" sldId="1063"/>
            <ac:spMk id="259" creationId="{7E164E54-B268-A247-AA63-9539F6FF224A}"/>
          </ac:spMkLst>
        </pc:spChg>
        <pc:spChg chg="mod">
          <ac:chgData name="Aizhan Kassymova" userId="116eda05-19b7-4ab1-b111-75ad639c04ed" providerId="ADAL" clId="{FF919DDD-87BC-2C46-9B38-A82B1C749C83}" dt="2022-08-02T17:50:52.663" v="587" actId="1076"/>
          <ac:spMkLst>
            <pc:docMk/>
            <pc:sldMk cId="1599882378" sldId="1063"/>
            <ac:spMk id="260" creationId="{DE18FED2-1875-864F-91AF-6509DB74229F}"/>
          </ac:spMkLst>
        </pc:spChg>
        <pc:picChg chg="add del">
          <ac:chgData name="Aizhan Kassymova" userId="116eda05-19b7-4ab1-b111-75ad639c04ed" providerId="ADAL" clId="{FF919DDD-87BC-2C46-9B38-A82B1C749C83}" dt="2022-08-02T17:43:31.074" v="354"/>
          <ac:picMkLst>
            <pc:docMk/>
            <pc:sldMk cId="1599882378" sldId="1063"/>
            <ac:picMk id="2050" creationId="{C6CAE692-A703-C526-0445-865B430501B1}"/>
          </ac:picMkLst>
        </pc:picChg>
      </pc:sldChg>
      <pc:sldChg chg="addSp delSp modSp add mod modNotesTx">
        <pc:chgData name="Aizhan Kassymova" userId="116eda05-19b7-4ab1-b111-75ad639c04ed" providerId="ADAL" clId="{FF919DDD-87BC-2C46-9B38-A82B1C749C83}" dt="2022-08-19T06:31:21.916" v="9352" actId="20577"/>
        <pc:sldMkLst>
          <pc:docMk/>
          <pc:sldMk cId="851839459" sldId="1064"/>
        </pc:sldMkLst>
        <pc:spChg chg="mod">
          <ac:chgData name="Aizhan Kassymova" userId="116eda05-19b7-4ab1-b111-75ad639c04ed" providerId="ADAL" clId="{FF919DDD-87BC-2C46-9B38-A82B1C749C83}" dt="2022-08-02T17:51:23.149" v="625" actId="27636"/>
          <ac:spMkLst>
            <pc:docMk/>
            <pc:sldMk cId="851839459" sldId="1064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02T17:52:06.748" v="708" actId="20577"/>
          <ac:spMkLst>
            <pc:docMk/>
            <pc:sldMk cId="851839459" sldId="1064"/>
            <ac:spMk id="22" creationId="{973DDEF7-C28A-F04F-AD65-DE94D6CF205E}"/>
          </ac:spMkLst>
        </pc:spChg>
        <pc:spChg chg="mod">
          <ac:chgData name="Aizhan Kassymova" userId="116eda05-19b7-4ab1-b111-75ad639c04ed" providerId="ADAL" clId="{FF919DDD-87BC-2C46-9B38-A82B1C749C83}" dt="2022-08-02T17:53:32.812" v="876" actId="20577"/>
          <ac:spMkLst>
            <pc:docMk/>
            <pc:sldMk cId="851839459" sldId="1064"/>
            <ac:spMk id="25" creationId="{85610A16-2670-7448-8F41-F03B9E524F38}"/>
          </ac:spMkLst>
        </pc:spChg>
        <pc:spChg chg="del">
          <ac:chgData name="Aizhan Kassymova" userId="116eda05-19b7-4ab1-b111-75ad639c04ed" providerId="ADAL" clId="{FF919DDD-87BC-2C46-9B38-A82B1C749C83}" dt="2022-08-02T17:41:09.987" v="303" actId="478"/>
          <ac:spMkLst>
            <pc:docMk/>
            <pc:sldMk cId="851839459" sldId="1064"/>
            <ac:spMk id="27" creationId="{4E6AC2D9-3427-7142-95C3-6DF77122338D}"/>
          </ac:spMkLst>
        </pc:spChg>
        <pc:spChg chg="add mod">
          <ac:chgData name="Aizhan Kassymova" userId="116eda05-19b7-4ab1-b111-75ad639c04ed" providerId="ADAL" clId="{FF919DDD-87BC-2C46-9B38-A82B1C749C83}" dt="2022-08-02T17:41:10.404" v="304"/>
          <ac:spMkLst>
            <pc:docMk/>
            <pc:sldMk cId="851839459" sldId="1064"/>
            <ac:spMk id="28" creationId="{C8F8F807-EBB9-9F3B-FE6A-1681A63382A8}"/>
          </ac:spMkLst>
        </pc:spChg>
        <pc:spChg chg="mod">
          <ac:chgData name="Aizhan Kassymova" userId="116eda05-19b7-4ab1-b111-75ad639c04ed" providerId="ADAL" clId="{FF919DDD-87BC-2C46-9B38-A82B1C749C83}" dt="2022-08-02T17:54:06.292" v="903" actId="1076"/>
          <ac:spMkLst>
            <pc:docMk/>
            <pc:sldMk cId="851839459" sldId="1064"/>
            <ac:spMk id="40" creationId="{1B157770-6762-CF45-9B74-7457DBFE2B56}"/>
          </ac:spMkLst>
        </pc:spChg>
        <pc:spChg chg="mod">
          <ac:chgData name="Aizhan Kassymova" userId="116eda05-19b7-4ab1-b111-75ad639c04ed" providerId="ADAL" clId="{FF919DDD-87BC-2C46-9B38-A82B1C749C83}" dt="2022-08-02T17:54:06.292" v="903" actId="1076"/>
          <ac:spMkLst>
            <pc:docMk/>
            <pc:sldMk cId="851839459" sldId="1064"/>
            <ac:spMk id="41" creationId="{CE38ECA0-E265-FA4A-950E-CC50EF2CA516}"/>
          </ac:spMkLst>
        </pc:spChg>
        <pc:spChg chg="mod">
          <ac:chgData name="Aizhan Kassymova" userId="116eda05-19b7-4ab1-b111-75ad639c04ed" providerId="ADAL" clId="{FF919DDD-87BC-2C46-9B38-A82B1C749C83}" dt="2022-08-02T17:54:06.292" v="903" actId="1076"/>
          <ac:spMkLst>
            <pc:docMk/>
            <pc:sldMk cId="851839459" sldId="1064"/>
            <ac:spMk id="46" creationId="{53CBEB33-D2BE-EA4E-9053-8A4F592B82D6}"/>
          </ac:spMkLst>
        </pc:spChg>
        <pc:spChg chg="mod">
          <ac:chgData name="Aizhan Kassymova" userId="116eda05-19b7-4ab1-b111-75ad639c04ed" providerId="ADAL" clId="{FF919DDD-87BC-2C46-9B38-A82B1C749C83}" dt="2022-08-02T17:54:39.665" v="931" actId="1076"/>
          <ac:spMkLst>
            <pc:docMk/>
            <pc:sldMk cId="851839459" sldId="1064"/>
            <ac:spMk id="48" creationId="{15A02CFE-8E15-5B47-955E-884B96AD154D}"/>
          </ac:spMkLst>
        </pc:spChg>
        <pc:spChg chg="mod">
          <ac:chgData name="Aizhan Kassymova" userId="116eda05-19b7-4ab1-b111-75ad639c04ed" providerId="ADAL" clId="{FF919DDD-87BC-2C46-9B38-A82B1C749C83}" dt="2022-08-02T17:54:39.665" v="931" actId="1076"/>
          <ac:spMkLst>
            <pc:docMk/>
            <pc:sldMk cId="851839459" sldId="1064"/>
            <ac:spMk id="49" creationId="{CBC9B555-6B5C-7741-88F2-5079C590022D}"/>
          </ac:spMkLst>
        </pc:spChg>
        <pc:spChg chg="mod">
          <ac:chgData name="Aizhan Kassymova" userId="116eda05-19b7-4ab1-b111-75ad639c04ed" providerId="ADAL" clId="{FF919DDD-87BC-2C46-9B38-A82B1C749C83}" dt="2022-08-02T17:54:39.665" v="931" actId="1076"/>
          <ac:spMkLst>
            <pc:docMk/>
            <pc:sldMk cId="851839459" sldId="1064"/>
            <ac:spMk id="53" creationId="{07806C13-AC0C-744F-A689-B195B8638391}"/>
          </ac:spMkLst>
        </pc:spChg>
        <pc:spChg chg="mod">
          <ac:chgData name="Aizhan Kassymova" userId="116eda05-19b7-4ab1-b111-75ad639c04ed" providerId="ADAL" clId="{FF919DDD-87BC-2C46-9B38-A82B1C749C83}" dt="2022-08-02T17:54:58.245" v="945" actId="1076"/>
          <ac:spMkLst>
            <pc:docMk/>
            <pc:sldMk cId="851839459" sldId="1064"/>
            <ac:spMk id="55" creationId="{16E30F35-9D21-5542-B316-8DC5ACBE27DA}"/>
          </ac:spMkLst>
        </pc:spChg>
        <pc:spChg chg="mod">
          <ac:chgData name="Aizhan Kassymova" userId="116eda05-19b7-4ab1-b111-75ad639c04ed" providerId="ADAL" clId="{FF919DDD-87BC-2C46-9B38-A82B1C749C83}" dt="2022-08-02T17:55:14.022" v="958" actId="1076"/>
          <ac:spMkLst>
            <pc:docMk/>
            <pc:sldMk cId="851839459" sldId="1064"/>
            <ac:spMk id="56" creationId="{AD290DCB-DA87-BF46-B9F0-5E8404C38FE9}"/>
          </ac:spMkLst>
        </pc:spChg>
        <pc:grpChg chg="mod">
          <ac:chgData name="Aizhan Kassymova" userId="116eda05-19b7-4ab1-b111-75ad639c04ed" providerId="ADAL" clId="{FF919DDD-87BC-2C46-9B38-A82B1C749C83}" dt="2022-08-02T17:54:06.292" v="903" actId="1076"/>
          <ac:grpSpMkLst>
            <pc:docMk/>
            <pc:sldMk cId="851839459" sldId="1064"/>
            <ac:grpSpMk id="8" creationId="{685AB00B-9A93-AB4E-B61E-272D7AC641F9}"/>
          </ac:grpSpMkLst>
        </pc:grpChg>
        <pc:grpChg chg="mod">
          <ac:chgData name="Aizhan Kassymova" userId="116eda05-19b7-4ab1-b111-75ad639c04ed" providerId="ADAL" clId="{FF919DDD-87BC-2C46-9B38-A82B1C749C83}" dt="2022-08-02T17:54:06.292" v="903" actId="1076"/>
          <ac:grpSpMkLst>
            <pc:docMk/>
            <pc:sldMk cId="851839459" sldId="1064"/>
            <ac:grpSpMk id="9" creationId="{7F2EE118-43B6-9B4F-B323-BCE06C274814}"/>
          </ac:grpSpMkLst>
        </pc:grpChg>
        <pc:grpChg chg="mod">
          <ac:chgData name="Aizhan Kassymova" userId="116eda05-19b7-4ab1-b111-75ad639c04ed" providerId="ADAL" clId="{FF919DDD-87BC-2C46-9B38-A82B1C749C83}" dt="2022-08-02T17:54:39.665" v="931" actId="1076"/>
          <ac:grpSpMkLst>
            <pc:docMk/>
            <pc:sldMk cId="851839459" sldId="1064"/>
            <ac:grpSpMk id="10" creationId="{C6A7B144-988F-3142-A53D-2AD67E7E25EE}"/>
          </ac:grpSpMkLst>
        </pc:grpChg>
        <pc:picChg chg="mod">
          <ac:chgData name="Aizhan Kassymova" userId="116eda05-19b7-4ab1-b111-75ad639c04ed" providerId="ADAL" clId="{FF919DDD-87BC-2C46-9B38-A82B1C749C83}" dt="2022-08-02T17:55:26.707" v="959" actId="1076"/>
          <ac:picMkLst>
            <pc:docMk/>
            <pc:sldMk cId="851839459" sldId="1064"/>
            <ac:picMk id="25604" creationId="{FD822998-0D59-7945-AC2A-EA37C240B2B7}"/>
          </ac:picMkLst>
        </pc:picChg>
      </pc:sldChg>
      <pc:sldChg chg="addSp delSp modSp add mod modAnim modNotesTx">
        <pc:chgData name="Aizhan Kassymova" userId="116eda05-19b7-4ab1-b111-75ad639c04ed" providerId="ADAL" clId="{FF919DDD-87BC-2C46-9B38-A82B1C749C83}" dt="2022-08-19T06:41:59.467" v="9438" actId="20577"/>
        <pc:sldMkLst>
          <pc:docMk/>
          <pc:sldMk cId="157211550" sldId="1065"/>
        </pc:sldMkLst>
        <pc:spChg chg="mod">
          <ac:chgData name="Aizhan Kassymova" userId="116eda05-19b7-4ab1-b111-75ad639c04ed" providerId="ADAL" clId="{FF919DDD-87BC-2C46-9B38-A82B1C749C83}" dt="2022-08-02T18:00:49.774" v="1196"/>
          <ac:spMkLst>
            <pc:docMk/>
            <pc:sldMk cId="157211550" sldId="1065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02T18:04:53.115" v="1508" actId="14100"/>
          <ac:spMkLst>
            <pc:docMk/>
            <pc:sldMk cId="157211550" sldId="1065"/>
            <ac:spMk id="10" creationId="{B44BC4A2-14C8-8A47-B1A1-506171B4D389}"/>
          </ac:spMkLst>
        </pc:spChg>
        <pc:spChg chg="mod">
          <ac:chgData name="Aizhan Kassymova" userId="116eda05-19b7-4ab1-b111-75ad639c04ed" providerId="ADAL" clId="{FF919DDD-87BC-2C46-9B38-A82B1C749C83}" dt="2022-08-02T18:05:28.661" v="1513" actId="1076"/>
          <ac:spMkLst>
            <pc:docMk/>
            <pc:sldMk cId="157211550" sldId="1065"/>
            <ac:spMk id="11" creationId="{EEE47A92-87A4-AD48-8A94-DC9DCFA6DD50}"/>
          </ac:spMkLst>
        </pc:spChg>
        <pc:spChg chg="del">
          <ac:chgData name="Aizhan Kassymova" userId="116eda05-19b7-4ab1-b111-75ad639c04ed" providerId="ADAL" clId="{FF919DDD-87BC-2C46-9B38-A82B1C749C83}" dt="2022-08-02T17:41:24.360" v="310" actId="478"/>
          <ac:spMkLst>
            <pc:docMk/>
            <pc:sldMk cId="157211550" sldId="1065"/>
            <ac:spMk id="12" creationId="{8EDA3199-9071-AC4D-8C68-A368602E92B1}"/>
          </ac:spMkLst>
        </pc:spChg>
        <pc:spChg chg="add mod">
          <ac:chgData name="Aizhan Kassymova" userId="116eda05-19b7-4ab1-b111-75ad639c04ed" providerId="ADAL" clId="{FF919DDD-87BC-2C46-9B38-A82B1C749C83}" dt="2022-08-02T17:41:25.098" v="311"/>
          <ac:spMkLst>
            <pc:docMk/>
            <pc:sldMk cId="157211550" sldId="1065"/>
            <ac:spMk id="13" creationId="{4642A82F-3888-CA56-EBC8-EB688D879864}"/>
          </ac:spMkLst>
        </pc:spChg>
        <pc:spChg chg="mod">
          <ac:chgData name="Aizhan Kassymova" userId="116eda05-19b7-4ab1-b111-75ad639c04ed" providerId="ADAL" clId="{FF919DDD-87BC-2C46-9B38-A82B1C749C83}" dt="2022-08-02T18:01:58.352" v="1325" actId="20577"/>
          <ac:spMkLst>
            <pc:docMk/>
            <pc:sldMk cId="157211550" sldId="1065"/>
            <ac:spMk id="23" creationId="{3E368E9F-FC61-C94B-B4CE-5CA7B0FEB788}"/>
          </ac:spMkLst>
        </pc:spChg>
        <pc:spChg chg="mod">
          <ac:chgData name="Aizhan Kassymova" userId="116eda05-19b7-4ab1-b111-75ad639c04ed" providerId="ADAL" clId="{FF919DDD-87BC-2C46-9B38-A82B1C749C83}" dt="2022-08-02T18:04:12.191" v="1484" actId="20577"/>
          <ac:spMkLst>
            <pc:docMk/>
            <pc:sldMk cId="157211550" sldId="1065"/>
            <ac:spMk id="25" creationId="{6EBA4373-2F4E-9C40-8D34-CD4CD038CE07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6:33:58.834" v="9372" actId="20577"/>
        <pc:sldMkLst>
          <pc:docMk/>
          <pc:sldMk cId="194831037" sldId="1066"/>
        </pc:sldMkLst>
        <pc:spChg chg="mod">
          <ac:chgData name="Aizhan Kassymova" userId="116eda05-19b7-4ab1-b111-75ad639c04ed" providerId="ADAL" clId="{FF919DDD-87BC-2C46-9B38-A82B1C749C83}" dt="2022-08-02T17:58:27.513" v="981" actId="20577"/>
          <ac:spMkLst>
            <pc:docMk/>
            <pc:sldMk cId="194831037" sldId="1066"/>
            <ac:spMk id="2" creationId="{3B8CD900-19EC-824C-BF74-AADFBF5A172E}"/>
          </ac:spMkLst>
        </pc:spChg>
        <pc:spChg chg="del mod">
          <ac:chgData name="Aizhan Kassymova" userId="116eda05-19b7-4ab1-b111-75ad639c04ed" providerId="ADAL" clId="{FF919DDD-87BC-2C46-9B38-A82B1C749C83}" dt="2022-08-02T17:41:19.197" v="308" actId="478"/>
          <ac:spMkLst>
            <pc:docMk/>
            <pc:sldMk cId="194831037" sldId="1066"/>
            <ac:spMk id="5" creationId="{05B1A153-C333-754C-9249-656206CB5CCF}"/>
          </ac:spMkLst>
        </pc:spChg>
        <pc:spChg chg="add del mod">
          <ac:chgData name="Aizhan Kassymova" userId="116eda05-19b7-4ab1-b111-75ad639c04ed" providerId="ADAL" clId="{FF919DDD-87BC-2C46-9B38-A82B1C749C83}" dt="2022-08-02T17:41:17.257" v="307"/>
          <ac:spMkLst>
            <pc:docMk/>
            <pc:sldMk cId="194831037" sldId="1066"/>
            <ac:spMk id="6" creationId="{0C615841-BBFB-529A-C1C2-2982541F733C}"/>
          </ac:spMkLst>
        </pc:spChg>
        <pc:spChg chg="add mod">
          <ac:chgData name="Aizhan Kassymova" userId="116eda05-19b7-4ab1-b111-75ad639c04ed" providerId="ADAL" clId="{FF919DDD-87BC-2C46-9B38-A82B1C749C83}" dt="2022-08-02T17:41:19.731" v="309"/>
          <ac:spMkLst>
            <pc:docMk/>
            <pc:sldMk cId="194831037" sldId="1066"/>
            <ac:spMk id="7" creationId="{AAFD8AFE-9494-5D1B-D2C6-17A2A1FC3250}"/>
          </ac:spMkLst>
        </pc:spChg>
        <pc:spChg chg="mod">
          <ac:chgData name="Aizhan Kassymova" userId="116eda05-19b7-4ab1-b111-75ad639c04ed" providerId="ADAL" clId="{FF919DDD-87BC-2C46-9B38-A82B1C749C83}" dt="2022-08-02T17:59:49.935" v="1126" actId="20577"/>
          <ac:spMkLst>
            <pc:docMk/>
            <pc:sldMk cId="194831037" sldId="1066"/>
            <ac:spMk id="23" creationId="{3E368E9F-FC61-C94B-B4CE-5CA7B0FEB788}"/>
          </ac:spMkLst>
        </pc:spChg>
        <pc:spChg chg="mod">
          <ac:chgData name="Aizhan Kassymova" userId="116eda05-19b7-4ab1-b111-75ad639c04ed" providerId="ADAL" clId="{FF919DDD-87BC-2C46-9B38-A82B1C749C83}" dt="2022-08-02T18:00:33.719" v="1195" actId="20577"/>
          <ac:spMkLst>
            <pc:docMk/>
            <pc:sldMk cId="194831037" sldId="1066"/>
            <ac:spMk id="24" creationId="{DDD1DAD8-493C-8447-8752-319FA74AD634}"/>
          </ac:spMkLst>
        </pc:spChg>
      </pc:sldChg>
      <pc:sldChg chg="addSp delSp modSp add mod delAnim modNotesTx">
        <pc:chgData name="Aizhan Kassymova" userId="116eda05-19b7-4ab1-b111-75ad639c04ed" providerId="ADAL" clId="{FF919DDD-87BC-2C46-9B38-A82B1C749C83}" dt="2022-08-19T06:46:28.447" v="9534" actId="20577"/>
        <pc:sldMkLst>
          <pc:docMk/>
          <pc:sldMk cId="3006643232" sldId="1067"/>
        </pc:sldMkLst>
        <pc:spChg chg="mod">
          <ac:chgData name="Aizhan Kassymova" userId="116eda05-19b7-4ab1-b111-75ad639c04ed" providerId="ADAL" clId="{FF919DDD-87BC-2C46-9B38-A82B1C749C83}" dt="2022-08-02T18:05:54.061" v="1523" actId="20577"/>
          <ac:spMkLst>
            <pc:docMk/>
            <pc:sldMk cId="3006643232" sldId="1067"/>
            <ac:spMk id="2" creationId="{3B8CD900-19EC-824C-BF74-AADFBF5A172E}"/>
          </ac:spMkLst>
        </pc:spChg>
        <pc:spChg chg="del mod">
          <ac:chgData name="Aizhan Kassymova" userId="116eda05-19b7-4ab1-b111-75ad639c04ed" providerId="ADAL" clId="{FF919DDD-87BC-2C46-9B38-A82B1C749C83}" dt="2022-08-02T18:07:25.560" v="1601" actId="478"/>
          <ac:spMkLst>
            <pc:docMk/>
            <pc:sldMk cId="3006643232" sldId="1067"/>
            <ac:spMk id="4" creationId="{37A227A0-FE6A-9E43-8D11-7C390E9CA534}"/>
          </ac:spMkLst>
        </pc:spChg>
        <pc:spChg chg="del">
          <ac:chgData name="Aizhan Kassymova" userId="116eda05-19b7-4ab1-b111-75ad639c04ed" providerId="ADAL" clId="{FF919DDD-87BC-2C46-9B38-A82B1C749C83}" dt="2022-08-02T17:41:28.483" v="312" actId="478"/>
          <ac:spMkLst>
            <pc:docMk/>
            <pc:sldMk cId="3006643232" sldId="1067"/>
            <ac:spMk id="44" creationId="{C5DFF1AE-5E68-A349-98EF-93FDA9549036}"/>
          </ac:spMkLst>
        </pc:spChg>
        <pc:spChg chg="add mod">
          <ac:chgData name="Aizhan Kassymova" userId="116eda05-19b7-4ab1-b111-75ad639c04ed" providerId="ADAL" clId="{FF919DDD-87BC-2C46-9B38-A82B1C749C83}" dt="2022-08-02T17:41:29.207" v="313"/>
          <ac:spMkLst>
            <pc:docMk/>
            <pc:sldMk cId="3006643232" sldId="1067"/>
            <ac:spMk id="45" creationId="{EE3A4324-6F5E-E230-4A8D-5E5BF15A9F0A}"/>
          </ac:spMkLst>
        </pc:spChg>
        <pc:spChg chg="mod">
          <ac:chgData name="Aizhan Kassymova" userId="116eda05-19b7-4ab1-b111-75ad639c04ed" providerId="ADAL" clId="{FF919DDD-87BC-2C46-9B38-A82B1C749C83}" dt="2022-08-02T18:06:35.522" v="1561" actId="1076"/>
          <ac:spMkLst>
            <pc:docMk/>
            <pc:sldMk cId="3006643232" sldId="1067"/>
            <ac:spMk id="110" creationId="{9158E582-2053-DB47-8544-5430174AAC29}"/>
          </ac:spMkLst>
        </pc:spChg>
        <pc:spChg chg="mod">
          <ac:chgData name="Aizhan Kassymova" userId="116eda05-19b7-4ab1-b111-75ad639c04ed" providerId="ADAL" clId="{FF919DDD-87BC-2C46-9B38-A82B1C749C83}" dt="2022-08-02T18:07:12.920" v="1599" actId="1076"/>
          <ac:spMkLst>
            <pc:docMk/>
            <pc:sldMk cId="3006643232" sldId="1067"/>
            <ac:spMk id="129" creationId="{290478B3-253F-D048-8DE9-187624FD0138}"/>
          </ac:spMkLst>
        </pc:spChg>
        <pc:spChg chg="mod">
          <ac:chgData name="Aizhan Kassymova" userId="116eda05-19b7-4ab1-b111-75ad639c04ed" providerId="ADAL" clId="{FF919DDD-87BC-2C46-9B38-A82B1C749C83}" dt="2022-08-02T18:07:12.920" v="1599" actId="1076"/>
          <ac:spMkLst>
            <pc:docMk/>
            <pc:sldMk cId="3006643232" sldId="1067"/>
            <ac:spMk id="130" creationId="{33128FC3-7340-2B43-998B-4D14B544CCA9}"/>
          </ac:spMkLst>
        </pc:spChg>
        <pc:spChg chg="mod">
          <ac:chgData name="Aizhan Kassymova" userId="116eda05-19b7-4ab1-b111-75ad639c04ed" providerId="ADAL" clId="{FF919DDD-87BC-2C46-9B38-A82B1C749C83}" dt="2022-08-02T18:07:49.562" v="1625" actId="1076"/>
          <ac:spMkLst>
            <pc:docMk/>
            <pc:sldMk cId="3006643232" sldId="1067"/>
            <ac:spMk id="133" creationId="{7D124EF1-1801-CC41-AA27-4430B21813BF}"/>
          </ac:spMkLst>
        </pc:spChg>
        <pc:spChg chg="mod">
          <ac:chgData name="Aizhan Kassymova" userId="116eda05-19b7-4ab1-b111-75ad639c04ed" providerId="ADAL" clId="{FF919DDD-87BC-2C46-9B38-A82B1C749C83}" dt="2022-08-02T18:06:08.815" v="1535" actId="1076"/>
          <ac:spMkLst>
            <pc:docMk/>
            <pc:sldMk cId="3006643232" sldId="1067"/>
            <ac:spMk id="161" creationId="{E3EA8A75-DE92-3B4A-9ED1-2A5CE8EFB2FD}"/>
          </ac:spMkLst>
        </pc:spChg>
        <pc:spChg chg="mod">
          <ac:chgData name="Aizhan Kassymova" userId="116eda05-19b7-4ab1-b111-75ad639c04ed" providerId="ADAL" clId="{FF919DDD-87BC-2C46-9B38-A82B1C749C83}" dt="2022-08-02T18:07:57.137" v="1636" actId="1076"/>
          <ac:spMkLst>
            <pc:docMk/>
            <pc:sldMk cId="3006643232" sldId="1067"/>
            <ac:spMk id="162" creationId="{D2BC55B0-1B2D-D346-8B9C-EC274C2EC352}"/>
          </ac:spMkLst>
        </pc:spChg>
        <pc:grpChg chg="mod">
          <ac:chgData name="Aizhan Kassymova" userId="116eda05-19b7-4ab1-b111-75ad639c04ed" providerId="ADAL" clId="{FF919DDD-87BC-2C46-9B38-A82B1C749C83}" dt="2022-08-02T18:07:12.920" v="1599" actId="1076"/>
          <ac:grpSpMkLst>
            <pc:docMk/>
            <pc:sldMk cId="3006643232" sldId="1067"/>
            <ac:grpSpMk id="128" creationId="{6E4E03EB-86D3-824C-9C7B-D6204AA45EF1}"/>
          </ac:grpSpMkLst>
        </pc:grpChg>
      </pc:sldChg>
      <pc:sldChg chg="addSp delSp modSp add mod modNotesTx">
        <pc:chgData name="Aizhan Kassymova" userId="116eda05-19b7-4ab1-b111-75ad639c04ed" providerId="ADAL" clId="{FF919DDD-87BC-2C46-9B38-A82B1C749C83}" dt="2022-08-19T06:48:48.791" v="9542" actId="20577"/>
        <pc:sldMkLst>
          <pc:docMk/>
          <pc:sldMk cId="741472006" sldId="1068"/>
        </pc:sldMkLst>
        <pc:spChg chg="mod">
          <ac:chgData name="Aizhan Kassymova" userId="116eda05-19b7-4ab1-b111-75ad639c04ed" providerId="ADAL" clId="{FF919DDD-87BC-2C46-9B38-A82B1C749C83}" dt="2022-08-18T16:48:27.504" v="1740" actId="20577"/>
          <ac:spMkLst>
            <pc:docMk/>
            <pc:sldMk cId="741472006" sldId="1068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6:49:19.870" v="1775" actId="1036"/>
          <ac:spMkLst>
            <pc:docMk/>
            <pc:sldMk cId="741472006" sldId="1068"/>
            <ac:spMk id="38" creationId="{229D572B-0C64-BC4F-9787-CFDFDB4AFDBE}"/>
          </ac:spMkLst>
        </pc:spChg>
        <pc:spChg chg="mod">
          <ac:chgData name="Aizhan Kassymova" userId="116eda05-19b7-4ab1-b111-75ad639c04ed" providerId="ADAL" clId="{FF919DDD-87BC-2C46-9B38-A82B1C749C83}" dt="2022-08-18T16:49:52.753" v="1802" actId="1035"/>
          <ac:spMkLst>
            <pc:docMk/>
            <pc:sldMk cId="741472006" sldId="1068"/>
            <ac:spMk id="57" creationId="{8D34CBBE-DA94-E64E-9580-4F3F4131C86A}"/>
          </ac:spMkLst>
        </pc:spChg>
        <pc:spChg chg="mod">
          <ac:chgData name="Aizhan Kassymova" userId="116eda05-19b7-4ab1-b111-75ad639c04ed" providerId="ADAL" clId="{FF919DDD-87BC-2C46-9B38-A82B1C749C83}" dt="2022-08-18T16:49:52.753" v="1802" actId="1035"/>
          <ac:spMkLst>
            <pc:docMk/>
            <pc:sldMk cId="741472006" sldId="1068"/>
            <ac:spMk id="58" creationId="{1B4A0021-CFA3-4E40-B284-73C34108A342}"/>
          </ac:spMkLst>
        </pc:spChg>
        <pc:spChg chg="mod">
          <ac:chgData name="Aizhan Kassymova" userId="116eda05-19b7-4ab1-b111-75ad639c04ed" providerId="ADAL" clId="{FF919DDD-87BC-2C46-9B38-A82B1C749C83}" dt="2022-08-18T16:50:17.309" v="1830" actId="1036"/>
          <ac:spMkLst>
            <pc:docMk/>
            <pc:sldMk cId="741472006" sldId="1068"/>
            <ac:spMk id="61" creationId="{D69029E6-5338-FD44-BC15-0BA8A98F15B0}"/>
          </ac:spMkLst>
        </pc:spChg>
        <pc:spChg chg="del">
          <ac:chgData name="Aizhan Kassymova" userId="116eda05-19b7-4ab1-b111-75ad639c04ed" providerId="ADAL" clId="{FF919DDD-87BC-2C46-9B38-A82B1C749C83}" dt="2022-08-02T17:41:42.218" v="317" actId="478"/>
          <ac:spMkLst>
            <pc:docMk/>
            <pc:sldMk cId="741472006" sldId="1068"/>
            <ac:spMk id="75" creationId="{70847C17-240C-8943-BAC9-8DEDA07FFF59}"/>
          </ac:spMkLst>
        </pc:spChg>
        <pc:spChg chg="add mod">
          <ac:chgData name="Aizhan Kassymova" userId="116eda05-19b7-4ab1-b111-75ad639c04ed" providerId="ADAL" clId="{FF919DDD-87BC-2C46-9B38-A82B1C749C83}" dt="2022-08-02T17:41:43.040" v="318"/>
          <ac:spMkLst>
            <pc:docMk/>
            <pc:sldMk cId="741472006" sldId="1068"/>
            <ac:spMk id="76" creationId="{ED377E80-97B5-7DC1-A83F-34E4276DBFDF}"/>
          </ac:spMkLst>
        </pc:spChg>
        <pc:spChg chg="mod">
          <ac:chgData name="Aizhan Kassymova" userId="116eda05-19b7-4ab1-b111-75ad639c04ed" providerId="ADAL" clId="{FF919DDD-87BC-2C46-9B38-A82B1C749C83}" dt="2022-08-18T16:50:25.197" v="1842" actId="1076"/>
          <ac:spMkLst>
            <pc:docMk/>
            <pc:sldMk cId="741472006" sldId="1068"/>
            <ac:spMk id="134" creationId="{55D8DBB5-D62B-EB4E-B678-676582C50DB5}"/>
          </ac:spMkLst>
        </pc:spChg>
        <pc:spChg chg="mod">
          <ac:chgData name="Aizhan Kassymova" userId="116eda05-19b7-4ab1-b111-75ad639c04ed" providerId="ADAL" clId="{FF919DDD-87BC-2C46-9B38-A82B1C749C83}" dt="2022-08-18T16:50:31.314" v="1853" actId="1076"/>
          <ac:spMkLst>
            <pc:docMk/>
            <pc:sldMk cId="741472006" sldId="1068"/>
            <ac:spMk id="135" creationId="{6A4DBB19-70E8-BE4F-86ED-46D7FF5489BB}"/>
          </ac:spMkLst>
        </pc:spChg>
        <pc:grpChg chg="mod">
          <ac:chgData name="Aizhan Kassymova" userId="116eda05-19b7-4ab1-b111-75ad639c04ed" providerId="ADAL" clId="{FF919DDD-87BC-2C46-9B38-A82B1C749C83}" dt="2022-08-18T16:49:52.753" v="1802" actId="1035"/>
          <ac:grpSpMkLst>
            <pc:docMk/>
            <pc:sldMk cId="741472006" sldId="1068"/>
            <ac:grpSpMk id="56" creationId="{E9E74661-52F5-5E48-982A-52E52A35DC45}"/>
          </ac:grpSpMkLst>
        </pc:grpChg>
      </pc:sldChg>
      <pc:sldChg chg="addSp delSp modSp add mod modNotesTx">
        <pc:chgData name="Aizhan Kassymova" userId="116eda05-19b7-4ab1-b111-75ad639c04ed" providerId="ADAL" clId="{FF919DDD-87BC-2C46-9B38-A82B1C749C83}" dt="2022-08-19T06:49:07.536" v="9552" actId="20577"/>
        <pc:sldMkLst>
          <pc:docMk/>
          <pc:sldMk cId="3815305498" sldId="1069"/>
        </pc:sldMkLst>
        <pc:spChg chg="mod">
          <ac:chgData name="Aizhan Kassymova" userId="116eda05-19b7-4ab1-b111-75ad639c04ed" providerId="ADAL" clId="{FF919DDD-87BC-2C46-9B38-A82B1C749C83}" dt="2022-08-18T16:50:50.620" v="1880" actId="20577"/>
          <ac:spMkLst>
            <pc:docMk/>
            <pc:sldMk cId="3815305498" sldId="1069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02T17:41:45.773" v="319" actId="478"/>
          <ac:spMkLst>
            <pc:docMk/>
            <pc:sldMk cId="3815305498" sldId="1069"/>
            <ac:spMk id="59" creationId="{4C651C60-2DE4-0846-A035-0E312850CE3C}"/>
          </ac:spMkLst>
        </pc:spChg>
        <pc:spChg chg="add mod">
          <ac:chgData name="Aizhan Kassymova" userId="116eda05-19b7-4ab1-b111-75ad639c04ed" providerId="ADAL" clId="{FF919DDD-87BC-2C46-9B38-A82B1C749C83}" dt="2022-08-02T17:41:46.376" v="320"/>
          <ac:spMkLst>
            <pc:docMk/>
            <pc:sldMk cId="3815305498" sldId="1069"/>
            <ac:spMk id="60" creationId="{64453502-652F-636F-CD29-F170028C384A}"/>
          </ac:spMkLst>
        </pc:spChg>
        <pc:spChg chg="mod">
          <ac:chgData name="Aizhan Kassymova" userId="116eda05-19b7-4ab1-b111-75ad639c04ed" providerId="ADAL" clId="{FF919DDD-87BC-2C46-9B38-A82B1C749C83}" dt="2022-08-18T16:51:30.015" v="1931" actId="1036"/>
          <ac:spMkLst>
            <pc:docMk/>
            <pc:sldMk cId="3815305498" sldId="1069"/>
            <ac:spMk id="134" creationId="{77096BA8-8AE7-EA4F-B0FD-7469803EAB64}"/>
          </ac:spMkLst>
        </pc:spChg>
        <pc:spChg chg="mod">
          <ac:chgData name="Aizhan Kassymova" userId="116eda05-19b7-4ab1-b111-75ad639c04ed" providerId="ADAL" clId="{FF919DDD-87BC-2C46-9B38-A82B1C749C83}" dt="2022-08-18T16:51:57.463" v="1959" actId="1036"/>
          <ac:spMkLst>
            <pc:docMk/>
            <pc:sldMk cId="3815305498" sldId="1069"/>
            <ac:spMk id="153" creationId="{D3BB9C31-5D9C-684A-BB70-14F20480A9BA}"/>
          </ac:spMkLst>
        </pc:spChg>
        <pc:spChg chg="mod">
          <ac:chgData name="Aizhan Kassymova" userId="116eda05-19b7-4ab1-b111-75ad639c04ed" providerId="ADAL" clId="{FF919DDD-87BC-2C46-9B38-A82B1C749C83}" dt="2022-08-18T16:51:57.463" v="1959" actId="1036"/>
          <ac:spMkLst>
            <pc:docMk/>
            <pc:sldMk cId="3815305498" sldId="1069"/>
            <ac:spMk id="154" creationId="{7290D8CF-233C-DA4F-8144-17F1D181B533}"/>
          </ac:spMkLst>
        </pc:spChg>
        <pc:spChg chg="mod">
          <ac:chgData name="Aizhan Kassymova" userId="116eda05-19b7-4ab1-b111-75ad639c04ed" providerId="ADAL" clId="{FF919DDD-87BC-2C46-9B38-A82B1C749C83}" dt="2022-08-18T16:52:15.946" v="1986" actId="1036"/>
          <ac:spMkLst>
            <pc:docMk/>
            <pc:sldMk cId="3815305498" sldId="1069"/>
            <ac:spMk id="157" creationId="{579E5E2D-B23D-BF43-A731-1D8C59C74825}"/>
          </ac:spMkLst>
        </pc:spChg>
        <pc:spChg chg="mod">
          <ac:chgData name="Aizhan Kassymova" userId="116eda05-19b7-4ab1-b111-75ad639c04ed" providerId="ADAL" clId="{FF919DDD-87BC-2C46-9B38-A82B1C749C83}" dt="2022-08-18T16:50:58.280" v="1892" actId="1076"/>
          <ac:spMkLst>
            <pc:docMk/>
            <pc:sldMk cId="3815305498" sldId="1069"/>
            <ac:spMk id="198" creationId="{A11F89D9-6E4B-F142-B680-CA9246FEB5B1}"/>
          </ac:spMkLst>
        </pc:spChg>
        <pc:spChg chg="mod">
          <ac:chgData name="Aizhan Kassymova" userId="116eda05-19b7-4ab1-b111-75ad639c04ed" providerId="ADAL" clId="{FF919DDD-87BC-2C46-9B38-A82B1C749C83}" dt="2022-08-18T16:51:04.731" v="1903" actId="1076"/>
          <ac:spMkLst>
            <pc:docMk/>
            <pc:sldMk cId="3815305498" sldId="1069"/>
            <ac:spMk id="199" creationId="{F9D8503E-DBC4-144B-9DCA-064A69A8F4DF}"/>
          </ac:spMkLst>
        </pc:spChg>
        <pc:grpChg chg="mod">
          <ac:chgData name="Aizhan Kassymova" userId="116eda05-19b7-4ab1-b111-75ad639c04ed" providerId="ADAL" clId="{FF919DDD-87BC-2C46-9B38-A82B1C749C83}" dt="2022-08-18T16:51:57.463" v="1959" actId="1036"/>
          <ac:grpSpMkLst>
            <pc:docMk/>
            <pc:sldMk cId="3815305498" sldId="1069"/>
            <ac:grpSpMk id="152" creationId="{DCE40CB4-F0AE-734E-AA44-08F29CD02D52}"/>
          </ac:grpSpMkLst>
        </pc:grpChg>
      </pc:sldChg>
      <pc:sldChg chg="addSp delSp modSp add mod modAnim modNotesTx">
        <pc:chgData name="Aizhan Kassymova" userId="116eda05-19b7-4ab1-b111-75ad639c04ed" providerId="ADAL" clId="{FF919DDD-87BC-2C46-9B38-A82B1C749C83}" dt="2022-08-19T06:55:29.384" v="9594" actId="20577"/>
        <pc:sldMkLst>
          <pc:docMk/>
          <pc:sldMk cId="3967303939" sldId="1070"/>
        </pc:sldMkLst>
        <pc:spChg chg="mod">
          <ac:chgData name="Aizhan Kassymova" userId="116eda05-19b7-4ab1-b111-75ad639c04ed" providerId="ADAL" clId="{FF919DDD-87BC-2C46-9B38-A82B1C749C83}" dt="2022-08-18T16:52:36.169" v="2012" actId="20577"/>
          <ac:spMkLst>
            <pc:docMk/>
            <pc:sldMk cId="3967303939" sldId="1070"/>
            <ac:spMk id="2" creationId="{3B8CD900-19EC-824C-BF74-AADFBF5A172E}"/>
          </ac:spMkLst>
        </pc:spChg>
        <pc:spChg chg="add del">
          <ac:chgData name="Aizhan Kassymova" userId="116eda05-19b7-4ab1-b111-75ad639c04ed" providerId="ADAL" clId="{FF919DDD-87BC-2C46-9B38-A82B1C749C83}" dt="2022-08-18T16:57:27.222" v="2230"/>
          <ac:spMkLst>
            <pc:docMk/>
            <pc:sldMk cId="3967303939" sldId="1070"/>
            <ac:spMk id="3" creationId="{28E64574-9B30-7E20-9037-9A91EDC97569}"/>
          </ac:spMkLst>
        </pc:spChg>
        <pc:spChg chg="del mod">
          <ac:chgData name="Aizhan Kassymova" userId="116eda05-19b7-4ab1-b111-75ad639c04ed" providerId="ADAL" clId="{FF919DDD-87BC-2C46-9B38-A82B1C749C83}" dt="2022-08-02T17:41:52.613" v="322" actId="478"/>
          <ac:spMkLst>
            <pc:docMk/>
            <pc:sldMk cId="3967303939" sldId="1070"/>
            <ac:spMk id="10" creationId="{85301A5D-98A1-5549-8702-D978C38EA8B6}"/>
          </ac:spMkLst>
        </pc:spChg>
        <pc:spChg chg="add mod">
          <ac:chgData name="Aizhan Kassymova" userId="116eda05-19b7-4ab1-b111-75ad639c04ed" providerId="ADAL" clId="{FF919DDD-87BC-2C46-9B38-A82B1C749C83}" dt="2022-08-02T17:41:52.951" v="323"/>
          <ac:spMkLst>
            <pc:docMk/>
            <pc:sldMk cId="3967303939" sldId="1070"/>
            <ac:spMk id="11" creationId="{9EBBF8A4-7D96-9C2F-36F3-CFEE29C7646F}"/>
          </ac:spMkLst>
        </pc:spChg>
        <pc:spChg chg="mod">
          <ac:chgData name="Aizhan Kassymova" userId="116eda05-19b7-4ab1-b111-75ad639c04ed" providerId="ADAL" clId="{FF919DDD-87BC-2C46-9B38-A82B1C749C83}" dt="2022-08-18T16:56:41.120" v="2192" actId="1076"/>
          <ac:spMkLst>
            <pc:docMk/>
            <pc:sldMk cId="3967303939" sldId="1070"/>
            <ac:spMk id="54" creationId="{24A7E6D3-44BD-F44B-9E30-860EE5046FF6}"/>
          </ac:spMkLst>
        </pc:spChg>
        <pc:spChg chg="mod">
          <ac:chgData name="Aizhan Kassymova" userId="116eda05-19b7-4ab1-b111-75ad639c04ed" providerId="ADAL" clId="{FF919DDD-87BC-2C46-9B38-A82B1C749C83}" dt="2022-08-18T16:56:31.274" v="2191" actId="27636"/>
          <ac:spMkLst>
            <pc:docMk/>
            <pc:sldMk cId="3967303939" sldId="1070"/>
            <ac:spMk id="55" creationId="{A5980F19-9541-754D-B1F9-A97DD6E77B8E}"/>
          </ac:spMkLst>
        </pc:spChg>
        <pc:spChg chg="mod">
          <ac:chgData name="Aizhan Kassymova" userId="116eda05-19b7-4ab1-b111-75ad639c04ed" providerId="ADAL" clId="{FF919DDD-87BC-2C46-9B38-A82B1C749C83}" dt="2022-08-18T16:57:08.525" v="2228" actId="255"/>
          <ac:spMkLst>
            <pc:docMk/>
            <pc:sldMk cId="3967303939" sldId="1070"/>
            <ac:spMk id="59" creationId="{51B6B572-EC0D-AF4F-816C-095262254C5F}"/>
          </ac:spMkLst>
        </pc:spChg>
        <pc:spChg chg="mod">
          <ac:chgData name="Aizhan Kassymova" userId="116eda05-19b7-4ab1-b111-75ad639c04ed" providerId="ADAL" clId="{FF919DDD-87BC-2C46-9B38-A82B1C749C83}" dt="2022-08-18T16:57:59.607" v="2294" actId="255"/>
          <ac:spMkLst>
            <pc:docMk/>
            <pc:sldMk cId="3967303939" sldId="1070"/>
            <ac:spMk id="60" creationId="{76C910B9-5EA9-F245-95E8-43CDADF70A45}"/>
          </ac:spMkLst>
        </pc:spChg>
        <pc:picChg chg="add del">
          <ac:chgData name="Aizhan Kassymova" userId="116eda05-19b7-4ab1-b111-75ad639c04ed" providerId="ADAL" clId="{FF919DDD-87BC-2C46-9B38-A82B1C749C83}" dt="2022-08-18T16:57:27.222" v="2230"/>
          <ac:picMkLst>
            <pc:docMk/>
            <pc:sldMk cId="3967303939" sldId="1070"/>
            <ac:picMk id="3074" creationId="{778A4DD6-F7C4-6EA8-D323-553010EA9DE4}"/>
          </ac:picMkLst>
        </pc:picChg>
      </pc:sldChg>
      <pc:sldChg chg="addSp delSp modSp add mod modNotesTx">
        <pc:chgData name="Aizhan Kassymova" userId="116eda05-19b7-4ab1-b111-75ad639c04ed" providerId="ADAL" clId="{FF919DDD-87BC-2C46-9B38-A82B1C749C83}" dt="2022-08-19T09:28:42.932" v="9608" actId="20577"/>
        <pc:sldMkLst>
          <pc:docMk/>
          <pc:sldMk cId="641017816" sldId="1071"/>
        </pc:sldMkLst>
        <pc:spChg chg="mod">
          <ac:chgData name="Aizhan Kassymova" userId="116eda05-19b7-4ab1-b111-75ad639c04ed" providerId="ADAL" clId="{FF919DDD-87BC-2C46-9B38-A82B1C749C83}" dt="2022-08-18T16:59:39.519" v="2340" actId="20577"/>
          <ac:spMkLst>
            <pc:docMk/>
            <pc:sldMk cId="641017816" sldId="1071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02T17:41:55.762" v="324" actId="478"/>
          <ac:spMkLst>
            <pc:docMk/>
            <pc:sldMk cId="641017816" sldId="1071"/>
            <ac:spMk id="46" creationId="{B69BA466-748A-4F41-808A-2B33C515BE9E}"/>
          </ac:spMkLst>
        </pc:spChg>
        <pc:spChg chg="mod">
          <ac:chgData name="Aizhan Kassymova" userId="116eda05-19b7-4ab1-b111-75ad639c04ed" providerId="ADAL" clId="{FF919DDD-87BC-2C46-9B38-A82B1C749C83}" dt="2022-08-18T16:59:59.033" v="2363" actId="20577"/>
          <ac:spMkLst>
            <pc:docMk/>
            <pc:sldMk cId="641017816" sldId="1071"/>
            <ac:spMk id="48" creationId="{512826EB-423D-0E49-8FDB-270557859D99}"/>
          </ac:spMkLst>
        </pc:spChg>
        <pc:spChg chg="add mod">
          <ac:chgData name="Aizhan Kassymova" userId="116eda05-19b7-4ab1-b111-75ad639c04ed" providerId="ADAL" clId="{FF919DDD-87BC-2C46-9B38-A82B1C749C83}" dt="2022-08-02T17:41:56.218" v="325"/>
          <ac:spMkLst>
            <pc:docMk/>
            <pc:sldMk cId="641017816" sldId="1071"/>
            <ac:spMk id="54" creationId="{4C69D939-8111-EA06-B886-D88F66E4CC97}"/>
          </ac:spMkLst>
        </pc:spChg>
        <pc:spChg chg="mod">
          <ac:chgData name="Aizhan Kassymova" userId="116eda05-19b7-4ab1-b111-75ad639c04ed" providerId="ADAL" clId="{FF919DDD-87BC-2C46-9B38-A82B1C749C83}" dt="2022-08-18T17:00:14.664" v="2384" actId="20577"/>
          <ac:spMkLst>
            <pc:docMk/>
            <pc:sldMk cId="641017816" sldId="1071"/>
            <ac:spMk id="63" creationId="{0E862915-5D53-444E-973B-D7C43BF97183}"/>
          </ac:spMkLst>
        </pc:spChg>
        <pc:spChg chg="mod">
          <ac:chgData name="Aizhan Kassymova" userId="116eda05-19b7-4ab1-b111-75ad639c04ed" providerId="ADAL" clId="{FF919DDD-87BC-2C46-9B38-A82B1C749C83}" dt="2022-08-18T17:01:20.757" v="2434" actId="1038"/>
          <ac:spMkLst>
            <pc:docMk/>
            <pc:sldMk cId="641017816" sldId="1071"/>
            <ac:spMk id="83" creationId="{DBC13DE2-6448-6042-A76F-1AA9FA583930}"/>
          </ac:spMkLst>
        </pc:spChg>
        <pc:spChg chg="mod">
          <ac:chgData name="Aizhan Kassymova" userId="116eda05-19b7-4ab1-b111-75ad639c04ed" providerId="ADAL" clId="{FF919DDD-87BC-2C46-9B38-A82B1C749C83}" dt="2022-08-18T17:01:20.757" v="2434" actId="1038"/>
          <ac:spMkLst>
            <pc:docMk/>
            <pc:sldMk cId="641017816" sldId="1071"/>
            <ac:spMk id="84" creationId="{E29BDAD6-5FEC-F24F-BE6F-CD21C3CA8FB1}"/>
          </ac:spMkLst>
        </pc:spChg>
        <pc:spChg chg="mod">
          <ac:chgData name="Aizhan Kassymova" userId="116eda05-19b7-4ab1-b111-75ad639c04ed" providerId="ADAL" clId="{FF919DDD-87BC-2C46-9B38-A82B1C749C83}" dt="2022-08-18T17:00:51.526" v="2408" actId="1036"/>
          <ac:spMkLst>
            <pc:docMk/>
            <pc:sldMk cId="641017816" sldId="1071"/>
            <ac:spMk id="86" creationId="{452B4C18-F351-424F-9F61-578D01454D2C}"/>
          </ac:spMkLst>
        </pc:spChg>
        <pc:spChg chg="mod">
          <ac:chgData name="Aizhan Kassymova" userId="116eda05-19b7-4ab1-b111-75ad639c04ed" providerId="ADAL" clId="{FF919DDD-87BC-2C46-9B38-A82B1C749C83}" dt="2022-08-18T17:00:51.526" v="2408" actId="1036"/>
          <ac:spMkLst>
            <pc:docMk/>
            <pc:sldMk cId="641017816" sldId="1071"/>
            <ac:spMk id="87" creationId="{6D1F24C4-2629-794A-B55E-60C945FDCEA3}"/>
          </ac:spMkLst>
        </pc:spChg>
        <pc:grpChg chg="mod">
          <ac:chgData name="Aizhan Kassymova" userId="116eda05-19b7-4ab1-b111-75ad639c04ed" providerId="ADAL" clId="{FF919DDD-87BC-2C46-9B38-A82B1C749C83}" dt="2022-08-18T17:01:20.757" v="2434" actId="1038"/>
          <ac:grpSpMkLst>
            <pc:docMk/>
            <pc:sldMk cId="641017816" sldId="1071"/>
            <ac:grpSpMk id="82" creationId="{81C031FC-110D-E943-BFA4-8F8C747060C6}"/>
          </ac:grpSpMkLst>
        </pc:grpChg>
        <pc:grpChg chg="mod">
          <ac:chgData name="Aizhan Kassymova" userId="116eda05-19b7-4ab1-b111-75ad639c04ed" providerId="ADAL" clId="{FF919DDD-87BC-2C46-9B38-A82B1C749C83}" dt="2022-08-18T17:00:51.526" v="2408" actId="1036"/>
          <ac:grpSpMkLst>
            <pc:docMk/>
            <pc:sldMk cId="641017816" sldId="1071"/>
            <ac:grpSpMk id="85" creationId="{A719D103-2F81-5E46-A5A0-A41FEB02DBAE}"/>
          </ac:grpSpMkLst>
        </pc:grpChg>
      </pc:sldChg>
      <pc:sldChg chg="addSp delSp modSp add mod modNotesTx">
        <pc:chgData name="Aizhan Kassymova" userId="116eda05-19b7-4ab1-b111-75ad639c04ed" providerId="ADAL" clId="{FF919DDD-87BC-2C46-9B38-A82B1C749C83}" dt="2022-08-19T09:29:24.563" v="9614" actId="20577"/>
        <pc:sldMkLst>
          <pc:docMk/>
          <pc:sldMk cId="3454344377" sldId="1072"/>
        </pc:sldMkLst>
        <pc:spChg chg="mod">
          <ac:chgData name="Aizhan Kassymova" userId="116eda05-19b7-4ab1-b111-75ad639c04ed" providerId="ADAL" clId="{FF919DDD-87BC-2C46-9B38-A82B1C749C83}" dt="2022-08-18T17:01:48.460" v="2457" actId="20577"/>
          <ac:spMkLst>
            <pc:docMk/>
            <pc:sldMk cId="3454344377" sldId="1072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02T17:41:59.961" v="326" actId="478"/>
          <ac:spMkLst>
            <pc:docMk/>
            <pc:sldMk cId="3454344377" sldId="1072"/>
            <ac:spMk id="41" creationId="{AEE3DD85-1A48-8443-9ED5-CEDD24C7FA99}"/>
          </ac:spMkLst>
        </pc:spChg>
        <pc:spChg chg="add mod">
          <ac:chgData name="Aizhan Kassymova" userId="116eda05-19b7-4ab1-b111-75ad639c04ed" providerId="ADAL" clId="{FF919DDD-87BC-2C46-9B38-A82B1C749C83}" dt="2022-08-02T17:42:00.547" v="327"/>
          <ac:spMkLst>
            <pc:docMk/>
            <pc:sldMk cId="3454344377" sldId="1072"/>
            <ac:spMk id="42" creationId="{D83CFAC9-FB96-042B-351D-8A4FE1291F78}"/>
          </ac:spMkLst>
        </pc:spChg>
        <pc:spChg chg="mod">
          <ac:chgData name="Aizhan Kassymova" userId="116eda05-19b7-4ab1-b111-75ad639c04ed" providerId="ADAL" clId="{FF919DDD-87BC-2C46-9B38-A82B1C749C83}" dt="2022-08-18T17:02:35.050" v="2491" actId="1038"/>
          <ac:spMkLst>
            <pc:docMk/>
            <pc:sldMk cId="3454344377" sldId="1072"/>
            <ac:spMk id="139" creationId="{1AA1B3B3-9BE5-B941-861C-6A95AE615AE0}"/>
          </ac:spMkLst>
        </pc:spChg>
        <pc:spChg chg="mod">
          <ac:chgData name="Aizhan Kassymova" userId="116eda05-19b7-4ab1-b111-75ad639c04ed" providerId="ADAL" clId="{FF919DDD-87BC-2C46-9B38-A82B1C749C83}" dt="2022-08-18T17:02:35.050" v="2491" actId="1038"/>
          <ac:spMkLst>
            <pc:docMk/>
            <pc:sldMk cId="3454344377" sldId="1072"/>
            <ac:spMk id="140" creationId="{E4E7D8C2-369B-AA4D-BFEC-61A1CB9BBDF5}"/>
          </ac:spMkLst>
        </pc:spChg>
        <pc:spChg chg="mod">
          <ac:chgData name="Aizhan Kassymova" userId="116eda05-19b7-4ab1-b111-75ad639c04ed" providerId="ADAL" clId="{FF919DDD-87BC-2C46-9B38-A82B1C749C83}" dt="2022-08-18T17:02:59.917" v="2522" actId="1036"/>
          <ac:spMkLst>
            <pc:docMk/>
            <pc:sldMk cId="3454344377" sldId="1072"/>
            <ac:spMk id="151" creationId="{6D36849B-325C-BB44-97CF-6F19DE4D9B84}"/>
          </ac:spMkLst>
        </pc:spChg>
        <pc:spChg chg="mod">
          <ac:chgData name="Aizhan Kassymova" userId="116eda05-19b7-4ab1-b111-75ad639c04ed" providerId="ADAL" clId="{FF919DDD-87BC-2C46-9B38-A82B1C749C83}" dt="2022-08-18T17:02:59.917" v="2522" actId="1036"/>
          <ac:spMkLst>
            <pc:docMk/>
            <pc:sldMk cId="3454344377" sldId="1072"/>
            <ac:spMk id="152" creationId="{B8F092A3-F065-5542-858A-5CCD8650616E}"/>
          </ac:spMkLst>
        </pc:spChg>
        <pc:grpChg chg="mod">
          <ac:chgData name="Aizhan Kassymova" userId="116eda05-19b7-4ab1-b111-75ad639c04ed" providerId="ADAL" clId="{FF919DDD-87BC-2C46-9B38-A82B1C749C83}" dt="2022-08-18T17:02:35.050" v="2491" actId="1038"/>
          <ac:grpSpMkLst>
            <pc:docMk/>
            <pc:sldMk cId="3454344377" sldId="1072"/>
            <ac:grpSpMk id="138" creationId="{C1CD05A1-04E4-FC48-B0C5-45F2AACDECEF}"/>
          </ac:grpSpMkLst>
        </pc:grpChg>
        <pc:grpChg chg="mod">
          <ac:chgData name="Aizhan Kassymova" userId="116eda05-19b7-4ab1-b111-75ad639c04ed" providerId="ADAL" clId="{FF919DDD-87BC-2C46-9B38-A82B1C749C83}" dt="2022-08-18T17:02:59.917" v="2522" actId="1036"/>
          <ac:grpSpMkLst>
            <pc:docMk/>
            <pc:sldMk cId="3454344377" sldId="1072"/>
            <ac:grpSpMk id="150" creationId="{A479FFEA-FE33-2B4E-8918-3A674DE0585E}"/>
          </ac:grpSpMkLst>
        </pc:grpChg>
      </pc:sldChg>
      <pc:sldChg chg="addSp delSp modSp add mod">
        <pc:chgData name="Aizhan Kassymova" userId="116eda05-19b7-4ab1-b111-75ad639c04ed" providerId="ADAL" clId="{FF919DDD-87BC-2C46-9B38-A82B1C749C83}" dt="2022-08-18T17:09:47.593" v="2813" actId="20577"/>
        <pc:sldMkLst>
          <pc:docMk/>
          <pc:sldMk cId="3964008038" sldId="1073"/>
        </pc:sldMkLst>
        <pc:spChg chg="mod">
          <ac:chgData name="Aizhan Kassymova" userId="116eda05-19b7-4ab1-b111-75ad639c04ed" providerId="ADAL" clId="{FF919DDD-87BC-2C46-9B38-A82B1C749C83}" dt="2022-08-18T17:03:16.020" v="2530" actId="20577"/>
          <ac:spMkLst>
            <pc:docMk/>
            <pc:sldMk cId="3964008038" sldId="1073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02T17:42:04.271" v="328" actId="478"/>
          <ac:spMkLst>
            <pc:docMk/>
            <pc:sldMk cId="3964008038" sldId="1073"/>
            <ac:spMk id="5" creationId="{ADBE880F-C2E4-0642-AE62-E70C2E89903D}"/>
          </ac:spMkLst>
        </pc:spChg>
        <pc:spChg chg="add mod">
          <ac:chgData name="Aizhan Kassymova" userId="116eda05-19b7-4ab1-b111-75ad639c04ed" providerId="ADAL" clId="{FF919DDD-87BC-2C46-9B38-A82B1C749C83}" dt="2022-08-02T17:42:04.723" v="329"/>
          <ac:spMkLst>
            <pc:docMk/>
            <pc:sldMk cId="3964008038" sldId="1073"/>
            <ac:spMk id="6" creationId="{D6541256-CF83-1FF0-DE4E-16D46E354F5B}"/>
          </ac:spMkLst>
        </pc:spChg>
        <pc:spChg chg="mod">
          <ac:chgData name="Aizhan Kassymova" userId="116eda05-19b7-4ab1-b111-75ad639c04ed" providerId="ADAL" clId="{FF919DDD-87BC-2C46-9B38-A82B1C749C83}" dt="2022-08-18T17:09:47.593" v="2813" actId="20577"/>
          <ac:spMkLst>
            <pc:docMk/>
            <pc:sldMk cId="3964008038" sldId="1073"/>
            <ac:spMk id="44" creationId="{4DBF4802-B282-F141-BA7A-BF4F98FB2E8F}"/>
          </ac:spMkLst>
        </pc:spChg>
        <pc:spChg chg="mod">
          <ac:chgData name="Aizhan Kassymova" userId="116eda05-19b7-4ab1-b111-75ad639c04ed" providerId="ADAL" clId="{FF919DDD-87BC-2C46-9B38-A82B1C749C83}" dt="2022-08-18T17:09:15.920" v="2799" actId="27636"/>
          <ac:spMkLst>
            <pc:docMk/>
            <pc:sldMk cId="3964008038" sldId="1073"/>
            <ac:spMk id="45" creationId="{BEBB060B-A254-E240-9526-00C3EB96E136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9:31:14.457" v="9616" actId="20577"/>
        <pc:sldMkLst>
          <pc:docMk/>
          <pc:sldMk cId="1046636418" sldId="1074"/>
        </pc:sldMkLst>
        <pc:spChg chg="mod">
          <ac:chgData name="Aizhan Kassymova" userId="116eda05-19b7-4ab1-b111-75ad639c04ed" providerId="ADAL" clId="{FF919DDD-87BC-2C46-9B38-A82B1C749C83}" dt="2022-08-18T17:10:10.986" v="2846" actId="20577"/>
          <ac:spMkLst>
            <pc:docMk/>
            <pc:sldMk cId="1046636418" sldId="1074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13:20.431" v="3027" actId="478"/>
          <ac:spMkLst>
            <pc:docMk/>
            <pc:sldMk cId="1046636418" sldId="1074"/>
            <ac:spMk id="4" creationId="{BD1719ED-B423-3644-A6E8-F9BF7FA75BB0}"/>
          </ac:spMkLst>
        </pc:spChg>
        <pc:spChg chg="del">
          <ac:chgData name="Aizhan Kassymova" userId="116eda05-19b7-4ab1-b111-75ad639c04ed" providerId="ADAL" clId="{FF919DDD-87BC-2C46-9B38-A82B1C749C83}" dt="2022-08-18T17:13:51.123" v="3030" actId="478"/>
          <ac:spMkLst>
            <pc:docMk/>
            <pc:sldMk cId="1046636418" sldId="1074"/>
            <ac:spMk id="5" creationId="{27705518-50B7-6645-9746-6EF1FD05E894}"/>
          </ac:spMkLst>
        </pc:spChg>
        <pc:spChg chg="add mod">
          <ac:chgData name="Aizhan Kassymova" userId="116eda05-19b7-4ab1-b111-75ad639c04ed" providerId="ADAL" clId="{FF919DDD-87BC-2C46-9B38-A82B1C749C83}" dt="2022-08-18T17:13:51.776" v="3031"/>
          <ac:spMkLst>
            <pc:docMk/>
            <pc:sldMk cId="1046636418" sldId="1074"/>
            <ac:spMk id="6" creationId="{D07A525A-408A-E7E2-EE6A-C31CBCE5F143}"/>
          </ac:spMkLst>
        </pc:spChg>
        <pc:spChg chg="mod">
          <ac:chgData name="Aizhan Kassymova" userId="116eda05-19b7-4ab1-b111-75ad639c04ed" providerId="ADAL" clId="{FF919DDD-87BC-2C46-9B38-A82B1C749C83}" dt="2022-08-18T17:13:36.409" v="3029" actId="27636"/>
          <ac:spMkLst>
            <pc:docMk/>
            <pc:sldMk cId="1046636418" sldId="1074"/>
            <ac:spMk id="8" creationId="{1BA8C5E8-28A5-424A-B91B-D36BE3AFCEC5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9:31:23.158" v="9635" actId="20577"/>
        <pc:sldMkLst>
          <pc:docMk/>
          <pc:sldMk cId="2033837956" sldId="1075"/>
        </pc:sldMkLst>
        <pc:spChg chg="mod">
          <ac:chgData name="Aizhan Kassymova" userId="116eda05-19b7-4ab1-b111-75ad639c04ed" providerId="ADAL" clId="{FF919DDD-87BC-2C46-9B38-A82B1C749C83}" dt="2022-08-18T17:14:19.302" v="3066" actId="20577"/>
          <ac:spMkLst>
            <pc:docMk/>
            <pc:sldMk cId="2033837956" sldId="1075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17:09.945" v="3231" actId="478"/>
          <ac:spMkLst>
            <pc:docMk/>
            <pc:sldMk cId="2033837956" sldId="1075"/>
            <ac:spMk id="40" creationId="{F6D97494-9500-EB4E-A367-8D096797D41B}"/>
          </ac:spMkLst>
        </pc:spChg>
        <pc:spChg chg="add mod">
          <ac:chgData name="Aizhan Kassymova" userId="116eda05-19b7-4ab1-b111-75ad639c04ed" providerId="ADAL" clId="{FF919DDD-87BC-2C46-9B38-A82B1C749C83}" dt="2022-08-18T17:17:10.373" v="3232"/>
          <ac:spMkLst>
            <pc:docMk/>
            <pc:sldMk cId="2033837956" sldId="1075"/>
            <ac:spMk id="41" creationId="{E7D9A453-F128-61AC-4604-EDC5EE2FB4C9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47" creationId="{487FB5C4-F933-D746-9E6B-EB36683D91FA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48" creationId="{3AA6880E-F456-D948-8214-9C93DC52D9A7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49" creationId="{7356AE7C-383F-CD4D-A8D4-0D863BECC90E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0" creationId="{AABAA468-88B5-FD4A-933F-BEE3E0E800E0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1" creationId="{1B01ED8E-ABE5-DB46-A6A7-6A5FF2599E94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2" creationId="{09A24A5A-3284-ED40-94E5-9F6FD9D580F8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3" creationId="{735F1B93-CE98-BB48-B7B4-F46E52A4B8B0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4" creationId="{1358189F-C49B-9547-B76A-603CC6295715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5" creationId="{96FCE930-1E3E-9749-A456-2BE07EE342E4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6" creationId="{FF0C2363-5AAB-A541-81DC-66A1639302B9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7" creationId="{A50A3675-BB4B-2C49-9E0C-E3B6864FCDC4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58" creationId="{398A4307-79FC-E54C-B8A4-CCE6DE226EAE}"/>
          </ac:spMkLst>
        </pc:spChg>
        <pc:spChg chg="mod">
          <ac:chgData name="Aizhan Kassymova" userId="116eda05-19b7-4ab1-b111-75ad639c04ed" providerId="ADAL" clId="{FF919DDD-87BC-2C46-9B38-A82B1C749C83}" dt="2022-08-18T17:15:37.782" v="3137" actId="1035"/>
          <ac:spMkLst>
            <pc:docMk/>
            <pc:sldMk cId="2033837956" sldId="1075"/>
            <ac:spMk id="60" creationId="{A3A125D1-1D1E-2E4D-AE79-0DE766971E4B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61" creationId="{86E2B18C-13F1-BA46-BE50-CDE79E0D47C8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62" creationId="{26734C2A-3109-3D4C-BAB8-AB1B111CE996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63" creationId="{62508AC8-0382-1842-A725-28AD6849BC18}"/>
          </ac:spMkLst>
        </pc:spChg>
        <pc:spChg chg="mod">
          <ac:chgData name="Aizhan Kassymova" userId="116eda05-19b7-4ab1-b111-75ad639c04ed" providerId="ADAL" clId="{FF919DDD-87BC-2C46-9B38-A82B1C749C83}" dt="2022-08-18T17:15:03.301" v="3110" actId="1038"/>
          <ac:spMkLst>
            <pc:docMk/>
            <pc:sldMk cId="2033837956" sldId="1075"/>
            <ac:spMk id="64" creationId="{1C6CF7DE-4208-0546-B6D6-E98910387184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67" creationId="{C7F7CA42-D362-5647-A3B4-192876672E60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68" creationId="{2AC2EAAE-2D47-A740-B364-15C85D65C9FB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0" creationId="{60BFA42A-F9D1-AB4D-86F4-23CB7F278388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2" creationId="{9115FE32-46F2-A847-8603-43A0C0E7C982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3" creationId="{A33629C7-E28A-5043-8973-73B06C05D8D9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4" creationId="{7DAE0056-F522-6A47-87C1-BE5D09A7B6D3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5" creationId="{D3183506-C985-AE4B-8786-2BF1733F19C1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6" creationId="{3B7207C5-2DDB-A74F-9227-55920F12AA9A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7" creationId="{10D86368-959C-734B-8A29-22BE54E9BF11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8" creationId="{18F09FB4-D9AF-AD4C-B898-09D2838B6D97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79" creationId="{E0B6922C-3192-A443-B72C-6BA385FDE71D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80" creationId="{8D4E849D-9AF8-FC4F-B5E6-691ACC1951D1}"/>
          </ac:spMkLst>
        </pc:spChg>
        <pc:spChg chg="mod">
          <ac:chgData name="Aizhan Kassymova" userId="116eda05-19b7-4ab1-b111-75ad639c04ed" providerId="ADAL" clId="{FF919DDD-87BC-2C46-9B38-A82B1C749C83}" dt="2022-08-18T17:16:59.370" v="3230" actId="1037"/>
          <ac:spMkLst>
            <pc:docMk/>
            <pc:sldMk cId="2033837956" sldId="1075"/>
            <ac:spMk id="81" creationId="{E4385747-A861-0E4B-AF7E-71CAF80ED148}"/>
          </ac:spMkLst>
        </pc:spChg>
        <pc:grpChg chg="mod">
          <ac:chgData name="Aizhan Kassymova" userId="116eda05-19b7-4ab1-b111-75ad639c04ed" providerId="ADAL" clId="{FF919DDD-87BC-2C46-9B38-A82B1C749C83}" dt="2022-08-18T17:15:03.301" v="3110" actId="1038"/>
          <ac:grpSpMkLst>
            <pc:docMk/>
            <pc:sldMk cId="2033837956" sldId="1075"/>
            <ac:grpSpMk id="45" creationId="{44C8BE99-8D47-E84F-BBFA-C24F85149C9B}"/>
          </ac:grpSpMkLst>
        </pc:grpChg>
        <pc:grpChg chg="mod">
          <ac:chgData name="Aizhan Kassymova" userId="116eda05-19b7-4ab1-b111-75ad639c04ed" providerId="ADAL" clId="{FF919DDD-87BC-2C46-9B38-A82B1C749C83}" dt="2022-08-18T17:15:03.301" v="3110" actId="1038"/>
          <ac:grpSpMkLst>
            <pc:docMk/>
            <pc:sldMk cId="2033837956" sldId="1075"/>
            <ac:grpSpMk id="46" creationId="{B559F62B-A8CC-314C-9FFF-E4BE95186DBA}"/>
          </ac:grpSpMkLst>
        </pc:grpChg>
        <pc:grpChg chg="mod">
          <ac:chgData name="Aizhan Kassymova" userId="116eda05-19b7-4ab1-b111-75ad639c04ed" providerId="ADAL" clId="{FF919DDD-87BC-2C46-9B38-A82B1C749C83}" dt="2022-08-18T17:15:03.301" v="3110" actId="1038"/>
          <ac:grpSpMkLst>
            <pc:docMk/>
            <pc:sldMk cId="2033837956" sldId="1075"/>
            <ac:grpSpMk id="59" creationId="{C0094035-BD90-5741-A641-F8D8DD3C7B8B}"/>
          </ac:grpSpMkLst>
        </pc:grpChg>
        <pc:grpChg chg="mod">
          <ac:chgData name="Aizhan Kassymova" userId="116eda05-19b7-4ab1-b111-75ad639c04ed" providerId="ADAL" clId="{FF919DDD-87BC-2C46-9B38-A82B1C749C83}" dt="2022-08-18T17:16:59.370" v="3230" actId="1037"/>
          <ac:grpSpMkLst>
            <pc:docMk/>
            <pc:sldMk cId="2033837956" sldId="1075"/>
            <ac:grpSpMk id="66" creationId="{2E138519-EBF4-3B44-AD97-E2407D82A043}"/>
          </ac:grpSpMkLst>
        </pc:grpChg>
        <pc:grpChg chg="mod">
          <ac:chgData name="Aizhan Kassymova" userId="116eda05-19b7-4ab1-b111-75ad639c04ed" providerId="ADAL" clId="{FF919DDD-87BC-2C46-9B38-A82B1C749C83}" dt="2022-08-18T17:16:59.370" v="3230" actId="1037"/>
          <ac:grpSpMkLst>
            <pc:docMk/>
            <pc:sldMk cId="2033837956" sldId="1075"/>
            <ac:grpSpMk id="69" creationId="{D8482BD5-532F-3042-8803-E3C8BD739DC0}"/>
          </ac:grpSpMkLst>
        </pc:grpChg>
        <pc:grpChg chg="mod">
          <ac:chgData name="Aizhan Kassymova" userId="116eda05-19b7-4ab1-b111-75ad639c04ed" providerId="ADAL" clId="{FF919DDD-87BC-2C46-9B38-A82B1C749C83}" dt="2022-08-18T17:16:59.370" v="3230" actId="1037"/>
          <ac:grpSpMkLst>
            <pc:docMk/>
            <pc:sldMk cId="2033837956" sldId="1075"/>
            <ac:grpSpMk id="71" creationId="{67FF8A8B-97EA-7D4F-A57C-A7614B5802ED}"/>
          </ac:grpSpMkLst>
        </pc:grpChg>
      </pc:sldChg>
      <pc:sldChg chg="addSp delSp modSp add mod modNotesTx">
        <pc:chgData name="Aizhan Kassymova" userId="116eda05-19b7-4ab1-b111-75ad639c04ed" providerId="ADAL" clId="{FF919DDD-87BC-2C46-9B38-A82B1C749C83}" dt="2022-08-19T09:32:55.409" v="9645" actId="20577"/>
        <pc:sldMkLst>
          <pc:docMk/>
          <pc:sldMk cId="1411020792" sldId="1076"/>
        </pc:sldMkLst>
        <pc:spChg chg="mod">
          <ac:chgData name="Aizhan Kassymova" userId="116eda05-19b7-4ab1-b111-75ad639c04ed" providerId="ADAL" clId="{FF919DDD-87BC-2C46-9B38-A82B1C749C83}" dt="2022-08-18T17:18:06.216" v="3304" actId="20577"/>
          <ac:spMkLst>
            <pc:docMk/>
            <pc:sldMk cId="1411020792" sldId="1076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7:22:39.389" v="3533" actId="1076"/>
          <ac:spMkLst>
            <pc:docMk/>
            <pc:sldMk cId="1411020792" sldId="1076"/>
            <ac:spMk id="4" creationId="{96D30AFD-5483-8F4A-8353-70CF76EDD8F5}"/>
          </ac:spMkLst>
        </pc:spChg>
        <pc:spChg chg="del">
          <ac:chgData name="Aizhan Kassymova" userId="116eda05-19b7-4ab1-b111-75ad639c04ed" providerId="ADAL" clId="{FF919DDD-87BC-2C46-9B38-A82B1C749C83}" dt="2022-08-18T17:29:12.503" v="3630" actId="478"/>
          <ac:spMkLst>
            <pc:docMk/>
            <pc:sldMk cId="1411020792" sldId="1076"/>
            <ac:spMk id="5" creationId="{B81C8263-652B-B54F-A380-A9D05ECA037A}"/>
          </ac:spMkLst>
        </pc:spChg>
        <pc:spChg chg="add mod">
          <ac:chgData name="Aizhan Kassymova" userId="116eda05-19b7-4ab1-b111-75ad639c04ed" providerId="ADAL" clId="{FF919DDD-87BC-2C46-9B38-A82B1C749C83}" dt="2022-08-18T17:29:13.082" v="3631"/>
          <ac:spMkLst>
            <pc:docMk/>
            <pc:sldMk cId="1411020792" sldId="1076"/>
            <ac:spMk id="6" creationId="{90CEF508-04F4-622F-F3C6-9D767B2BED0C}"/>
          </ac:spMkLst>
        </pc:spChg>
        <pc:spChg chg="mod">
          <ac:chgData name="Aizhan Kassymova" userId="116eda05-19b7-4ab1-b111-75ad639c04ed" providerId="ADAL" clId="{FF919DDD-87BC-2C46-9B38-A82B1C749C83}" dt="2022-08-18T17:22:35.246" v="3532" actId="1076"/>
          <ac:spMkLst>
            <pc:docMk/>
            <pc:sldMk cId="1411020792" sldId="1076"/>
            <ac:spMk id="41" creationId="{55B826DE-FC00-8F40-8016-039FCFE597E4}"/>
          </ac:spMkLst>
        </pc:spChg>
      </pc:sldChg>
      <pc:sldChg chg="addSp delSp modSp add mod">
        <pc:chgData name="Aizhan Kassymova" userId="116eda05-19b7-4ab1-b111-75ad639c04ed" providerId="ADAL" clId="{FF919DDD-87BC-2C46-9B38-A82B1C749C83}" dt="2022-08-18T17:37:14.575" v="4047" actId="20577"/>
        <pc:sldMkLst>
          <pc:docMk/>
          <pc:sldMk cId="2609423714" sldId="1078"/>
        </pc:sldMkLst>
        <pc:spChg chg="mod">
          <ac:chgData name="Aizhan Kassymova" userId="116eda05-19b7-4ab1-b111-75ad639c04ed" providerId="ADAL" clId="{FF919DDD-87BC-2C46-9B38-A82B1C749C83}" dt="2022-08-18T17:33:05.058" v="3847" actId="20577"/>
          <ac:spMkLst>
            <pc:docMk/>
            <pc:sldMk cId="2609423714" sldId="1078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29:31.184" v="3638" actId="478"/>
          <ac:spMkLst>
            <pc:docMk/>
            <pc:sldMk cId="2609423714" sldId="1078"/>
            <ac:spMk id="79" creationId="{F263271F-70B3-0945-8ECC-7ADB54458383}"/>
          </ac:spMkLst>
        </pc:spChg>
        <pc:spChg chg="add mod">
          <ac:chgData name="Aizhan Kassymova" userId="116eda05-19b7-4ab1-b111-75ad639c04ed" providerId="ADAL" clId="{FF919DDD-87BC-2C46-9B38-A82B1C749C83}" dt="2022-08-18T17:29:31.939" v="3639"/>
          <ac:spMkLst>
            <pc:docMk/>
            <pc:sldMk cId="2609423714" sldId="1078"/>
            <ac:spMk id="80" creationId="{0A296BD8-BDD2-5165-20DE-5DEBE79038AC}"/>
          </ac:spMkLst>
        </pc:spChg>
        <pc:spChg chg="mod">
          <ac:chgData name="Aizhan Kassymova" userId="116eda05-19b7-4ab1-b111-75ad639c04ed" providerId="ADAL" clId="{FF919DDD-87BC-2C46-9B38-A82B1C749C83}" dt="2022-08-18T17:33:12.326" v="3858" actId="20577"/>
          <ac:spMkLst>
            <pc:docMk/>
            <pc:sldMk cId="2609423714" sldId="1078"/>
            <ac:spMk id="197" creationId="{4235D7CC-76F0-404E-861B-E1B3C4CC5A59}"/>
          </ac:spMkLst>
        </pc:spChg>
        <pc:spChg chg="mod">
          <ac:chgData name="Aizhan Kassymova" userId="116eda05-19b7-4ab1-b111-75ad639c04ed" providerId="ADAL" clId="{FF919DDD-87BC-2C46-9B38-A82B1C749C83}" dt="2022-08-18T17:33:16.681" v="3868" actId="20577"/>
          <ac:spMkLst>
            <pc:docMk/>
            <pc:sldMk cId="2609423714" sldId="1078"/>
            <ac:spMk id="198" creationId="{953F5FAC-08AE-194D-B2CE-9B6B600D3EDB}"/>
          </ac:spMkLst>
        </pc:spChg>
        <pc:spChg chg="mod">
          <ac:chgData name="Aizhan Kassymova" userId="116eda05-19b7-4ab1-b111-75ad639c04ed" providerId="ADAL" clId="{FF919DDD-87BC-2C46-9B38-A82B1C749C83}" dt="2022-08-18T17:37:12.027" v="4045" actId="20577"/>
          <ac:spMkLst>
            <pc:docMk/>
            <pc:sldMk cId="2609423714" sldId="1078"/>
            <ac:spMk id="228" creationId="{0A93A727-0C76-DB44-9B3D-D9D92A7DB9C6}"/>
          </ac:spMkLst>
        </pc:spChg>
        <pc:spChg chg="mod">
          <ac:chgData name="Aizhan Kassymova" userId="116eda05-19b7-4ab1-b111-75ad639c04ed" providerId="ADAL" clId="{FF919DDD-87BC-2C46-9B38-A82B1C749C83}" dt="2022-08-18T17:33:20.677" v="3879" actId="20577"/>
          <ac:spMkLst>
            <pc:docMk/>
            <pc:sldMk cId="2609423714" sldId="1078"/>
            <ac:spMk id="229" creationId="{B77F9079-0CCA-744D-9DFE-229523FF9EEF}"/>
          </ac:spMkLst>
        </pc:spChg>
        <pc:spChg chg="mod">
          <ac:chgData name="Aizhan Kassymova" userId="116eda05-19b7-4ab1-b111-75ad639c04ed" providerId="ADAL" clId="{FF919DDD-87BC-2C46-9B38-A82B1C749C83}" dt="2022-08-18T17:33:24.411" v="3889" actId="20577"/>
          <ac:spMkLst>
            <pc:docMk/>
            <pc:sldMk cId="2609423714" sldId="1078"/>
            <ac:spMk id="230" creationId="{B39810E0-29DE-BE4C-BF65-C4554F0C2A10}"/>
          </ac:spMkLst>
        </pc:spChg>
        <pc:spChg chg="mod">
          <ac:chgData name="Aizhan Kassymova" userId="116eda05-19b7-4ab1-b111-75ad639c04ed" providerId="ADAL" clId="{FF919DDD-87BC-2C46-9B38-A82B1C749C83}" dt="2022-08-18T17:37:14.575" v="4047" actId="20577"/>
          <ac:spMkLst>
            <pc:docMk/>
            <pc:sldMk cId="2609423714" sldId="1078"/>
            <ac:spMk id="257" creationId="{369CE47E-1D71-7744-95BB-CAB6F57A655D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9:39:22.759" v="9662" actId="20577"/>
        <pc:sldMkLst>
          <pc:docMk/>
          <pc:sldMk cId="3176818723" sldId="1079"/>
        </pc:sldMkLst>
        <pc:spChg chg="mod">
          <ac:chgData name="Aizhan Kassymova" userId="116eda05-19b7-4ab1-b111-75ad639c04ed" providerId="ADAL" clId="{FF919DDD-87BC-2C46-9B38-A82B1C749C83}" dt="2022-08-18T17:33:58.547" v="3947" actId="20577"/>
          <ac:spMkLst>
            <pc:docMk/>
            <pc:sldMk cId="3176818723" sldId="1079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29:35.475" v="3640" actId="478"/>
          <ac:spMkLst>
            <pc:docMk/>
            <pc:sldMk cId="3176818723" sldId="1079"/>
            <ac:spMk id="113" creationId="{7706DBAD-0F0D-AC43-90D8-C4A8FC7233B5}"/>
          </ac:spMkLst>
        </pc:spChg>
        <pc:spChg chg="add mod">
          <ac:chgData name="Aizhan Kassymova" userId="116eda05-19b7-4ab1-b111-75ad639c04ed" providerId="ADAL" clId="{FF919DDD-87BC-2C46-9B38-A82B1C749C83}" dt="2022-08-18T17:29:36.021" v="3641"/>
          <ac:spMkLst>
            <pc:docMk/>
            <pc:sldMk cId="3176818723" sldId="1079"/>
            <ac:spMk id="114" creationId="{A7EFFFD2-57B1-D5FF-06E5-949AC7D854F1}"/>
          </ac:spMkLst>
        </pc:spChg>
        <pc:spChg chg="mod">
          <ac:chgData name="Aizhan Kassymova" userId="116eda05-19b7-4ab1-b111-75ad639c04ed" providerId="ADAL" clId="{FF919DDD-87BC-2C46-9B38-A82B1C749C83}" dt="2022-08-18T17:34:02.638" v="3958" actId="20577"/>
          <ac:spMkLst>
            <pc:docMk/>
            <pc:sldMk cId="3176818723" sldId="1079"/>
            <ac:spMk id="277" creationId="{A10D19C6-F703-1A41-91CC-A3820207AF15}"/>
          </ac:spMkLst>
        </pc:spChg>
        <pc:spChg chg="mod">
          <ac:chgData name="Aizhan Kassymova" userId="116eda05-19b7-4ab1-b111-75ad639c04ed" providerId="ADAL" clId="{FF919DDD-87BC-2C46-9B38-A82B1C749C83}" dt="2022-08-18T17:34:07.635" v="3968" actId="20577"/>
          <ac:spMkLst>
            <pc:docMk/>
            <pc:sldMk cId="3176818723" sldId="1079"/>
            <ac:spMk id="278" creationId="{4D23E56F-4BAF-244A-8268-3064BA9B2FD9}"/>
          </ac:spMkLst>
        </pc:spChg>
        <pc:spChg chg="mod">
          <ac:chgData name="Aizhan Kassymova" userId="116eda05-19b7-4ab1-b111-75ad639c04ed" providerId="ADAL" clId="{FF919DDD-87BC-2C46-9B38-A82B1C749C83}" dt="2022-08-18T17:37:18.456" v="4049" actId="20577"/>
          <ac:spMkLst>
            <pc:docMk/>
            <pc:sldMk cId="3176818723" sldId="1079"/>
            <ac:spMk id="305" creationId="{B354EC4B-A0CC-554E-9AF4-6B26CE89E83C}"/>
          </ac:spMkLst>
        </pc:spChg>
        <pc:spChg chg="mod">
          <ac:chgData name="Aizhan Kassymova" userId="116eda05-19b7-4ab1-b111-75ad639c04ed" providerId="ADAL" clId="{FF919DDD-87BC-2C46-9B38-A82B1C749C83}" dt="2022-08-18T17:34:12.442" v="3979" actId="20577"/>
          <ac:spMkLst>
            <pc:docMk/>
            <pc:sldMk cId="3176818723" sldId="1079"/>
            <ac:spMk id="327" creationId="{14273DE0-71B8-4647-B8BB-454BDE001869}"/>
          </ac:spMkLst>
        </pc:spChg>
        <pc:spChg chg="mod">
          <ac:chgData name="Aizhan Kassymova" userId="116eda05-19b7-4ab1-b111-75ad639c04ed" providerId="ADAL" clId="{FF919DDD-87BC-2C46-9B38-A82B1C749C83}" dt="2022-08-18T17:34:17.683" v="3989" actId="20577"/>
          <ac:spMkLst>
            <pc:docMk/>
            <pc:sldMk cId="3176818723" sldId="1079"/>
            <ac:spMk id="328" creationId="{AE034630-EC82-F846-80B5-78E6A28DE77D}"/>
          </ac:spMkLst>
        </pc:spChg>
        <pc:spChg chg="mod">
          <ac:chgData name="Aizhan Kassymova" userId="116eda05-19b7-4ab1-b111-75ad639c04ed" providerId="ADAL" clId="{FF919DDD-87BC-2C46-9B38-A82B1C749C83}" dt="2022-08-18T17:37:21.400" v="4051" actId="20577"/>
          <ac:spMkLst>
            <pc:docMk/>
            <pc:sldMk cId="3176818723" sldId="1079"/>
            <ac:spMk id="341" creationId="{C179E490-5BA4-5340-B780-1B5B090700B1}"/>
          </ac:spMkLst>
        </pc:spChg>
      </pc:sldChg>
      <pc:sldChg chg="addSp delSp modSp add del mod">
        <pc:chgData name="Aizhan Kassymova" userId="116eda05-19b7-4ab1-b111-75ad639c04ed" providerId="ADAL" clId="{FF919DDD-87BC-2C46-9B38-A82B1C749C83}" dt="2022-08-19T09:42:06.138" v="9663" actId="2696"/>
        <pc:sldMkLst>
          <pc:docMk/>
          <pc:sldMk cId="2595032158" sldId="1080"/>
        </pc:sldMkLst>
        <pc:spChg chg="del">
          <ac:chgData name="Aizhan Kassymova" userId="116eda05-19b7-4ab1-b111-75ad639c04ed" providerId="ADAL" clId="{FF919DDD-87BC-2C46-9B38-A82B1C749C83}" dt="2022-08-18T17:29:40.410" v="3642" actId="478"/>
          <ac:spMkLst>
            <pc:docMk/>
            <pc:sldMk cId="2595032158" sldId="1080"/>
            <ac:spMk id="21" creationId="{5A944CFA-EDBD-154A-A022-BFEE848C7BD3}"/>
          </ac:spMkLst>
        </pc:spChg>
        <pc:spChg chg="add mod">
          <ac:chgData name="Aizhan Kassymova" userId="116eda05-19b7-4ab1-b111-75ad639c04ed" providerId="ADAL" clId="{FF919DDD-87BC-2C46-9B38-A82B1C749C83}" dt="2022-08-18T17:29:40.947" v="3643"/>
          <ac:spMkLst>
            <pc:docMk/>
            <pc:sldMk cId="2595032158" sldId="1080"/>
            <ac:spMk id="22" creationId="{BC759554-0082-30FE-65EB-02E07CA0B441}"/>
          </ac:spMkLst>
        </pc:spChg>
      </pc:sldChg>
      <pc:sldChg chg="add del">
        <pc:chgData name="Aizhan Kassymova" userId="116eda05-19b7-4ab1-b111-75ad639c04ed" providerId="ADAL" clId="{FF919DDD-87BC-2C46-9B38-A82B1C749C83}" dt="2022-08-19T09:42:08.266" v="9666" actId="2696"/>
        <pc:sldMkLst>
          <pc:docMk/>
          <pc:sldMk cId="3898697906" sldId="1081"/>
        </pc:sldMkLst>
      </pc:sldChg>
      <pc:sldChg chg="add del">
        <pc:chgData name="Aizhan Kassymova" userId="116eda05-19b7-4ab1-b111-75ad639c04ed" providerId="ADAL" clId="{FF919DDD-87BC-2C46-9B38-A82B1C749C83}" dt="2022-08-19T09:42:06.805" v="9664" actId="2696"/>
        <pc:sldMkLst>
          <pc:docMk/>
          <pc:sldMk cId="29421584" sldId="1082"/>
        </pc:sldMkLst>
      </pc:sldChg>
      <pc:sldChg chg="addSp delSp modSp add mod modNotesTx">
        <pc:chgData name="Aizhan Kassymova" userId="116eda05-19b7-4ab1-b111-75ad639c04ed" providerId="ADAL" clId="{FF919DDD-87BC-2C46-9B38-A82B1C749C83}" dt="2022-08-19T06:47:18.669" v="9540" actId="20577"/>
        <pc:sldMkLst>
          <pc:docMk/>
          <pc:sldMk cId="1572850286" sldId="1083"/>
        </pc:sldMkLst>
        <pc:spChg chg="mod">
          <ac:chgData name="Aizhan Kassymova" userId="116eda05-19b7-4ab1-b111-75ad639c04ed" providerId="ADAL" clId="{FF919DDD-87BC-2C46-9B38-A82B1C749C83}" dt="2022-08-18T16:47:16.143" v="1712" actId="20577"/>
          <ac:spMkLst>
            <pc:docMk/>
            <pc:sldMk cId="1572850286" sldId="1083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02T18:10:25.114" v="1700" actId="1076"/>
          <ac:spMkLst>
            <pc:docMk/>
            <pc:sldMk cId="1572850286" sldId="1083"/>
            <ac:spMk id="4" creationId="{6FA53170-F7EC-A34D-8A41-984A3AC85C5B}"/>
          </ac:spMkLst>
        </pc:spChg>
        <pc:spChg chg="del mod">
          <ac:chgData name="Aizhan Kassymova" userId="116eda05-19b7-4ab1-b111-75ad639c04ed" providerId="ADAL" clId="{FF919DDD-87BC-2C46-9B38-A82B1C749C83}" dt="2022-08-02T17:41:37.031" v="315" actId="478"/>
          <ac:spMkLst>
            <pc:docMk/>
            <pc:sldMk cId="1572850286" sldId="1083"/>
            <ac:spMk id="45" creationId="{74821291-B2F1-5248-8BEE-C21E2CB09702}"/>
          </ac:spMkLst>
        </pc:spChg>
        <pc:spChg chg="add mod">
          <ac:chgData name="Aizhan Kassymova" userId="116eda05-19b7-4ab1-b111-75ad639c04ed" providerId="ADAL" clId="{FF919DDD-87BC-2C46-9B38-A82B1C749C83}" dt="2022-08-02T17:41:37.447" v="316"/>
          <ac:spMkLst>
            <pc:docMk/>
            <pc:sldMk cId="1572850286" sldId="1083"/>
            <ac:spMk id="48" creationId="{88AFCCDA-7BCC-D161-474D-2780CFFAC2AC}"/>
          </ac:spMkLst>
        </pc:spChg>
        <pc:spChg chg="mod">
          <ac:chgData name="Aizhan Kassymova" userId="116eda05-19b7-4ab1-b111-75ad639c04ed" providerId="ADAL" clId="{FF919DDD-87BC-2C46-9B38-A82B1C749C83}" dt="2022-08-02T18:08:59.053" v="1677" actId="20577"/>
          <ac:spMkLst>
            <pc:docMk/>
            <pc:sldMk cId="1572850286" sldId="1083"/>
            <ac:spMk id="110" creationId="{9158E582-2053-DB47-8544-5430174AAC29}"/>
          </ac:spMkLst>
        </pc:spChg>
        <pc:spChg chg="mod">
          <ac:chgData name="Aizhan Kassymova" userId="116eda05-19b7-4ab1-b111-75ad639c04ed" providerId="ADAL" clId="{FF919DDD-87BC-2C46-9B38-A82B1C749C83}" dt="2022-08-02T18:09:20.839" v="1694" actId="1076"/>
          <ac:spMkLst>
            <pc:docMk/>
            <pc:sldMk cId="1572850286" sldId="1083"/>
            <ac:spMk id="129" creationId="{290478B3-253F-D048-8DE9-187624FD0138}"/>
          </ac:spMkLst>
        </pc:spChg>
        <pc:spChg chg="mod">
          <ac:chgData name="Aizhan Kassymova" userId="116eda05-19b7-4ab1-b111-75ad639c04ed" providerId="ADAL" clId="{FF919DDD-87BC-2C46-9B38-A82B1C749C83}" dt="2022-08-02T18:09:20.839" v="1694" actId="1076"/>
          <ac:spMkLst>
            <pc:docMk/>
            <pc:sldMk cId="1572850286" sldId="1083"/>
            <ac:spMk id="130" creationId="{33128FC3-7340-2B43-998B-4D14B544CCA9}"/>
          </ac:spMkLst>
        </pc:spChg>
        <pc:spChg chg="mod">
          <ac:chgData name="Aizhan Kassymova" userId="116eda05-19b7-4ab1-b111-75ad639c04ed" providerId="ADAL" clId="{FF919DDD-87BC-2C46-9B38-A82B1C749C83}" dt="2022-08-02T18:08:30.016" v="1648" actId="1076"/>
          <ac:spMkLst>
            <pc:docMk/>
            <pc:sldMk cId="1572850286" sldId="1083"/>
            <ac:spMk id="161" creationId="{E3EA8A75-DE92-3B4A-9ED1-2A5CE8EFB2FD}"/>
          </ac:spMkLst>
        </pc:spChg>
        <pc:grpChg chg="mod">
          <ac:chgData name="Aizhan Kassymova" userId="116eda05-19b7-4ab1-b111-75ad639c04ed" providerId="ADAL" clId="{FF919DDD-87BC-2C46-9B38-A82B1C749C83}" dt="2022-08-02T18:09:20.839" v="1694" actId="1076"/>
          <ac:grpSpMkLst>
            <pc:docMk/>
            <pc:sldMk cId="1572850286" sldId="1083"/>
            <ac:grpSpMk id="128" creationId="{6E4E03EB-86D3-824C-9C7B-D6204AA45EF1}"/>
          </ac:grpSpMkLst>
        </pc:grpChg>
      </pc:sldChg>
      <pc:sldChg chg="del">
        <pc:chgData name="Aizhan Kassymova" userId="116eda05-19b7-4ab1-b111-75ad639c04ed" providerId="ADAL" clId="{FF919DDD-87BC-2C46-9B38-A82B1C749C83}" dt="2022-08-02T17:13:30.388" v="109" actId="2696"/>
        <pc:sldMkLst>
          <pc:docMk/>
          <pc:sldMk cId="881108358" sldId="1087"/>
        </pc:sldMkLst>
      </pc:sldChg>
      <pc:sldChg chg="add del">
        <pc:chgData name="Aizhan Kassymova" userId="116eda05-19b7-4ab1-b111-75ad639c04ed" providerId="ADAL" clId="{FF919DDD-87BC-2C46-9B38-A82B1C749C83}" dt="2022-08-19T09:42:10.021" v="9668" actId="2696"/>
        <pc:sldMkLst>
          <pc:docMk/>
          <pc:sldMk cId="1765973727" sldId="1087"/>
        </pc:sldMkLst>
      </pc:sldChg>
      <pc:sldChg chg="del">
        <pc:chgData name="Aizhan Kassymova" userId="116eda05-19b7-4ab1-b111-75ad639c04ed" providerId="ADAL" clId="{FF919DDD-87BC-2C46-9B38-A82B1C749C83}" dt="2022-08-02T17:13:29.969" v="108" actId="2696"/>
        <pc:sldMkLst>
          <pc:docMk/>
          <pc:sldMk cId="418309044" sldId="1088"/>
        </pc:sldMkLst>
      </pc:sldChg>
      <pc:sldChg chg="del">
        <pc:chgData name="Aizhan Kassymova" userId="116eda05-19b7-4ab1-b111-75ad639c04ed" providerId="ADAL" clId="{FF919DDD-87BC-2C46-9B38-A82B1C749C83}" dt="2022-08-02T17:13:29.387" v="107" actId="2696"/>
        <pc:sldMkLst>
          <pc:docMk/>
          <pc:sldMk cId="372217256" sldId="1089"/>
        </pc:sldMkLst>
      </pc:sldChg>
      <pc:sldChg chg="add del">
        <pc:chgData name="Aizhan Kassymova" userId="116eda05-19b7-4ab1-b111-75ad639c04ed" providerId="ADAL" clId="{FF919DDD-87BC-2C46-9B38-A82B1C749C83}" dt="2022-08-19T09:42:11.500" v="9670" actId="2696"/>
        <pc:sldMkLst>
          <pc:docMk/>
          <pc:sldMk cId="329054821" sldId="1090"/>
        </pc:sldMkLst>
      </pc:sldChg>
      <pc:sldChg chg="del">
        <pc:chgData name="Aizhan Kassymova" userId="116eda05-19b7-4ab1-b111-75ad639c04ed" providerId="ADAL" clId="{FF919DDD-87BC-2C46-9B38-A82B1C749C83}" dt="2022-08-02T17:13:28.986" v="106" actId="2696"/>
        <pc:sldMkLst>
          <pc:docMk/>
          <pc:sldMk cId="2866256558" sldId="1090"/>
        </pc:sldMkLst>
      </pc:sldChg>
      <pc:sldChg chg="del">
        <pc:chgData name="Aizhan Kassymova" userId="116eda05-19b7-4ab1-b111-75ad639c04ed" providerId="ADAL" clId="{FF919DDD-87BC-2C46-9B38-A82B1C749C83}" dt="2022-08-02T17:13:28.561" v="105" actId="2696"/>
        <pc:sldMkLst>
          <pc:docMk/>
          <pc:sldMk cId="3140933683" sldId="1091"/>
        </pc:sldMkLst>
      </pc:sldChg>
      <pc:sldChg chg="del">
        <pc:chgData name="Aizhan Kassymova" userId="116eda05-19b7-4ab1-b111-75ad639c04ed" providerId="ADAL" clId="{FF919DDD-87BC-2C46-9B38-A82B1C749C83}" dt="2022-08-02T17:13:28.032" v="104" actId="2696"/>
        <pc:sldMkLst>
          <pc:docMk/>
          <pc:sldMk cId="66877705" sldId="1092"/>
        </pc:sldMkLst>
      </pc:sldChg>
      <pc:sldChg chg="add del">
        <pc:chgData name="Aizhan Kassymova" userId="116eda05-19b7-4ab1-b111-75ad639c04ed" providerId="ADAL" clId="{FF919DDD-87BC-2C46-9B38-A82B1C749C83}" dt="2022-08-19T09:42:12.841" v="9672" actId="2696"/>
        <pc:sldMkLst>
          <pc:docMk/>
          <pc:sldMk cId="2131050135" sldId="1092"/>
        </pc:sldMkLst>
      </pc:sldChg>
      <pc:sldChg chg="del">
        <pc:chgData name="Aizhan Kassymova" userId="116eda05-19b7-4ab1-b111-75ad639c04ed" providerId="ADAL" clId="{FF919DDD-87BC-2C46-9B38-A82B1C749C83}" dt="2022-08-02T17:13:26.643" v="101" actId="2696"/>
        <pc:sldMkLst>
          <pc:docMk/>
          <pc:sldMk cId="3213475922" sldId="1093"/>
        </pc:sldMkLst>
      </pc:sldChg>
      <pc:sldChg chg="del">
        <pc:chgData name="Aizhan Kassymova" userId="116eda05-19b7-4ab1-b111-75ad639c04ed" providerId="ADAL" clId="{FF919DDD-87BC-2C46-9B38-A82B1C749C83}" dt="2022-08-02T17:13:27.417" v="103" actId="2696"/>
        <pc:sldMkLst>
          <pc:docMk/>
          <pc:sldMk cId="3158040249" sldId="1094"/>
        </pc:sldMkLst>
      </pc:sldChg>
      <pc:sldChg chg="del">
        <pc:chgData name="Aizhan Kassymova" userId="116eda05-19b7-4ab1-b111-75ad639c04ed" providerId="ADAL" clId="{FF919DDD-87BC-2C46-9B38-A82B1C749C83}" dt="2022-08-02T17:13:26.942" v="102" actId="2696"/>
        <pc:sldMkLst>
          <pc:docMk/>
          <pc:sldMk cId="736399728" sldId="1095"/>
        </pc:sldMkLst>
      </pc:sldChg>
      <pc:sldChg chg="addSp delSp modSp add mod modAnim modNotesTx">
        <pc:chgData name="Aizhan Kassymova" userId="116eda05-19b7-4ab1-b111-75ad639c04ed" providerId="ADAL" clId="{FF919DDD-87BC-2C46-9B38-A82B1C749C83}" dt="2022-08-19T09:55:42.816" v="9751" actId="20577"/>
        <pc:sldMkLst>
          <pc:docMk/>
          <pc:sldMk cId="155591734" sldId="1096"/>
        </pc:sldMkLst>
        <pc:spChg chg="mod">
          <ac:chgData name="Aizhan Kassymova" userId="116eda05-19b7-4ab1-b111-75ad639c04ed" providerId="ADAL" clId="{FF919DDD-87BC-2C46-9B38-A82B1C749C83}" dt="2022-08-18T17:39:42.984" v="4093" actId="20577"/>
          <ac:spMkLst>
            <pc:docMk/>
            <pc:sldMk cId="155591734" sldId="1096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49:36.983" v="4427" actId="478"/>
          <ac:spMkLst>
            <pc:docMk/>
            <pc:sldMk cId="155591734" sldId="1096"/>
            <ac:spMk id="5" creationId="{D9F10C56-26D5-5C45-B097-EE8A46539976}"/>
          </ac:spMkLst>
        </pc:spChg>
        <pc:spChg chg="add mod">
          <ac:chgData name="Aizhan Kassymova" userId="116eda05-19b7-4ab1-b111-75ad639c04ed" providerId="ADAL" clId="{FF919DDD-87BC-2C46-9B38-A82B1C749C83}" dt="2022-08-18T17:49:37.499" v="4428"/>
          <ac:spMkLst>
            <pc:docMk/>
            <pc:sldMk cId="155591734" sldId="1096"/>
            <ac:spMk id="6" creationId="{DC0A13EF-83A2-2C77-4B85-0AAC4CD3DAAF}"/>
          </ac:spMkLst>
        </pc:spChg>
        <pc:spChg chg="mod">
          <ac:chgData name="Aizhan Kassymova" userId="116eda05-19b7-4ab1-b111-75ad639c04ed" providerId="ADAL" clId="{FF919DDD-87BC-2C46-9B38-A82B1C749C83}" dt="2022-08-18T17:48:53.071" v="4426" actId="20577"/>
          <ac:spMkLst>
            <pc:docMk/>
            <pc:sldMk cId="155591734" sldId="1096"/>
            <ac:spMk id="70" creationId="{BE7365D6-3297-0A41-9B2B-91B801F95815}"/>
          </ac:spMkLst>
        </pc:spChg>
        <pc:spChg chg="mod">
          <ac:chgData name="Aizhan Kassymova" userId="116eda05-19b7-4ab1-b111-75ad639c04ed" providerId="ADAL" clId="{FF919DDD-87BC-2C46-9B38-A82B1C749C83}" dt="2022-08-18T17:48:07.488" v="4417" actId="1076"/>
          <ac:spMkLst>
            <pc:docMk/>
            <pc:sldMk cId="155591734" sldId="1096"/>
            <ac:spMk id="71" creationId="{B36C086D-3E3E-F04F-BB50-EE7FE6F1A87A}"/>
          </ac:spMkLst>
        </pc:spChg>
      </pc:sldChg>
      <pc:sldChg chg="add del">
        <pc:chgData name="Aizhan Kassymova" userId="116eda05-19b7-4ab1-b111-75ad639c04ed" providerId="ADAL" clId="{FF919DDD-87BC-2C46-9B38-A82B1C749C83}" dt="2022-08-19T09:42:12.223" v="9671" actId="2696"/>
        <pc:sldMkLst>
          <pc:docMk/>
          <pc:sldMk cId="2501504594" sldId="1097"/>
        </pc:sldMkLst>
      </pc:sldChg>
      <pc:sldChg chg="del">
        <pc:chgData name="Aizhan Kassymova" userId="116eda05-19b7-4ab1-b111-75ad639c04ed" providerId="ADAL" clId="{FF919DDD-87BC-2C46-9B38-A82B1C749C83}" dt="2022-08-02T17:13:25.342" v="99" actId="2696"/>
        <pc:sldMkLst>
          <pc:docMk/>
          <pc:sldMk cId="3933713623" sldId="1097"/>
        </pc:sldMkLst>
      </pc:sldChg>
      <pc:sldChg chg="addSp delSp modSp add mod modAnim modNotesTx">
        <pc:chgData name="Aizhan Kassymova" userId="116eda05-19b7-4ab1-b111-75ad639c04ed" providerId="ADAL" clId="{FF919DDD-87BC-2C46-9B38-A82B1C749C83}" dt="2022-08-19T10:08:08.733" v="9842" actId="20577"/>
        <pc:sldMkLst>
          <pc:docMk/>
          <pc:sldMk cId="1655807673" sldId="1098"/>
        </pc:sldMkLst>
        <pc:spChg chg="mod">
          <ac:chgData name="Aizhan Kassymova" userId="116eda05-19b7-4ab1-b111-75ad639c04ed" providerId="ADAL" clId="{FF919DDD-87BC-2C46-9B38-A82B1C749C83}" dt="2022-08-18T18:05:50.717" v="5066" actId="20577"/>
          <ac:spMkLst>
            <pc:docMk/>
            <pc:sldMk cId="1655807673" sldId="1098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8:10:39.664" v="5212" actId="1076"/>
          <ac:spMkLst>
            <pc:docMk/>
            <pc:sldMk cId="1655807673" sldId="1098"/>
            <ac:spMk id="107" creationId="{6C3FDCE7-5731-3B49-B3F0-A28BEE20C1DD}"/>
          </ac:spMkLst>
        </pc:spChg>
        <pc:spChg chg="mod">
          <ac:chgData name="Aizhan Kassymova" userId="116eda05-19b7-4ab1-b111-75ad639c04ed" providerId="ADAL" clId="{FF919DDD-87BC-2C46-9B38-A82B1C749C83}" dt="2022-08-18T18:10:30.366" v="5211" actId="14100"/>
          <ac:spMkLst>
            <pc:docMk/>
            <pc:sldMk cId="1655807673" sldId="1098"/>
            <ac:spMk id="108" creationId="{845D3A7B-C2B2-5F46-AC88-0FE1A562E0B2}"/>
          </ac:spMkLst>
        </pc:spChg>
        <pc:spChg chg="del">
          <ac:chgData name="Aizhan Kassymova" userId="116eda05-19b7-4ab1-b111-75ad639c04ed" providerId="ADAL" clId="{FF919DDD-87BC-2C46-9B38-A82B1C749C83}" dt="2022-08-18T17:49:48.634" v="4431" actId="478"/>
          <ac:spMkLst>
            <pc:docMk/>
            <pc:sldMk cId="1655807673" sldId="1098"/>
            <ac:spMk id="109" creationId="{471D7C94-F1DF-F240-884F-FBFDCBF83554}"/>
          </ac:spMkLst>
        </pc:spChg>
        <pc:spChg chg="add mod">
          <ac:chgData name="Aizhan Kassymova" userId="116eda05-19b7-4ab1-b111-75ad639c04ed" providerId="ADAL" clId="{FF919DDD-87BC-2C46-9B38-A82B1C749C83}" dt="2022-08-18T17:49:49.186" v="4432"/>
          <ac:spMkLst>
            <pc:docMk/>
            <pc:sldMk cId="1655807673" sldId="1098"/>
            <ac:spMk id="110" creationId="{D37BA14E-0ED3-6DF4-3D89-22A0586673F3}"/>
          </ac:spMkLst>
        </pc:spChg>
        <pc:spChg chg="mod">
          <ac:chgData name="Aizhan Kassymova" userId="116eda05-19b7-4ab1-b111-75ad639c04ed" providerId="ADAL" clId="{FF919DDD-87BC-2C46-9B38-A82B1C749C83}" dt="2022-08-18T18:06:42.444" v="5085" actId="255"/>
          <ac:spMkLst>
            <pc:docMk/>
            <pc:sldMk cId="1655807673" sldId="1098"/>
            <ac:spMk id="223" creationId="{D2976065-03BB-9A44-9CEB-93BE9CAA88A6}"/>
          </ac:spMkLst>
        </pc:spChg>
        <pc:spChg chg="mod">
          <ac:chgData name="Aizhan Kassymova" userId="116eda05-19b7-4ab1-b111-75ad639c04ed" providerId="ADAL" clId="{FF919DDD-87BC-2C46-9B38-A82B1C749C83}" dt="2022-08-18T18:19:35.821" v="5613" actId="1038"/>
          <ac:spMkLst>
            <pc:docMk/>
            <pc:sldMk cId="1655807673" sldId="1098"/>
            <ac:spMk id="227" creationId="{A11A42A2-3DE7-8749-BEFC-4B12DFD4E911}"/>
          </ac:spMkLst>
        </pc:spChg>
        <pc:spChg chg="mod">
          <ac:chgData name="Aizhan Kassymova" userId="116eda05-19b7-4ab1-b111-75ad639c04ed" providerId="ADAL" clId="{FF919DDD-87BC-2C46-9B38-A82B1C749C83}" dt="2022-08-18T18:19:52.494" v="5636" actId="20577"/>
          <ac:spMkLst>
            <pc:docMk/>
            <pc:sldMk cId="1655807673" sldId="1098"/>
            <ac:spMk id="230" creationId="{62697352-4BED-A64F-8830-504FE043B5D0}"/>
          </ac:spMkLst>
        </pc:spChg>
        <pc:spChg chg="mod">
          <ac:chgData name="Aizhan Kassymova" userId="116eda05-19b7-4ab1-b111-75ad639c04ed" providerId="ADAL" clId="{FF919DDD-87BC-2C46-9B38-A82B1C749C83}" dt="2022-08-18T18:20:01.679" v="5658" actId="20577"/>
          <ac:spMkLst>
            <pc:docMk/>
            <pc:sldMk cId="1655807673" sldId="1098"/>
            <ac:spMk id="231" creationId="{2C0BFF63-7DCB-6D4D-AF9A-56894AAAD824}"/>
          </ac:spMkLst>
        </pc:spChg>
        <pc:spChg chg="mod">
          <ac:chgData name="Aizhan Kassymova" userId="116eda05-19b7-4ab1-b111-75ad639c04ed" providerId="ADAL" clId="{FF919DDD-87BC-2C46-9B38-A82B1C749C83}" dt="2022-08-18T18:21:31.254" v="5732" actId="1037"/>
          <ac:spMkLst>
            <pc:docMk/>
            <pc:sldMk cId="1655807673" sldId="1098"/>
            <ac:spMk id="232" creationId="{69698EB5-AC5E-124A-AB12-0B1B72742F02}"/>
          </ac:spMkLst>
        </pc:spChg>
        <pc:spChg chg="mod">
          <ac:chgData name="Aizhan Kassymova" userId="116eda05-19b7-4ab1-b111-75ad639c04ed" providerId="ADAL" clId="{FF919DDD-87BC-2C46-9B38-A82B1C749C83}" dt="2022-08-18T18:21:13.655" v="5710" actId="20577"/>
          <ac:spMkLst>
            <pc:docMk/>
            <pc:sldMk cId="1655807673" sldId="1098"/>
            <ac:spMk id="233" creationId="{697ADB2B-E096-7A41-ACDA-9E058B2EFF5D}"/>
          </ac:spMkLst>
        </pc:spChg>
        <pc:spChg chg="mod">
          <ac:chgData name="Aizhan Kassymova" userId="116eda05-19b7-4ab1-b111-75ad639c04ed" providerId="ADAL" clId="{FF919DDD-87BC-2C46-9B38-A82B1C749C83}" dt="2022-08-18T18:20:41.250" v="5671" actId="20577"/>
          <ac:spMkLst>
            <pc:docMk/>
            <pc:sldMk cId="1655807673" sldId="1098"/>
            <ac:spMk id="234" creationId="{FD66858C-8D5E-8443-9F2A-57EB759D3EFB}"/>
          </ac:spMkLst>
        </pc:spChg>
        <pc:spChg chg="mod">
          <ac:chgData name="Aizhan Kassymova" userId="116eda05-19b7-4ab1-b111-75ad639c04ed" providerId="ADAL" clId="{FF919DDD-87BC-2C46-9B38-A82B1C749C83}" dt="2022-08-18T18:20:27.959" v="5660" actId="1036"/>
          <ac:spMkLst>
            <pc:docMk/>
            <pc:sldMk cId="1655807673" sldId="1098"/>
            <ac:spMk id="236" creationId="{258401F9-F43D-C344-A200-772A5E1E1CB6}"/>
          </ac:spMkLst>
        </pc:spChg>
        <pc:spChg chg="mod">
          <ac:chgData name="Aizhan Kassymova" userId="116eda05-19b7-4ab1-b111-75ad639c04ed" providerId="ADAL" clId="{FF919DDD-87BC-2C46-9B38-A82B1C749C83}" dt="2022-08-18T18:20:56.568" v="5690" actId="5793"/>
          <ac:spMkLst>
            <pc:docMk/>
            <pc:sldMk cId="1655807673" sldId="1098"/>
            <ac:spMk id="242" creationId="{539F6CE1-CE5E-234B-9AFA-A6F230193072}"/>
          </ac:spMkLst>
        </pc:spChg>
        <pc:spChg chg="mod">
          <ac:chgData name="Aizhan Kassymova" userId="116eda05-19b7-4ab1-b111-75ad639c04ed" providerId="ADAL" clId="{FF919DDD-87BC-2C46-9B38-A82B1C749C83}" dt="2022-08-18T18:15:27.926" v="5458" actId="1037"/>
          <ac:spMkLst>
            <pc:docMk/>
            <pc:sldMk cId="1655807673" sldId="1098"/>
            <ac:spMk id="293" creationId="{39A723B2-B4B0-634D-AE9D-8AC58218E734}"/>
          </ac:spMkLst>
        </pc:spChg>
        <pc:spChg chg="mod">
          <ac:chgData name="Aizhan Kassymova" userId="116eda05-19b7-4ab1-b111-75ad639c04ed" providerId="ADAL" clId="{FF919DDD-87BC-2C46-9B38-A82B1C749C83}" dt="2022-08-18T18:19:08.648" v="5575" actId="20577"/>
          <ac:spMkLst>
            <pc:docMk/>
            <pc:sldMk cId="1655807673" sldId="1098"/>
            <ac:spMk id="294" creationId="{3B367685-832F-A24C-8E10-9208FC23187F}"/>
          </ac:spMkLst>
        </pc:spChg>
        <pc:spChg chg="mod">
          <ac:chgData name="Aizhan Kassymova" userId="116eda05-19b7-4ab1-b111-75ad639c04ed" providerId="ADAL" clId="{FF919DDD-87BC-2C46-9B38-A82B1C749C83}" dt="2022-08-18T18:18:14.881" v="5553" actId="1038"/>
          <ac:spMkLst>
            <pc:docMk/>
            <pc:sldMk cId="1655807673" sldId="1098"/>
            <ac:spMk id="295" creationId="{81CC0B14-ECA5-7042-90A8-A3D1691D8277}"/>
          </ac:spMkLst>
        </pc:spChg>
        <pc:spChg chg="mod">
          <ac:chgData name="Aizhan Kassymova" userId="116eda05-19b7-4ab1-b111-75ad639c04ed" providerId="ADAL" clId="{FF919DDD-87BC-2C46-9B38-A82B1C749C83}" dt="2022-08-18T18:18:58.749" v="5573" actId="1038"/>
          <ac:spMkLst>
            <pc:docMk/>
            <pc:sldMk cId="1655807673" sldId="1098"/>
            <ac:spMk id="296" creationId="{AA04402D-D3B0-AD47-B91F-3AC1C3E2066A}"/>
          </ac:spMkLst>
        </pc:spChg>
        <pc:spChg chg="mod">
          <ac:chgData name="Aizhan Kassymova" userId="116eda05-19b7-4ab1-b111-75ad639c04ed" providerId="ADAL" clId="{FF919DDD-87BC-2C46-9B38-A82B1C749C83}" dt="2022-08-18T18:13:34.973" v="5365" actId="20577"/>
          <ac:spMkLst>
            <pc:docMk/>
            <pc:sldMk cId="1655807673" sldId="1098"/>
            <ac:spMk id="297" creationId="{7BC9AF2B-9067-6D40-8AD6-38C8B0980442}"/>
          </ac:spMkLst>
        </pc:spChg>
        <pc:spChg chg="mod">
          <ac:chgData name="Aizhan Kassymova" userId="116eda05-19b7-4ab1-b111-75ad639c04ed" providerId="ADAL" clId="{FF919DDD-87BC-2C46-9B38-A82B1C749C83}" dt="2022-08-18T18:14:35.796" v="5413" actId="1037"/>
          <ac:spMkLst>
            <pc:docMk/>
            <pc:sldMk cId="1655807673" sldId="1098"/>
            <ac:spMk id="304" creationId="{8A4318F8-8B4B-BA46-9E7C-C771B9AFC315}"/>
          </ac:spMkLst>
        </pc:spChg>
        <pc:spChg chg="mod">
          <ac:chgData name="Aizhan Kassymova" userId="116eda05-19b7-4ab1-b111-75ad639c04ed" providerId="ADAL" clId="{FF919DDD-87BC-2C46-9B38-A82B1C749C83}" dt="2022-08-18T18:11:17.461" v="5242" actId="20577"/>
          <ac:spMkLst>
            <pc:docMk/>
            <pc:sldMk cId="1655807673" sldId="1098"/>
            <ac:spMk id="308" creationId="{961ADE6B-9EA8-FA44-92C6-6941117B3BDE}"/>
          </ac:spMkLst>
        </pc:spChg>
        <pc:spChg chg="mod">
          <ac:chgData name="Aizhan Kassymova" userId="116eda05-19b7-4ab1-b111-75ad639c04ed" providerId="ADAL" clId="{FF919DDD-87BC-2C46-9B38-A82B1C749C83}" dt="2022-08-18T18:11:39.703" v="5265" actId="20577"/>
          <ac:spMkLst>
            <pc:docMk/>
            <pc:sldMk cId="1655807673" sldId="1098"/>
            <ac:spMk id="311" creationId="{D1A37C4D-C221-B944-960D-5E1AC157A7DE}"/>
          </ac:spMkLst>
        </pc:spChg>
        <pc:spChg chg="mod">
          <ac:chgData name="Aizhan Kassymova" userId="116eda05-19b7-4ab1-b111-75ad639c04ed" providerId="ADAL" clId="{FF919DDD-87BC-2C46-9B38-A82B1C749C83}" dt="2022-08-18T18:11:50.106" v="5287" actId="20577"/>
          <ac:spMkLst>
            <pc:docMk/>
            <pc:sldMk cId="1655807673" sldId="1098"/>
            <ac:spMk id="312" creationId="{DC506D04-4DCA-2A42-8A11-92D274739497}"/>
          </ac:spMkLst>
        </pc:spChg>
        <pc:spChg chg="mod">
          <ac:chgData name="Aizhan Kassymova" userId="116eda05-19b7-4ab1-b111-75ad639c04ed" providerId="ADAL" clId="{FF919DDD-87BC-2C46-9B38-A82B1C749C83}" dt="2022-08-18T18:12:35.781" v="5308" actId="1076"/>
          <ac:spMkLst>
            <pc:docMk/>
            <pc:sldMk cId="1655807673" sldId="1098"/>
            <ac:spMk id="313" creationId="{E9E72ACF-7C4B-3247-896D-D6CDE3C1CEE4}"/>
          </ac:spMkLst>
        </pc:spChg>
        <pc:spChg chg="mod">
          <ac:chgData name="Aizhan Kassymova" userId="116eda05-19b7-4ab1-b111-75ad639c04ed" providerId="ADAL" clId="{FF919DDD-87BC-2C46-9B38-A82B1C749C83}" dt="2022-08-18T18:12:50.872" v="5328" actId="20577"/>
          <ac:spMkLst>
            <pc:docMk/>
            <pc:sldMk cId="1655807673" sldId="1098"/>
            <ac:spMk id="314" creationId="{4A1EA7EA-E261-2540-A61F-14F1D3C62770}"/>
          </ac:spMkLst>
        </pc:spChg>
        <pc:spChg chg="mod">
          <ac:chgData name="Aizhan Kassymova" userId="116eda05-19b7-4ab1-b111-75ad639c04ed" providerId="ADAL" clId="{FF919DDD-87BC-2C46-9B38-A82B1C749C83}" dt="2022-08-18T18:13:09.226" v="5341" actId="20577"/>
          <ac:spMkLst>
            <pc:docMk/>
            <pc:sldMk cId="1655807673" sldId="1098"/>
            <ac:spMk id="315" creationId="{14D444FC-B976-4B43-AF8C-651999F1EAD7}"/>
          </ac:spMkLst>
        </pc:spChg>
        <pc:spChg chg="mod">
          <ac:chgData name="Aizhan Kassymova" userId="116eda05-19b7-4ab1-b111-75ad639c04ed" providerId="ADAL" clId="{FF919DDD-87BC-2C46-9B38-A82B1C749C83}" dt="2022-08-18T18:12:04.134" v="5289" actId="1076"/>
          <ac:spMkLst>
            <pc:docMk/>
            <pc:sldMk cId="1655807673" sldId="1098"/>
            <ac:spMk id="316" creationId="{03CA3683-10CF-2D45-855C-D741CB3E84FC}"/>
          </ac:spMkLst>
        </pc:spChg>
        <pc:spChg chg="mod">
          <ac:chgData name="Aizhan Kassymova" userId="116eda05-19b7-4ab1-b111-75ad639c04ed" providerId="ADAL" clId="{FF919DDD-87BC-2C46-9B38-A82B1C749C83}" dt="2022-08-18T18:13:24.257" v="5353" actId="5793"/>
          <ac:spMkLst>
            <pc:docMk/>
            <pc:sldMk cId="1655807673" sldId="1098"/>
            <ac:spMk id="323" creationId="{88BEC28D-C62B-B54E-A090-DF6809C9E835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15:27.311" v="9900" actId="20577"/>
        <pc:sldMkLst>
          <pc:docMk/>
          <pc:sldMk cId="2677503129" sldId="1099"/>
        </pc:sldMkLst>
        <pc:spChg chg="mod">
          <ac:chgData name="Aizhan Kassymova" userId="116eda05-19b7-4ab1-b111-75ad639c04ed" providerId="ADAL" clId="{FF919DDD-87BC-2C46-9B38-A82B1C749C83}" dt="2022-08-18T18:23:16.211" v="5760" actId="20577"/>
          <ac:spMkLst>
            <pc:docMk/>
            <pc:sldMk cId="2677503129" sldId="1099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49:52.659" v="4433" actId="478"/>
          <ac:spMkLst>
            <pc:docMk/>
            <pc:sldMk cId="2677503129" sldId="1099"/>
            <ac:spMk id="39" creationId="{951C5C48-402B-A744-B23C-9DA42D7A6E17}"/>
          </ac:spMkLst>
        </pc:spChg>
        <pc:spChg chg="add mod">
          <ac:chgData name="Aizhan Kassymova" userId="116eda05-19b7-4ab1-b111-75ad639c04ed" providerId="ADAL" clId="{FF919DDD-87BC-2C46-9B38-A82B1C749C83}" dt="2022-08-18T17:49:53.120" v="4434"/>
          <ac:spMkLst>
            <pc:docMk/>
            <pc:sldMk cId="2677503129" sldId="1099"/>
            <ac:spMk id="40" creationId="{E098A24A-791D-8A90-1E5C-B4AF48454C37}"/>
          </ac:spMkLst>
        </pc:spChg>
        <pc:spChg chg="mod">
          <ac:chgData name="Aizhan Kassymova" userId="116eda05-19b7-4ab1-b111-75ad639c04ed" providerId="ADAL" clId="{FF919DDD-87BC-2C46-9B38-A82B1C749C83}" dt="2022-08-18T18:23:45.550" v="5787" actId="20577"/>
          <ac:spMkLst>
            <pc:docMk/>
            <pc:sldMk cId="2677503129" sldId="1099"/>
            <ac:spMk id="132" creationId="{B9E9C219-DA90-8A41-A18D-4DF67A2B1B94}"/>
          </ac:spMkLst>
        </pc:spChg>
        <pc:spChg chg="mod">
          <ac:chgData name="Aizhan Kassymova" userId="116eda05-19b7-4ab1-b111-75ad639c04ed" providerId="ADAL" clId="{FF919DDD-87BC-2C46-9B38-A82B1C749C83}" dt="2022-08-18T18:25:05.632" v="5866" actId="20577"/>
          <ac:spMkLst>
            <pc:docMk/>
            <pc:sldMk cId="2677503129" sldId="1099"/>
            <ac:spMk id="133" creationId="{4BFA7F94-ECDC-4F4E-BAAE-2F377F89AF1C}"/>
          </ac:spMkLst>
        </pc:spChg>
        <pc:spChg chg="mod">
          <ac:chgData name="Aizhan Kassymova" userId="116eda05-19b7-4ab1-b111-75ad639c04ed" providerId="ADAL" clId="{FF919DDD-87BC-2C46-9B38-A82B1C749C83}" dt="2022-08-18T18:24:27.642" v="5830" actId="20577"/>
          <ac:spMkLst>
            <pc:docMk/>
            <pc:sldMk cId="2677503129" sldId="1099"/>
            <ac:spMk id="134" creationId="{6F6C270A-95D4-3B45-95CD-2E7A27820BF0}"/>
          </ac:spMkLst>
        </pc:spChg>
        <pc:spChg chg="mod">
          <ac:chgData name="Aizhan Kassymova" userId="116eda05-19b7-4ab1-b111-75ad639c04ed" providerId="ADAL" clId="{FF919DDD-87BC-2C46-9B38-A82B1C749C83}" dt="2022-08-18T18:25:20.123" v="5882" actId="20577"/>
          <ac:spMkLst>
            <pc:docMk/>
            <pc:sldMk cId="2677503129" sldId="1099"/>
            <ac:spMk id="136" creationId="{7AB83FEF-E6C5-3C4E-8F11-410822AB937A}"/>
          </ac:spMkLst>
        </pc:spChg>
        <pc:spChg chg="mod">
          <ac:chgData name="Aizhan Kassymova" userId="116eda05-19b7-4ab1-b111-75ad639c04ed" providerId="ADAL" clId="{FF919DDD-87BC-2C46-9B38-A82B1C749C83}" dt="2022-08-18T18:23:30.121" v="5768" actId="20577"/>
          <ac:spMkLst>
            <pc:docMk/>
            <pc:sldMk cId="2677503129" sldId="1099"/>
            <ac:spMk id="137" creationId="{0851DEB2-88A4-C849-8DEA-02D53E9ABCBD}"/>
          </ac:spMkLst>
        </pc:spChg>
        <pc:spChg chg="mod">
          <ac:chgData name="Aizhan Kassymova" userId="116eda05-19b7-4ab1-b111-75ad639c04ed" providerId="ADAL" clId="{FF919DDD-87BC-2C46-9B38-A82B1C749C83}" dt="2022-08-18T18:23:25.625" v="5764" actId="20577"/>
          <ac:spMkLst>
            <pc:docMk/>
            <pc:sldMk cId="2677503129" sldId="1099"/>
            <ac:spMk id="138" creationId="{847A8C2E-C7AE-5B45-9FFE-DE39BC581384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20:50.811" v="9929" actId="20577"/>
        <pc:sldMkLst>
          <pc:docMk/>
          <pc:sldMk cId="4149900099" sldId="1100"/>
        </pc:sldMkLst>
        <pc:spChg chg="mod">
          <ac:chgData name="Aizhan Kassymova" userId="116eda05-19b7-4ab1-b111-75ad639c04ed" providerId="ADAL" clId="{FF919DDD-87BC-2C46-9B38-A82B1C749C83}" dt="2022-08-18T18:25:49.722" v="5902" actId="20577"/>
          <ac:spMkLst>
            <pc:docMk/>
            <pc:sldMk cId="4149900099" sldId="1100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49:57.478" v="4435" actId="478"/>
          <ac:spMkLst>
            <pc:docMk/>
            <pc:sldMk cId="4149900099" sldId="1100"/>
            <ac:spMk id="5" creationId="{969C69A2-4389-474B-8FF4-E0D66DDE428E}"/>
          </ac:spMkLst>
        </pc:spChg>
        <pc:spChg chg="add mod">
          <ac:chgData name="Aizhan Kassymova" userId="116eda05-19b7-4ab1-b111-75ad639c04ed" providerId="ADAL" clId="{FF919DDD-87BC-2C46-9B38-A82B1C749C83}" dt="2022-08-18T17:49:57.886" v="4436"/>
          <ac:spMkLst>
            <pc:docMk/>
            <pc:sldMk cId="4149900099" sldId="1100"/>
            <ac:spMk id="6" creationId="{5D76260C-29FB-6AFE-8B68-832F013E4968}"/>
          </ac:spMkLst>
        </pc:spChg>
        <pc:spChg chg="mod">
          <ac:chgData name="Aizhan Kassymova" userId="116eda05-19b7-4ab1-b111-75ad639c04ed" providerId="ADAL" clId="{FF919DDD-87BC-2C46-9B38-A82B1C749C83}" dt="2022-08-18T18:28:02.024" v="5992" actId="20577"/>
          <ac:spMkLst>
            <pc:docMk/>
            <pc:sldMk cId="4149900099" sldId="1100"/>
            <ac:spMk id="29" creationId="{E2121436-377D-9943-817E-B014539AAB14}"/>
          </ac:spMkLst>
        </pc:spChg>
        <pc:spChg chg="mod">
          <ac:chgData name="Aizhan Kassymova" userId="116eda05-19b7-4ab1-b111-75ad639c04ed" providerId="ADAL" clId="{FF919DDD-87BC-2C46-9B38-A82B1C749C83}" dt="2022-08-18T18:29:40.935" v="6055" actId="114"/>
          <ac:spMkLst>
            <pc:docMk/>
            <pc:sldMk cId="4149900099" sldId="1100"/>
            <ac:spMk id="30" creationId="{EBDCCB72-DE33-3D44-BBEA-E4C6F08C3D8E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24:21.864" v="9933" actId="20577"/>
        <pc:sldMkLst>
          <pc:docMk/>
          <pc:sldMk cId="3889836024" sldId="1101"/>
        </pc:sldMkLst>
        <pc:spChg chg="mod">
          <ac:chgData name="Aizhan Kassymova" userId="116eda05-19b7-4ab1-b111-75ad639c04ed" providerId="ADAL" clId="{FF919DDD-87BC-2C46-9B38-A82B1C749C83}" dt="2022-08-18T18:30:10.692" v="6057" actId="20577"/>
          <ac:spMkLst>
            <pc:docMk/>
            <pc:sldMk cId="3889836024" sldId="1101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50:03.303" v="4437" actId="478"/>
          <ac:spMkLst>
            <pc:docMk/>
            <pc:sldMk cId="3889836024" sldId="1101"/>
            <ac:spMk id="20" creationId="{80D2031C-D174-0C4C-B2D2-3D6ED6240314}"/>
          </ac:spMkLst>
        </pc:spChg>
        <pc:spChg chg="add mod">
          <ac:chgData name="Aizhan Kassymova" userId="116eda05-19b7-4ab1-b111-75ad639c04ed" providerId="ADAL" clId="{FF919DDD-87BC-2C46-9B38-A82B1C749C83}" dt="2022-08-18T18:32:34.837" v="6120" actId="1076"/>
          <ac:spMkLst>
            <pc:docMk/>
            <pc:sldMk cId="3889836024" sldId="1101"/>
            <ac:spMk id="21" creationId="{B7006362-50DA-8324-7356-0C8BF9A8D64E}"/>
          </ac:spMkLst>
        </pc:spChg>
        <pc:spChg chg="mod">
          <ac:chgData name="Aizhan Kassymova" userId="116eda05-19b7-4ab1-b111-75ad639c04ed" providerId="ADAL" clId="{FF919DDD-87BC-2C46-9B38-A82B1C749C83}" dt="2022-08-18T18:31:40.653" v="6087" actId="255"/>
          <ac:spMkLst>
            <pc:docMk/>
            <pc:sldMk cId="3889836024" sldId="1101"/>
            <ac:spMk id="31" creationId="{4A4474B4-4EC5-0C4B-8B43-3433BA1CD706}"/>
          </ac:spMkLst>
        </pc:spChg>
        <pc:spChg chg="mod">
          <ac:chgData name="Aizhan Kassymova" userId="116eda05-19b7-4ab1-b111-75ad639c04ed" providerId="ADAL" clId="{FF919DDD-87BC-2C46-9B38-A82B1C749C83}" dt="2022-08-18T18:32:08.500" v="6099" actId="20577"/>
          <ac:spMkLst>
            <pc:docMk/>
            <pc:sldMk cId="3889836024" sldId="1101"/>
            <ac:spMk id="32" creationId="{F9CA757D-88CC-BF41-8C8F-6A16BC6C043B}"/>
          </ac:spMkLst>
        </pc:spChg>
        <pc:spChg chg="mod">
          <ac:chgData name="Aizhan Kassymova" userId="116eda05-19b7-4ab1-b111-75ad639c04ed" providerId="ADAL" clId="{FF919DDD-87BC-2C46-9B38-A82B1C749C83}" dt="2022-08-18T18:32:26.054" v="6119" actId="20577"/>
          <ac:spMkLst>
            <pc:docMk/>
            <pc:sldMk cId="3889836024" sldId="1101"/>
            <ac:spMk id="41" creationId="{9530FDC0-AF61-1C41-8AC4-6B29BC1A8D3C}"/>
          </ac:spMkLst>
        </pc:spChg>
      </pc:sldChg>
      <pc:sldChg chg="del">
        <pc:chgData name="Aizhan Kassymova" userId="116eda05-19b7-4ab1-b111-75ad639c04ed" providerId="ADAL" clId="{FF919DDD-87BC-2C46-9B38-A82B1C749C83}" dt="2022-08-02T17:13:25.059" v="98" actId="2696"/>
        <pc:sldMkLst>
          <pc:docMk/>
          <pc:sldMk cId="277404032" sldId="1102"/>
        </pc:sldMkLst>
      </pc:sldChg>
      <pc:sldChg chg="addSp delSp modSp add mod modNotesTx">
        <pc:chgData name="Aizhan Kassymova" userId="116eda05-19b7-4ab1-b111-75ad639c04ed" providerId="ADAL" clId="{FF919DDD-87BC-2C46-9B38-A82B1C749C83}" dt="2022-08-19T10:26:32.751" v="9937" actId="20577"/>
        <pc:sldMkLst>
          <pc:docMk/>
          <pc:sldMk cId="1392302043" sldId="1102"/>
        </pc:sldMkLst>
        <pc:spChg chg="mod">
          <ac:chgData name="Aizhan Kassymova" userId="116eda05-19b7-4ab1-b111-75ad639c04ed" providerId="ADAL" clId="{FF919DDD-87BC-2C46-9B38-A82B1C749C83}" dt="2022-08-18T18:33:50.044" v="6122" actId="20577"/>
          <ac:spMkLst>
            <pc:docMk/>
            <pc:sldMk cId="1392302043" sldId="1102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8:36:35.826" v="6222" actId="113"/>
          <ac:spMkLst>
            <pc:docMk/>
            <pc:sldMk cId="1392302043" sldId="1102"/>
            <ac:spMk id="16" creationId="{4DBD9BE8-0206-984D-9734-DB015980BF63}"/>
          </ac:spMkLst>
        </pc:spChg>
        <pc:spChg chg="del">
          <ac:chgData name="Aizhan Kassymova" userId="116eda05-19b7-4ab1-b111-75ad639c04ed" providerId="ADAL" clId="{FF919DDD-87BC-2C46-9B38-A82B1C749C83}" dt="2022-08-18T17:50:10.498" v="4439" actId="478"/>
          <ac:spMkLst>
            <pc:docMk/>
            <pc:sldMk cId="1392302043" sldId="1102"/>
            <ac:spMk id="18" creationId="{0FC6F86E-C16B-C949-B055-1DD32A860108}"/>
          </ac:spMkLst>
        </pc:spChg>
        <pc:spChg chg="add mod">
          <ac:chgData name="Aizhan Kassymova" userId="116eda05-19b7-4ab1-b111-75ad639c04ed" providerId="ADAL" clId="{FF919DDD-87BC-2C46-9B38-A82B1C749C83}" dt="2022-08-18T17:50:11.003" v="4440"/>
          <ac:spMkLst>
            <pc:docMk/>
            <pc:sldMk cId="1392302043" sldId="1102"/>
            <ac:spMk id="19" creationId="{AC845326-0208-12F7-2FB4-77CF1838619A}"/>
          </ac:spMkLst>
        </pc:spChg>
        <pc:spChg chg="mod">
          <ac:chgData name="Aizhan Kassymova" userId="116eda05-19b7-4ab1-b111-75ad639c04ed" providerId="ADAL" clId="{FF919DDD-87BC-2C46-9B38-A82B1C749C83}" dt="2022-08-18T18:35:02.031" v="6197" actId="20577"/>
          <ac:spMkLst>
            <pc:docMk/>
            <pc:sldMk cId="1392302043" sldId="1102"/>
            <ac:spMk id="59" creationId="{818E497C-5ADD-8648-BF4A-762A1B89120F}"/>
          </ac:spMkLst>
        </pc:spChg>
        <pc:spChg chg="mod">
          <ac:chgData name="Aizhan Kassymova" userId="116eda05-19b7-4ab1-b111-75ad639c04ed" providerId="ADAL" clId="{FF919DDD-87BC-2C46-9B38-A82B1C749C83}" dt="2022-08-18T18:35:27.666" v="6207" actId="20577"/>
          <ac:spMkLst>
            <pc:docMk/>
            <pc:sldMk cId="1392302043" sldId="1102"/>
            <ac:spMk id="63" creationId="{29ECD817-A810-F04B-85CA-8D6E49B8D6DC}"/>
          </ac:spMkLst>
        </pc:spChg>
        <pc:spChg chg="mod">
          <ac:chgData name="Aizhan Kassymova" userId="116eda05-19b7-4ab1-b111-75ad639c04ed" providerId="ADAL" clId="{FF919DDD-87BC-2C46-9B38-A82B1C749C83}" dt="2022-08-18T18:35:34.887" v="6213" actId="20577"/>
          <ac:spMkLst>
            <pc:docMk/>
            <pc:sldMk cId="1392302043" sldId="1102"/>
            <ac:spMk id="64" creationId="{B6E79AC7-559E-CA4D-B400-169E15D6448A}"/>
          </ac:spMkLst>
        </pc:spChg>
        <pc:spChg chg="del">
          <ac:chgData name="Aizhan Kassymova" userId="116eda05-19b7-4ab1-b111-75ad639c04ed" providerId="ADAL" clId="{FF919DDD-87BC-2C46-9B38-A82B1C749C83}" dt="2022-08-18T18:36:40.552" v="6223" actId="478"/>
          <ac:spMkLst>
            <pc:docMk/>
            <pc:sldMk cId="1392302043" sldId="1102"/>
            <ac:spMk id="68" creationId="{04CEDEED-587A-DF46-A338-0F70AC9A28A9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9:36:25.751" v="9659" actId="20577"/>
        <pc:sldMkLst>
          <pc:docMk/>
          <pc:sldMk cId="1832024334" sldId="1103"/>
        </pc:sldMkLst>
        <pc:spChg chg="mod">
          <ac:chgData name="Aizhan Kassymova" userId="116eda05-19b7-4ab1-b111-75ad639c04ed" providerId="ADAL" clId="{FF919DDD-87BC-2C46-9B38-A82B1C749C83}" dt="2022-08-18T17:30:11.514" v="3654" actId="20577"/>
          <ac:spMkLst>
            <pc:docMk/>
            <pc:sldMk cId="1832024334" sldId="1103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29:21.975" v="3634" actId="478"/>
          <ac:spMkLst>
            <pc:docMk/>
            <pc:sldMk cId="1832024334" sldId="1103"/>
            <ac:spMk id="47" creationId="{E51BA6D5-B9A8-EF43-ACE9-5217445FDC7F}"/>
          </ac:spMkLst>
        </pc:spChg>
        <pc:spChg chg="add mod">
          <ac:chgData name="Aizhan Kassymova" userId="116eda05-19b7-4ab1-b111-75ad639c04ed" providerId="ADAL" clId="{FF919DDD-87BC-2C46-9B38-A82B1C749C83}" dt="2022-08-18T17:29:22.516" v="3635"/>
          <ac:spMkLst>
            <pc:docMk/>
            <pc:sldMk cId="1832024334" sldId="1103"/>
            <ac:spMk id="48" creationId="{E30E5D69-EF12-AC5C-0B1F-E57346771CC9}"/>
          </ac:spMkLst>
        </pc:spChg>
        <pc:spChg chg="mod">
          <ac:chgData name="Aizhan Kassymova" userId="116eda05-19b7-4ab1-b111-75ad639c04ed" providerId="ADAL" clId="{FF919DDD-87BC-2C46-9B38-A82B1C749C83}" dt="2022-08-18T17:30:46.308" v="3694" actId="20577"/>
          <ac:spMkLst>
            <pc:docMk/>
            <pc:sldMk cId="1832024334" sldId="1103"/>
            <ac:spMk id="67" creationId="{26B25746-91F9-5D4A-8F0C-823F1140A003}"/>
          </ac:spMkLst>
        </pc:spChg>
        <pc:spChg chg="mod">
          <ac:chgData name="Aizhan Kassymova" userId="116eda05-19b7-4ab1-b111-75ad639c04ed" providerId="ADAL" clId="{FF919DDD-87BC-2C46-9B38-A82B1C749C83}" dt="2022-08-18T17:31:26.679" v="3736" actId="1035"/>
          <ac:spMkLst>
            <pc:docMk/>
            <pc:sldMk cId="1832024334" sldId="1103"/>
            <ac:spMk id="73" creationId="{FA80C9CA-4B40-8840-B931-9FF9ACFD24EF}"/>
          </ac:spMkLst>
        </pc:spChg>
        <pc:spChg chg="mod">
          <ac:chgData name="Aizhan Kassymova" userId="116eda05-19b7-4ab1-b111-75ad639c04ed" providerId="ADAL" clId="{FF919DDD-87BC-2C46-9B38-A82B1C749C83}" dt="2022-08-18T17:31:26.679" v="3736" actId="1035"/>
          <ac:spMkLst>
            <pc:docMk/>
            <pc:sldMk cId="1832024334" sldId="1103"/>
            <ac:spMk id="74" creationId="{521CFB86-2E9D-B149-847B-A167F4F8FCE1}"/>
          </ac:spMkLst>
        </pc:spChg>
        <pc:spChg chg="mod">
          <ac:chgData name="Aizhan Kassymova" userId="116eda05-19b7-4ab1-b111-75ad639c04ed" providerId="ADAL" clId="{FF919DDD-87BC-2C46-9B38-A82B1C749C83}" dt="2022-08-18T17:30:32.944" v="3682" actId="1036"/>
          <ac:spMkLst>
            <pc:docMk/>
            <pc:sldMk cId="1832024334" sldId="1103"/>
            <ac:spMk id="101" creationId="{EA3FA186-38E3-E24B-80CE-CDFC5DF36C2A}"/>
          </ac:spMkLst>
        </pc:spChg>
        <pc:spChg chg="mod">
          <ac:chgData name="Aizhan Kassymova" userId="116eda05-19b7-4ab1-b111-75ad639c04ed" providerId="ADAL" clId="{FF919DDD-87BC-2C46-9B38-A82B1C749C83}" dt="2022-08-18T17:30:32.944" v="3682" actId="1036"/>
          <ac:spMkLst>
            <pc:docMk/>
            <pc:sldMk cId="1832024334" sldId="1103"/>
            <ac:spMk id="102" creationId="{237CD0D2-3CD0-9E45-8D08-0B39FC58CB38}"/>
          </ac:spMkLst>
        </pc:spChg>
        <pc:spChg chg="mod">
          <ac:chgData name="Aizhan Kassymova" userId="116eda05-19b7-4ab1-b111-75ad639c04ed" providerId="ADAL" clId="{FF919DDD-87BC-2C46-9B38-A82B1C749C83}" dt="2022-08-18T17:31:03.370" v="3706" actId="20577"/>
          <ac:spMkLst>
            <pc:docMk/>
            <pc:sldMk cId="1832024334" sldId="1103"/>
            <ac:spMk id="106" creationId="{8ED6243F-D34F-6848-8B35-66C2A258A3B6}"/>
          </ac:spMkLst>
        </pc:spChg>
        <pc:grpChg chg="mod">
          <ac:chgData name="Aizhan Kassymova" userId="116eda05-19b7-4ab1-b111-75ad639c04ed" providerId="ADAL" clId="{FF919DDD-87BC-2C46-9B38-A82B1C749C83}" dt="2022-08-18T17:31:26.679" v="3736" actId="1035"/>
          <ac:grpSpMkLst>
            <pc:docMk/>
            <pc:sldMk cId="1832024334" sldId="1103"/>
            <ac:grpSpMk id="72" creationId="{56EFCAB8-B7AF-164A-9F92-8EACFBDEB179}"/>
          </ac:grpSpMkLst>
        </pc:grpChg>
        <pc:grpChg chg="mod">
          <ac:chgData name="Aizhan Kassymova" userId="116eda05-19b7-4ab1-b111-75ad639c04ed" providerId="ADAL" clId="{FF919DDD-87BC-2C46-9B38-A82B1C749C83}" dt="2022-08-18T17:30:32.944" v="3682" actId="1036"/>
          <ac:grpSpMkLst>
            <pc:docMk/>
            <pc:sldMk cId="1832024334" sldId="1103"/>
            <ac:grpSpMk id="100" creationId="{7781A61F-1C88-6E46-96AB-268CBADE4526}"/>
          </ac:grpSpMkLst>
        </pc:grpChg>
      </pc:sldChg>
      <pc:sldChg chg="del">
        <pc:chgData name="Aizhan Kassymova" userId="116eda05-19b7-4ab1-b111-75ad639c04ed" providerId="ADAL" clId="{FF919DDD-87BC-2C46-9B38-A82B1C749C83}" dt="2022-08-02T17:13:24.859" v="97" actId="2696"/>
        <pc:sldMkLst>
          <pc:docMk/>
          <pc:sldMk cId="2173901457" sldId="1103"/>
        </pc:sldMkLst>
      </pc:sldChg>
      <pc:sldChg chg="addSp delSp modSp add mod modNotesTx">
        <pc:chgData name="Aizhan Kassymova" userId="116eda05-19b7-4ab1-b111-75ad639c04ed" providerId="ADAL" clId="{FF919DDD-87BC-2C46-9B38-A82B1C749C83}" dt="2022-08-19T10:29:22.357" v="9938" actId="20577"/>
        <pc:sldMkLst>
          <pc:docMk/>
          <pc:sldMk cId="4220746574" sldId="1104"/>
        </pc:sldMkLst>
        <pc:spChg chg="mod">
          <ac:chgData name="Aizhan Kassymova" userId="116eda05-19b7-4ab1-b111-75ad639c04ed" providerId="ADAL" clId="{FF919DDD-87BC-2C46-9B38-A82B1C749C83}" dt="2022-08-18T18:37:14.422" v="6235" actId="20577"/>
          <ac:spMkLst>
            <pc:docMk/>
            <pc:sldMk cId="4220746574" sldId="1104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8:46:02.516" v="6781" actId="1076"/>
          <ac:spMkLst>
            <pc:docMk/>
            <pc:sldMk cId="4220746574" sldId="1104"/>
            <ac:spMk id="6" creationId="{93E50F9F-34A2-434D-9CCF-7D058EEE958D}"/>
          </ac:spMkLst>
        </pc:spChg>
        <pc:spChg chg="mod">
          <ac:chgData name="Aizhan Kassymova" userId="116eda05-19b7-4ab1-b111-75ad639c04ed" providerId="ADAL" clId="{FF919DDD-87BC-2C46-9B38-A82B1C749C83}" dt="2022-08-18T18:45:46.590" v="6780" actId="14100"/>
          <ac:spMkLst>
            <pc:docMk/>
            <pc:sldMk cId="4220746574" sldId="1104"/>
            <ac:spMk id="7" creationId="{DA35D0F5-641B-DD43-98AE-2CF2FD980706}"/>
          </ac:spMkLst>
        </pc:spChg>
        <pc:spChg chg="mod">
          <ac:chgData name="Aizhan Kassymova" userId="116eda05-19b7-4ab1-b111-75ad639c04ed" providerId="ADAL" clId="{FF919DDD-87BC-2C46-9B38-A82B1C749C83}" dt="2022-08-18T18:45:14.572" v="6770" actId="255"/>
          <ac:spMkLst>
            <pc:docMk/>
            <pc:sldMk cId="4220746574" sldId="1104"/>
            <ac:spMk id="8" creationId="{7626FEA2-2ED1-6640-83D4-E13C73302CE0}"/>
          </ac:spMkLst>
        </pc:spChg>
        <pc:spChg chg="del">
          <ac:chgData name="Aizhan Kassymova" userId="116eda05-19b7-4ab1-b111-75ad639c04ed" providerId="ADAL" clId="{FF919DDD-87BC-2C46-9B38-A82B1C749C83}" dt="2022-08-18T17:50:16.487" v="4441" actId="478"/>
          <ac:spMkLst>
            <pc:docMk/>
            <pc:sldMk cId="4220746574" sldId="1104"/>
            <ac:spMk id="9" creationId="{F7A5BD9A-E49F-7E4D-A1AC-729448A7B15E}"/>
          </ac:spMkLst>
        </pc:spChg>
        <pc:spChg chg="add mod">
          <ac:chgData name="Aizhan Kassymova" userId="116eda05-19b7-4ab1-b111-75ad639c04ed" providerId="ADAL" clId="{FF919DDD-87BC-2C46-9B38-A82B1C749C83}" dt="2022-08-18T17:50:16.957" v="4442"/>
          <ac:spMkLst>
            <pc:docMk/>
            <pc:sldMk cId="4220746574" sldId="1104"/>
            <ac:spMk id="10" creationId="{BA35541E-CC13-58E7-2254-A45DE0F698D4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31:15.682" v="9944" actId="20577"/>
        <pc:sldMkLst>
          <pc:docMk/>
          <pc:sldMk cId="4238811993" sldId="1106"/>
        </pc:sldMkLst>
        <pc:spChg chg="mod">
          <ac:chgData name="Aizhan Kassymova" userId="116eda05-19b7-4ab1-b111-75ad639c04ed" providerId="ADAL" clId="{FF919DDD-87BC-2C46-9B38-A82B1C749C83}" dt="2022-08-18T18:49:08.262" v="6903"/>
          <ac:spMkLst>
            <pc:docMk/>
            <pc:sldMk cId="4238811993" sldId="1106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50:26.733" v="4445" actId="478"/>
          <ac:spMkLst>
            <pc:docMk/>
            <pc:sldMk cId="4238811993" sldId="1106"/>
            <ac:spMk id="89" creationId="{9219ABA9-4F40-D04C-A34A-87A2AE31AF28}"/>
          </ac:spMkLst>
        </pc:spChg>
        <pc:spChg chg="add mod">
          <ac:chgData name="Aizhan Kassymova" userId="116eda05-19b7-4ab1-b111-75ad639c04ed" providerId="ADAL" clId="{FF919DDD-87BC-2C46-9B38-A82B1C749C83}" dt="2022-08-18T17:50:27.171" v="4446"/>
          <ac:spMkLst>
            <pc:docMk/>
            <pc:sldMk cId="4238811993" sldId="1106"/>
            <ac:spMk id="90" creationId="{E7248A87-2D4C-48C9-E62D-2EEEFE080313}"/>
          </ac:spMkLst>
        </pc:spChg>
        <pc:spChg chg="mod">
          <ac:chgData name="Aizhan Kassymova" userId="116eda05-19b7-4ab1-b111-75ad639c04ed" providerId="ADAL" clId="{FF919DDD-87BC-2C46-9B38-A82B1C749C83}" dt="2022-08-18T18:50:03.831" v="6950" actId="20577"/>
          <ac:spMkLst>
            <pc:docMk/>
            <pc:sldMk cId="4238811993" sldId="1106"/>
            <ac:spMk id="169" creationId="{BFF25F7B-7978-5140-B991-E71AA865A711}"/>
          </ac:spMkLst>
        </pc:spChg>
        <pc:spChg chg="mod">
          <ac:chgData name="Aizhan Kassymova" userId="116eda05-19b7-4ab1-b111-75ad639c04ed" providerId="ADAL" clId="{FF919DDD-87BC-2C46-9B38-A82B1C749C83}" dt="2022-08-18T18:49:38.059" v="6911" actId="20577"/>
          <ac:spMkLst>
            <pc:docMk/>
            <pc:sldMk cId="4238811993" sldId="1106"/>
            <ac:spMk id="173" creationId="{F3A3ACB5-362A-6544-B734-58B0D301B082}"/>
          </ac:spMkLst>
        </pc:spChg>
        <pc:spChg chg="mod">
          <ac:chgData name="Aizhan Kassymova" userId="116eda05-19b7-4ab1-b111-75ad639c04ed" providerId="ADAL" clId="{FF919DDD-87BC-2C46-9B38-A82B1C749C83}" dt="2022-08-18T18:49:30.794" v="6907" actId="20577"/>
          <ac:spMkLst>
            <pc:docMk/>
            <pc:sldMk cId="4238811993" sldId="1106"/>
            <ac:spMk id="174" creationId="{C335325B-B5CF-6043-990C-413A908C3855}"/>
          </ac:spMkLst>
        </pc:spChg>
        <pc:spChg chg="mod">
          <ac:chgData name="Aizhan Kassymova" userId="116eda05-19b7-4ab1-b111-75ad639c04ed" providerId="ADAL" clId="{FF919DDD-87BC-2C46-9B38-A82B1C749C83}" dt="2022-08-18T18:50:13.985" v="6965" actId="20577"/>
          <ac:spMkLst>
            <pc:docMk/>
            <pc:sldMk cId="4238811993" sldId="1106"/>
            <ac:spMk id="194" creationId="{5B3CEA4D-B0D0-D04E-ADE8-909B1EDA7441}"/>
          </ac:spMkLst>
        </pc:spChg>
        <pc:spChg chg="mod">
          <ac:chgData name="Aizhan Kassymova" userId="116eda05-19b7-4ab1-b111-75ad639c04ed" providerId="ADAL" clId="{FF919DDD-87BC-2C46-9B38-A82B1C749C83}" dt="2022-08-18T18:50:23.087" v="6973" actId="20577"/>
          <ac:spMkLst>
            <pc:docMk/>
            <pc:sldMk cId="4238811993" sldId="1106"/>
            <ac:spMk id="198" creationId="{970D57D0-6509-F14E-A7FF-FFA09672DA95}"/>
          </ac:spMkLst>
        </pc:spChg>
        <pc:spChg chg="mod">
          <ac:chgData name="Aizhan Kassymova" userId="116eda05-19b7-4ab1-b111-75ad639c04ed" providerId="ADAL" clId="{FF919DDD-87BC-2C46-9B38-A82B1C749C83}" dt="2022-08-18T18:50:20.037" v="6969" actId="20577"/>
          <ac:spMkLst>
            <pc:docMk/>
            <pc:sldMk cId="4238811993" sldId="1106"/>
            <ac:spMk id="199" creationId="{5C9181D9-76B4-1547-B4C6-C03AC2F11CD9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32:27.382" v="9948" actId="20577"/>
        <pc:sldMkLst>
          <pc:docMk/>
          <pc:sldMk cId="3143968552" sldId="1107"/>
        </pc:sldMkLst>
        <pc:spChg chg="mod">
          <ac:chgData name="Aizhan Kassymova" userId="116eda05-19b7-4ab1-b111-75ad639c04ed" providerId="ADAL" clId="{FF919DDD-87BC-2C46-9B38-A82B1C749C83}" dt="2022-08-18T18:50:33.845" v="6974"/>
          <ac:spMkLst>
            <pc:docMk/>
            <pc:sldMk cId="3143968552" sldId="1107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50:30.184" v="4447" actId="478"/>
          <ac:spMkLst>
            <pc:docMk/>
            <pc:sldMk cId="3143968552" sldId="1107"/>
            <ac:spMk id="36" creationId="{F42F4D6B-59A3-9047-BAC8-F69D80AB687A}"/>
          </ac:spMkLst>
        </pc:spChg>
        <pc:spChg chg="add mod">
          <ac:chgData name="Aizhan Kassymova" userId="116eda05-19b7-4ab1-b111-75ad639c04ed" providerId="ADAL" clId="{FF919DDD-87BC-2C46-9B38-A82B1C749C83}" dt="2022-08-18T17:50:31.044" v="4448"/>
          <ac:spMkLst>
            <pc:docMk/>
            <pc:sldMk cId="3143968552" sldId="1107"/>
            <ac:spMk id="37" creationId="{F65D06A9-4475-A4BA-E40C-4DE41B413E1F}"/>
          </ac:spMkLst>
        </pc:spChg>
        <pc:spChg chg="mod">
          <ac:chgData name="Aizhan Kassymova" userId="116eda05-19b7-4ab1-b111-75ad639c04ed" providerId="ADAL" clId="{FF919DDD-87BC-2C46-9B38-A82B1C749C83}" dt="2022-08-18T18:52:13.123" v="7027" actId="1076"/>
          <ac:spMkLst>
            <pc:docMk/>
            <pc:sldMk cId="3143968552" sldId="1107"/>
            <ac:spMk id="119" creationId="{ADFB94EB-2205-5C4D-A60C-0BE52074D9EF}"/>
          </ac:spMkLst>
        </pc:spChg>
        <pc:spChg chg="mod">
          <ac:chgData name="Aizhan Kassymova" userId="116eda05-19b7-4ab1-b111-75ad639c04ed" providerId="ADAL" clId="{FF919DDD-87BC-2C46-9B38-A82B1C749C83}" dt="2022-08-18T18:50:43.401" v="6982" actId="20577"/>
          <ac:spMkLst>
            <pc:docMk/>
            <pc:sldMk cId="3143968552" sldId="1107"/>
            <ac:spMk id="123" creationId="{97669ECF-79A1-4D41-8748-0027E9432529}"/>
          </ac:spMkLst>
        </pc:spChg>
        <pc:spChg chg="mod">
          <ac:chgData name="Aizhan Kassymova" userId="116eda05-19b7-4ab1-b111-75ad639c04ed" providerId="ADAL" clId="{FF919DDD-87BC-2C46-9B38-A82B1C749C83}" dt="2022-08-18T18:50:39.976" v="6978" actId="20577"/>
          <ac:spMkLst>
            <pc:docMk/>
            <pc:sldMk cId="3143968552" sldId="1107"/>
            <ac:spMk id="124" creationId="{0992C83B-4206-984D-AB17-6BDBF1D64593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30:24.884" v="9940" actId="20577"/>
        <pc:sldMkLst>
          <pc:docMk/>
          <pc:sldMk cId="1771317826" sldId="1108"/>
        </pc:sldMkLst>
        <pc:spChg chg="mod">
          <ac:chgData name="Aizhan Kassymova" userId="116eda05-19b7-4ab1-b111-75ad639c04ed" providerId="ADAL" clId="{FF919DDD-87BC-2C46-9B38-A82B1C749C83}" dt="2022-08-18T18:46:39.288" v="6812" actId="20577"/>
          <ac:spMkLst>
            <pc:docMk/>
            <pc:sldMk cId="1771317826" sldId="1108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50:20.899" v="4443" actId="478"/>
          <ac:spMkLst>
            <pc:docMk/>
            <pc:sldMk cId="1771317826" sldId="1108"/>
            <ac:spMk id="15" creationId="{340791B0-4154-D14E-9DBD-0157764BBAE9}"/>
          </ac:spMkLst>
        </pc:spChg>
        <pc:spChg chg="add mod">
          <ac:chgData name="Aizhan Kassymova" userId="116eda05-19b7-4ab1-b111-75ad639c04ed" providerId="ADAL" clId="{FF919DDD-87BC-2C46-9B38-A82B1C749C83}" dt="2022-08-18T17:50:21.385" v="4444"/>
          <ac:spMkLst>
            <pc:docMk/>
            <pc:sldMk cId="1771317826" sldId="1108"/>
            <ac:spMk id="16" creationId="{0BFB115D-088E-B23B-14DE-5EDDCD7988E0}"/>
          </ac:spMkLst>
        </pc:spChg>
        <pc:spChg chg="mod">
          <ac:chgData name="Aizhan Kassymova" userId="116eda05-19b7-4ab1-b111-75ad639c04ed" providerId="ADAL" clId="{FF919DDD-87BC-2C46-9B38-A82B1C749C83}" dt="2022-08-18T18:47:38.998" v="6848" actId="1036"/>
          <ac:spMkLst>
            <pc:docMk/>
            <pc:sldMk cId="1771317826" sldId="1108"/>
            <ac:spMk id="43" creationId="{0C54E9E4-D2A0-C64E-B652-DCC0E63DDD71}"/>
          </ac:spMkLst>
        </pc:spChg>
        <pc:spChg chg="mod">
          <ac:chgData name="Aizhan Kassymova" userId="116eda05-19b7-4ab1-b111-75ad639c04ed" providerId="ADAL" clId="{FF919DDD-87BC-2C46-9B38-A82B1C749C83}" dt="2022-08-18T18:48:34.598" v="6902" actId="20577"/>
          <ac:spMkLst>
            <pc:docMk/>
            <pc:sldMk cId="1771317826" sldId="1108"/>
            <ac:spMk id="44" creationId="{7D1A8937-7497-E947-B481-036DB6905786}"/>
          </ac:spMkLst>
        </pc:spChg>
        <pc:spChg chg="mod">
          <ac:chgData name="Aizhan Kassymova" userId="116eda05-19b7-4ab1-b111-75ad639c04ed" providerId="ADAL" clId="{FF919DDD-87BC-2C46-9B38-A82B1C749C83}" dt="2022-08-18T18:47:12.496" v="6839" actId="1076"/>
          <ac:spMkLst>
            <pc:docMk/>
            <pc:sldMk cId="1771317826" sldId="1108"/>
            <ac:spMk id="45" creationId="{B5C333E2-4347-8B41-A67B-31280E7B23CD}"/>
          </ac:spMkLst>
        </pc:spChg>
      </pc:sldChg>
      <pc:sldChg chg="del">
        <pc:chgData name="Aizhan Kassymova" userId="116eda05-19b7-4ab1-b111-75ad639c04ed" providerId="ADAL" clId="{FF919DDD-87BC-2C46-9B38-A82B1C749C83}" dt="2022-08-02T17:13:24.566" v="96" actId="2696"/>
        <pc:sldMkLst>
          <pc:docMk/>
          <pc:sldMk cId="1873688477" sldId="1108"/>
        </pc:sldMkLst>
      </pc:sldChg>
      <pc:sldChg chg="addSp delSp modSp add mod modNotesTx">
        <pc:chgData name="Aizhan Kassymova" userId="116eda05-19b7-4ab1-b111-75ad639c04ed" providerId="ADAL" clId="{FF919DDD-87BC-2C46-9B38-A82B1C749C83}" dt="2022-08-19T10:33:33.994" v="9952" actId="20577"/>
        <pc:sldMkLst>
          <pc:docMk/>
          <pc:sldMk cId="1196614868" sldId="1110"/>
        </pc:sldMkLst>
        <pc:spChg chg="mod">
          <ac:chgData name="Aizhan Kassymova" userId="116eda05-19b7-4ab1-b111-75ad639c04ed" providerId="ADAL" clId="{FF919DDD-87BC-2C46-9B38-A82B1C749C83}" dt="2022-08-18T18:53:56.624" v="7109" actId="20577"/>
          <ac:spMkLst>
            <pc:docMk/>
            <pc:sldMk cId="1196614868" sldId="1110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7:50:33.794" v="4449" actId="478"/>
          <ac:spMkLst>
            <pc:docMk/>
            <pc:sldMk cId="1196614868" sldId="1110"/>
            <ac:spMk id="53" creationId="{16A9B416-8E8B-FD4A-BF46-FBBC16EEB4F4}"/>
          </ac:spMkLst>
        </pc:spChg>
        <pc:spChg chg="add mod">
          <ac:chgData name="Aizhan Kassymova" userId="116eda05-19b7-4ab1-b111-75ad639c04ed" providerId="ADAL" clId="{FF919DDD-87BC-2C46-9B38-A82B1C749C83}" dt="2022-08-18T17:50:34.332" v="4450"/>
          <ac:spMkLst>
            <pc:docMk/>
            <pc:sldMk cId="1196614868" sldId="1110"/>
            <ac:spMk id="54" creationId="{A816711C-CD67-06C9-5D26-06F87AF35321}"/>
          </ac:spMkLst>
        </pc:spChg>
        <pc:spChg chg="mod">
          <ac:chgData name="Aizhan Kassymova" userId="116eda05-19b7-4ab1-b111-75ad639c04ed" providerId="ADAL" clId="{FF919DDD-87BC-2C46-9B38-A82B1C749C83}" dt="2022-08-18T18:58:32.525" v="7326" actId="1037"/>
          <ac:spMkLst>
            <pc:docMk/>
            <pc:sldMk cId="1196614868" sldId="1110"/>
            <ac:spMk id="58" creationId="{F5C10379-FA54-C34D-B355-F07F5DA409A8}"/>
          </ac:spMkLst>
        </pc:spChg>
        <pc:spChg chg="mod">
          <ac:chgData name="Aizhan Kassymova" userId="116eda05-19b7-4ab1-b111-75ad639c04ed" providerId="ADAL" clId="{FF919DDD-87BC-2C46-9B38-A82B1C749C83}" dt="2022-08-18T18:59:48.137" v="7330" actId="255"/>
          <ac:spMkLst>
            <pc:docMk/>
            <pc:sldMk cId="1196614868" sldId="1110"/>
            <ac:spMk id="73" creationId="{34AAC8DC-F059-7445-99BF-80AECC3E6614}"/>
          </ac:spMkLst>
        </pc:spChg>
        <pc:spChg chg="mod">
          <ac:chgData name="Aizhan Kassymova" userId="116eda05-19b7-4ab1-b111-75ad639c04ed" providerId="ADAL" clId="{FF919DDD-87BC-2C46-9B38-A82B1C749C83}" dt="2022-08-18T18:54:11.608" v="7117" actId="20577"/>
          <ac:spMkLst>
            <pc:docMk/>
            <pc:sldMk cId="1196614868" sldId="1110"/>
            <ac:spMk id="74" creationId="{7F373F6A-C03C-9348-95D5-6812428E4AB9}"/>
          </ac:spMkLst>
        </pc:spChg>
        <pc:spChg chg="mod">
          <ac:chgData name="Aizhan Kassymova" userId="116eda05-19b7-4ab1-b111-75ad639c04ed" providerId="ADAL" clId="{FF919DDD-87BC-2C46-9B38-A82B1C749C83}" dt="2022-08-18T18:54:08.406" v="7113" actId="20577"/>
          <ac:spMkLst>
            <pc:docMk/>
            <pc:sldMk cId="1196614868" sldId="1110"/>
            <ac:spMk id="75" creationId="{DAC7237E-4C51-2843-8070-FFEA26334B0E}"/>
          </ac:spMkLst>
        </pc:spChg>
        <pc:spChg chg="mod">
          <ac:chgData name="Aizhan Kassymova" userId="116eda05-19b7-4ab1-b111-75ad639c04ed" providerId="ADAL" clId="{FF919DDD-87BC-2C46-9B38-A82B1C749C83}" dt="2022-08-18T18:58:10.109" v="7317" actId="255"/>
          <ac:spMkLst>
            <pc:docMk/>
            <pc:sldMk cId="1196614868" sldId="1110"/>
            <ac:spMk id="107" creationId="{F5EE31CA-1C9B-9E4F-8E15-A0B0919A3B54}"/>
          </ac:spMkLst>
        </pc:spChg>
        <pc:grpChg chg="mod">
          <ac:chgData name="Aizhan Kassymova" userId="116eda05-19b7-4ab1-b111-75ad639c04ed" providerId="ADAL" clId="{FF919DDD-87BC-2C46-9B38-A82B1C749C83}" dt="2022-08-18T18:59:30.464" v="7327"/>
          <ac:grpSpMkLst>
            <pc:docMk/>
            <pc:sldMk cId="1196614868" sldId="1110"/>
            <ac:grpSpMk id="7" creationId="{96BABFE7-C970-8E4B-A16C-A7D788B9DA23}"/>
          </ac:grpSpMkLst>
        </pc:grpChg>
        <pc:picChg chg="mod">
          <ac:chgData name="Aizhan Kassymova" userId="116eda05-19b7-4ab1-b111-75ad639c04ed" providerId="ADAL" clId="{FF919DDD-87BC-2C46-9B38-A82B1C749C83}" dt="2022-08-18T18:59:30.464" v="7327"/>
          <ac:picMkLst>
            <pc:docMk/>
            <pc:sldMk cId="1196614868" sldId="1110"/>
            <ac:picMk id="52" creationId="{F30DA35F-A671-6D4D-9DD4-D0D5E13E1A4A}"/>
          </ac:picMkLst>
        </pc:picChg>
        <pc:cxnChg chg="mod">
          <ac:chgData name="Aizhan Kassymova" userId="116eda05-19b7-4ab1-b111-75ad639c04ed" providerId="ADAL" clId="{FF919DDD-87BC-2C46-9B38-A82B1C749C83}" dt="2022-08-18T18:59:30.464" v="7327"/>
          <ac:cxnSpMkLst>
            <pc:docMk/>
            <pc:sldMk cId="1196614868" sldId="1110"/>
            <ac:cxnSpMk id="6" creationId="{CD551B68-D8DE-9043-B6CA-9F2F28DD2CA6}"/>
          </ac:cxnSpMkLst>
        </pc:cxnChg>
      </pc:sldChg>
      <pc:sldChg chg="del">
        <pc:chgData name="Aizhan Kassymova" userId="116eda05-19b7-4ab1-b111-75ad639c04ed" providerId="ADAL" clId="{FF919DDD-87BC-2C46-9B38-A82B1C749C83}" dt="2022-08-02T17:13:23.244" v="94" actId="2696"/>
        <pc:sldMkLst>
          <pc:docMk/>
          <pc:sldMk cId="1313520129" sldId="1110"/>
        </pc:sldMkLst>
      </pc:sldChg>
      <pc:sldChg chg="add">
        <pc:chgData name="Aizhan Kassymova" userId="116eda05-19b7-4ab1-b111-75ad639c04ed" providerId="ADAL" clId="{FF919DDD-87BC-2C46-9B38-A82B1C749C83}" dt="2022-08-02T17:15:45.486" v="110"/>
        <pc:sldMkLst>
          <pc:docMk/>
          <pc:sldMk cId="3193579428" sldId="1111"/>
        </pc:sldMkLst>
      </pc:sldChg>
      <pc:sldChg chg="addSp delSp modSp add mod">
        <pc:chgData name="Aizhan Kassymova" userId="116eda05-19b7-4ab1-b111-75ad639c04ed" providerId="ADAL" clId="{FF919DDD-87BC-2C46-9B38-A82B1C749C83}" dt="2022-08-18T19:11:32.784" v="7562"/>
        <pc:sldMkLst>
          <pc:docMk/>
          <pc:sldMk cId="14476340" sldId="1112"/>
        </pc:sldMkLst>
        <pc:spChg chg="mod">
          <ac:chgData name="Aizhan Kassymova" userId="116eda05-19b7-4ab1-b111-75ad639c04ed" providerId="ADAL" clId="{FF919DDD-87BC-2C46-9B38-A82B1C749C83}" dt="2022-08-18T19:01:54.946" v="7350" actId="20577"/>
          <ac:spMkLst>
            <pc:docMk/>
            <pc:sldMk cId="14476340" sldId="1112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6" creationId="{1FE7EE57-FED3-864B-8F06-9CC2C77BF0DE}"/>
          </ac:spMkLst>
        </pc:spChg>
        <pc:spChg chg="mod">
          <ac:chgData name="Aizhan Kassymova" userId="116eda05-19b7-4ab1-b111-75ad639c04ed" providerId="ADAL" clId="{FF919DDD-87BC-2C46-9B38-A82B1C749C83}" dt="2022-08-18T19:06:50.351" v="7544"/>
          <ac:spMkLst>
            <pc:docMk/>
            <pc:sldMk cId="14476340" sldId="1112"/>
            <ac:spMk id="9" creationId="{3FF08E5E-7834-074F-B7D9-7DBE006EE269}"/>
          </ac:spMkLst>
        </pc:spChg>
        <pc:spChg chg="del">
          <ac:chgData name="Aizhan Kassymova" userId="116eda05-19b7-4ab1-b111-75ad639c04ed" providerId="ADAL" clId="{FF919DDD-87BC-2C46-9B38-A82B1C749C83}" dt="2022-08-18T19:11:32.386" v="7561" actId="478"/>
          <ac:spMkLst>
            <pc:docMk/>
            <pc:sldMk cId="14476340" sldId="1112"/>
            <ac:spMk id="48" creationId="{70507C61-599D-8346-AECE-C0A356026EDC}"/>
          </ac:spMkLst>
        </pc:spChg>
        <pc:spChg chg="add mod">
          <ac:chgData name="Aizhan Kassymova" userId="116eda05-19b7-4ab1-b111-75ad639c04ed" providerId="ADAL" clId="{FF919DDD-87BC-2C46-9B38-A82B1C749C83}" dt="2022-08-18T19:11:32.784" v="7562"/>
          <ac:spMkLst>
            <pc:docMk/>
            <pc:sldMk cId="14476340" sldId="1112"/>
            <ac:spMk id="49" creationId="{2E273A43-2274-39C1-7096-9C083A236F4D}"/>
          </ac:spMkLst>
        </pc:spChg>
        <pc:spChg chg="mod">
          <ac:chgData name="Aizhan Kassymova" userId="116eda05-19b7-4ab1-b111-75ad639c04ed" providerId="ADAL" clId="{FF919DDD-87BC-2C46-9B38-A82B1C749C83}" dt="2022-08-18T19:02:10.502" v="7371" actId="20577"/>
          <ac:spMkLst>
            <pc:docMk/>
            <pc:sldMk cId="14476340" sldId="1112"/>
            <ac:spMk id="140" creationId="{E56CABC0-9BC4-164D-8001-714872CF7127}"/>
          </ac:spMkLst>
        </pc:spChg>
        <pc:spChg chg="mod">
          <ac:chgData name="Aizhan Kassymova" userId="116eda05-19b7-4ab1-b111-75ad639c04ed" providerId="ADAL" clId="{FF919DDD-87BC-2C46-9B38-A82B1C749C83}" dt="2022-08-18T19:03:02.792" v="7413" actId="255"/>
          <ac:spMkLst>
            <pc:docMk/>
            <pc:sldMk cId="14476340" sldId="1112"/>
            <ac:spMk id="143" creationId="{ED90C8EB-7D14-B54F-AC97-04DAEC25D0A4}"/>
          </ac:spMkLst>
        </pc:spChg>
        <pc:spChg chg="mod">
          <ac:chgData name="Aizhan Kassymova" userId="116eda05-19b7-4ab1-b111-75ad639c04ed" providerId="ADAL" clId="{FF919DDD-87BC-2C46-9B38-A82B1C749C83}" dt="2022-08-18T19:03:13.098" v="7416" actId="20577"/>
          <ac:spMkLst>
            <pc:docMk/>
            <pc:sldMk cId="14476340" sldId="1112"/>
            <ac:spMk id="145" creationId="{FCF30813-93D4-B644-BB9A-DEC80D916306}"/>
          </ac:spMkLst>
        </pc:spChg>
        <pc:spChg chg="mod">
          <ac:chgData name="Aizhan Kassymova" userId="116eda05-19b7-4ab1-b111-75ad639c04ed" providerId="ADAL" clId="{FF919DDD-87BC-2C46-9B38-A82B1C749C83}" dt="2022-08-18T19:03:19.133" v="7419" actId="20577"/>
          <ac:spMkLst>
            <pc:docMk/>
            <pc:sldMk cId="14476340" sldId="1112"/>
            <ac:spMk id="147" creationId="{19C3DDC5-2A06-B840-8A80-61FECF597774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58" creationId="{8A48CC54-2E19-7E49-AB6A-C589B7121B06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59" creationId="{3072215E-AACF-9541-93AB-D98D0EECBB60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60" creationId="{A70802F4-DC4B-B74E-9BF2-97E565E57FB0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62" creationId="{4115F8B6-91A1-7C41-83BF-8BE89BBEBEC6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63" creationId="{262B8492-92D0-1D4D-A388-8EDCD289152E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64" creationId="{F086B485-A7FA-024F-AE08-D3278D535305}"/>
          </ac:spMkLst>
        </pc:spChg>
        <pc:spChg chg="mod">
          <ac:chgData name="Aizhan Kassymova" userId="116eda05-19b7-4ab1-b111-75ad639c04ed" providerId="ADAL" clId="{FF919DDD-87BC-2C46-9B38-A82B1C749C83}" dt="2022-08-18T19:04:00.091" v="7469" actId="20577"/>
          <ac:spMkLst>
            <pc:docMk/>
            <pc:sldMk cId="14476340" sldId="1112"/>
            <ac:spMk id="165" creationId="{4ECF9189-0AD6-144B-8167-6762F7B3E868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67" creationId="{60423099-6913-6449-94EA-C3C8BD4E23A1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68" creationId="{526C2D0A-E0A9-564E-8CDF-3A8B49E5D882}"/>
          </ac:spMkLst>
        </pc:spChg>
        <pc:spChg chg="mod">
          <ac:chgData name="Aizhan Kassymova" userId="116eda05-19b7-4ab1-b111-75ad639c04ed" providerId="ADAL" clId="{FF919DDD-87BC-2C46-9B38-A82B1C749C83}" dt="2022-08-18T19:05:30.948" v="7539"/>
          <ac:spMkLst>
            <pc:docMk/>
            <pc:sldMk cId="14476340" sldId="1112"/>
            <ac:spMk id="170" creationId="{698424D2-456E-974F-973C-408C9336D9D7}"/>
          </ac:spMkLst>
        </pc:spChg>
        <pc:spChg chg="mod">
          <ac:chgData name="Aizhan Kassymova" userId="116eda05-19b7-4ab1-b111-75ad639c04ed" providerId="ADAL" clId="{FF919DDD-87BC-2C46-9B38-A82B1C749C83}" dt="2022-08-18T19:04:53.396" v="7538" actId="20577"/>
          <ac:spMkLst>
            <pc:docMk/>
            <pc:sldMk cId="14476340" sldId="1112"/>
            <ac:spMk id="175" creationId="{F110BC32-2D3E-6B43-8E30-DD363F7CFF88}"/>
          </ac:spMkLst>
        </pc:spChg>
        <pc:grpChg chg="mod">
          <ac:chgData name="Aizhan Kassymova" userId="116eda05-19b7-4ab1-b111-75ad639c04ed" providerId="ADAL" clId="{FF919DDD-87BC-2C46-9B38-A82B1C749C83}" dt="2022-08-18T19:05:30.948" v="7539"/>
          <ac:grpSpMkLst>
            <pc:docMk/>
            <pc:sldMk cId="14476340" sldId="1112"/>
            <ac:grpSpMk id="5" creationId="{8F31E27D-6EC1-5943-92A1-E4210B15E8BC}"/>
          </ac:grpSpMkLst>
        </pc:grpChg>
        <pc:grpChg chg="mod">
          <ac:chgData name="Aizhan Kassymova" userId="116eda05-19b7-4ab1-b111-75ad639c04ed" providerId="ADAL" clId="{FF919DDD-87BC-2C46-9B38-A82B1C749C83}" dt="2022-08-18T19:05:30.948" v="7539"/>
          <ac:grpSpMkLst>
            <pc:docMk/>
            <pc:sldMk cId="14476340" sldId="1112"/>
            <ac:grpSpMk id="7" creationId="{90136498-1DCA-8245-9AEB-79D923D0965C}"/>
          </ac:grpSpMkLst>
        </pc:grpChg>
        <pc:grpChg chg="mod">
          <ac:chgData name="Aizhan Kassymova" userId="116eda05-19b7-4ab1-b111-75ad639c04ed" providerId="ADAL" clId="{FF919DDD-87BC-2C46-9B38-A82B1C749C83}" dt="2022-08-18T19:05:30.948" v="7539"/>
          <ac:grpSpMkLst>
            <pc:docMk/>
            <pc:sldMk cId="14476340" sldId="1112"/>
            <ac:grpSpMk id="12" creationId="{C820FA96-992D-4547-BB82-D80AD6340B76}"/>
          </ac:grpSpMkLst>
        </pc:grpChg>
      </pc:sldChg>
      <pc:sldChg chg="del">
        <pc:chgData name="Aizhan Kassymova" userId="116eda05-19b7-4ab1-b111-75ad639c04ed" providerId="ADAL" clId="{FF919DDD-87BC-2C46-9B38-A82B1C749C83}" dt="2022-08-02T17:13:22.716" v="93" actId="2696"/>
        <pc:sldMkLst>
          <pc:docMk/>
          <pc:sldMk cId="2965195691" sldId="1113"/>
        </pc:sldMkLst>
      </pc:sldChg>
      <pc:sldChg chg="addSp delSp modSp add mod">
        <pc:chgData name="Aizhan Kassymova" userId="116eda05-19b7-4ab1-b111-75ad639c04ed" providerId="ADAL" clId="{FF919DDD-87BC-2C46-9B38-A82B1C749C83}" dt="2022-08-18T19:23:31.828" v="8200" actId="20577"/>
        <pc:sldMkLst>
          <pc:docMk/>
          <pc:sldMk cId="4217487287" sldId="1113"/>
        </pc:sldMkLst>
        <pc:spChg chg="mod">
          <ac:chgData name="Aizhan Kassymova" userId="116eda05-19b7-4ab1-b111-75ad639c04ed" providerId="ADAL" clId="{FF919DDD-87BC-2C46-9B38-A82B1C749C83}" dt="2022-08-18T19:15:47.107" v="7628"/>
          <ac:spMkLst>
            <pc:docMk/>
            <pc:sldMk cId="4217487287" sldId="1113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2:15.733" v="7569" actId="478"/>
          <ac:spMkLst>
            <pc:docMk/>
            <pc:sldMk cId="4217487287" sldId="1113"/>
            <ac:spMk id="30" creationId="{FD800B74-F67D-AF4D-AABB-EE14B6FEBDCB}"/>
          </ac:spMkLst>
        </pc:spChg>
        <pc:spChg chg="add mod">
          <ac:chgData name="Aizhan Kassymova" userId="116eda05-19b7-4ab1-b111-75ad639c04ed" providerId="ADAL" clId="{FF919DDD-87BC-2C46-9B38-A82B1C749C83}" dt="2022-08-18T19:12:16.226" v="7570"/>
          <ac:spMkLst>
            <pc:docMk/>
            <pc:sldMk cId="4217487287" sldId="1113"/>
            <ac:spMk id="31" creationId="{07EB79BB-7996-A176-01F6-7C86BD47D7D5}"/>
          </ac:spMkLst>
        </pc:spChg>
        <pc:spChg chg="mod">
          <ac:chgData name="Aizhan Kassymova" userId="116eda05-19b7-4ab1-b111-75ad639c04ed" providerId="ADAL" clId="{FF919DDD-87BC-2C46-9B38-A82B1C749C83}" dt="2022-08-18T19:21:15.078" v="8047" actId="20577"/>
          <ac:spMkLst>
            <pc:docMk/>
            <pc:sldMk cId="4217487287" sldId="1113"/>
            <ac:spMk id="54" creationId="{78F7B284-6B74-F548-982C-C01C5F7D3D99}"/>
          </ac:spMkLst>
        </pc:spChg>
        <pc:spChg chg="mod">
          <ac:chgData name="Aizhan Kassymova" userId="116eda05-19b7-4ab1-b111-75ad639c04ed" providerId="ADAL" clId="{FF919DDD-87BC-2C46-9B38-A82B1C749C83}" dt="2022-08-18T19:21:46.231" v="8084" actId="20577"/>
          <ac:spMkLst>
            <pc:docMk/>
            <pc:sldMk cId="4217487287" sldId="1113"/>
            <ac:spMk id="88" creationId="{18AF2730-2703-2A49-8B1B-CCB541608D5B}"/>
          </ac:spMkLst>
        </pc:spChg>
        <pc:spChg chg="mod">
          <ac:chgData name="Aizhan Kassymova" userId="116eda05-19b7-4ab1-b111-75ad639c04ed" providerId="ADAL" clId="{FF919DDD-87BC-2C46-9B38-A82B1C749C83}" dt="2022-08-18T19:22:28.925" v="8129" actId="255"/>
          <ac:spMkLst>
            <pc:docMk/>
            <pc:sldMk cId="4217487287" sldId="1113"/>
            <ac:spMk id="90" creationId="{FAA57939-600A-5644-BD7E-58580D1D7997}"/>
          </ac:spMkLst>
        </pc:spChg>
        <pc:spChg chg="mod">
          <ac:chgData name="Aizhan Kassymova" userId="116eda05-19b7-4ab1-b111-75ad639c04ed" providerId="ADAL" clId="{FF919DDD-87BC-2C46-9B38-A82B1C749C83}" dt="2022-08-18T19:22:59.088" v="8159" actId="20577"/>
          <ac:spMkLst>
            <pc:docMk/>
            <pc:sldMk cId="4217487287" sldId="1113"/>
            <ac:spMk id="104" creationId="{B6E3B689-E8B2-BF4B-86DF-927AF5D4F690}"/>
          </ac:spMkLst>
        </pc:spChg>
        <pc:spChg chg="mod">
          <ac:chgData name="Aizhan Kassymova" userId="116eda05-19b7-4ab1-b111-75ad639c04ed" providerId="ADAL" clId="{FF919DDD-87BC-2C46-9B38-A82B1C749C83}" dt="2022-08-18T19:21:34.148" v="8070" actId="20577"/>
          <ac:spMkLst>
            <pc:docMk/>
            <pc:sldMk cId="4217487287" sldId="1113"/>
            <ac:spMk id="105" creationId="{91F2C3EF-EE52-4542-BF6E-028621EA7670}"/>
          </ac:spMkLst>
        </pc:spChg>
        <pc:spChg chg="mod">
          <ac:chgData name="Aizhan Kassymova" userId="116eda05-19b7-4ab1-b111-75ad639c04ed" providerId="ADAL" clId="{FF919DDD-87BC-2C46-9B38-A82B1C749C83}" dt="2022-08-18T19:23:31.828" v="8200" actId="20577"/>
          <ac:spMkLst>
            <pc:docMk/>
            <pc:sldMk cId="4217487287" sldId="1113"/>
            <ac:spMk id="106" creationId="{0CF681A2-AC47-5344-AE94-24FC5FD82425}"/>
          </ac:spMkLst>
        </pc:spChg>
      </pc:sldChg>
      <pc:sldChg chg="addSp delSp modSp add mod">
        <pc:chgData name="Aizhan Kassymova" userId="116eda05-19b7-4ab1-b111-75ad639c04ed" providerId="ADAL" clId="{FF919DDD-87BC-2C46-9B38-A82B1C749C83}" dt="2022-08-18T19:28:20.662" v="8414" actId="20577"/>
        <pc:sldMkLst>
          <pc:docMk/>
          <pc:sldMk cId="2492069188" sldId="1114"/>
        </pc:sldMkLst>
        <pc:spChg chg="mod">
          <ac:chgData name="Aizhan Kassymova" userId="116eda05-19b7-4ab1-b111-75ad639c04ed" providerId="ADAL" clId="{FF919DDD-87BC-2C46-9B38-A82B1C749C83}" dt="2022-08-18T19:25:31.253" v="8228"/>
          <ac:spMkLst>
            <pc:docMk/>
            <pc:sldMk cId="2492069188" sldId="1114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9:26:44.334" v="8280" actId="255"/>
          <ac:spMkLst>
            <pc:docMk/>
            <pc:sldMk cId="2492069188" sldId="1114"/>
            <ac:spMk id="31" creationId="{9C578410-CCAC-A940-BEC5-74269A538606}"/>
          </ac:spMkLst>
        </pc:spChg>
        <pc:spChg chg="del">
          <ac:chgData name="Aizhan Kassymova" userId="116eda05-19b7-4ab1-b111-75ad639c04ed" providerId="ADAL" clId="{FF919DDD-87BC-2C46-9B38-A82B1C749C83}" dt="2022-08-18T19:12:24.996" v="7573" actId="478"/>
          <ac:spMkLst>
            <pc:docMk/>
            <pc:sldMk cId="2492069188" sldId="1114"/>
            <ac:spMk id="74" creationId="{2804BB5E-F6B2-BA48-BFC5-59C8B165BD2D}"/>
          </ac:spMkLst>
        </pc:spChg>
        <pc:spChg chg="add mod">
          <ac:chgData name="Aizhan Kassymova" userId="116eda05-19b7-4ab1-b111-75ad639c04ed" providerId="ADAL" clId="{FF919DDD-87BC-2C46-9B38-A82B1C749C83}" dt="2022-08-18T19:12:25.589" v="7574"/>
          <ac:spMkLst>
            <pc:docMk/>
            <pc:sldMk cId="2492069188" sldId="1114"/>
            <ac:spMk id="75" creationId="{7703B9A6-3CF0-137C-FDDC-FDBE91878C69}"/>
          </ac:spMkLst>
        </pc:spChg>
        <pc:spChg chg="mod">
          <ac:chgData name="Aizhan Kassymova" userId="116eda05-19b7-4ab1-b111-75ad639c04ed" providerId="ADAL" clId="{FF919DDD-87BC-2C46-9B38-A82B1C749C83}" dt="2022-08-18T19:27:55.194" v="8380" actId="20577"/>
          <ac:spMkLst>
            <pc:docMk/>
            <pc:sldMk cId="2492069188" sldId="1114"/>
            <ac:spMk id="132" creationId="{F4060720-F3C5-A543-A168-90183A3F78EB}"/>
          </ac:spMkLst>
        </pc:spChg>
        <pc:spChg chg="mod">
          <ac:chgData name="Aizhan Kassymova" userId="116eda05-19b7-4ab1-b111-75ad639c04ed" providerId="ADAL" clId="{FF919DDD-87BC-2C46-9B38-A82B1C749C83}" dt="2022-08-18T19:26:53.471" v="8290" actId="20577"/>
          <ac:spMkLst>
            <pc:docMk/>
            <pc:sldMk cId="2492069188" sldId="1114"/>
            <ac:spMk id="138" creationId="{A9AEB3C4-6978-5E48-B717-A659B5C3B9DD}"/>
          </ac:spMkLst>
        </pc:spChg>
        <pc:spChg chg="mod">
          <ac:chgData name="Aizhan Kassymova" userId="116eda05-19b7-4ab1-b111-75ad639c04ed" providerId="ADAL" clId="{FF919DDD-87BC-2C46-9B38-A82B1C749C83}" dt="2022-08-18T19:28:17.674" v="8410" actId="20577"/>
          <ac:spMkLst>
            <pc:docMk/>
            <pc:sldMk cId="2492069188" sldId="1114"/>
            <ac:spMk id="140" creationId="{E4C0EAD6-0908-3C42-9A10-A6AAF94515B4}"/>
          </ac:spMkLst>
        </pc:spChg>
        <pc:spChg chg="mod">
          <ac:chgData name="Aizhan Kassymova" userId="116eda05-19b7-4ab1-b111-75ad639c04ed" providerId="ADAL" clId="{FF919DDD-87BC-2C46-9B38-A82B1C749C83}" dt="2022-08-18T19:28:08.096" v="8406" actId="20577"/>
          <ac:spMkLst>
            <pc:docMk/>
            <pc:sldMk cId="2492069188" sldId="1114"/>
            <ac:spMk id="148" creationId="{3C17C23B-2BF5-5B4E-BB33-288C1922406B}"/>
          </ac:spMkLst>
        </pc:spChg>
        <pc:spChg chg="mod">
          <ac:chgData name="Aizhan Kassymova" userId="116eda05-19b7-4ab1-b111-75ad639c04ed" providerId="ADAL" clId="{FF919DDD-87BC-2C46-9B38-A82B1C749C83}" dt="2022-08-18T19:26:59.912" v="8300" actId="20577"/>
          <ac:spMkLst>
            <pc:docMk/>
            <pc:sldMk cId="2492069188" sldId="1114"/>
            <ac:spMk id="154" creationId="{48C5FBCA-1883-5B46-BC6B-BD218B24C18D}"/>
          </ac:spMkLst>
        </pc:spChg>
        <pc:spChg chg="mod">
          <ac:chgData name="Aizhan Kassymova" userId="116eda05-19b7-4ab1-b111-75ad639c04ed" providerId="ADAL" clId="{FF919DDD-87BC-2C46-9B38-A82B1C749C83}" dt="2022-08-18T19:28:20.662" v="8414" actId="20577"/>
          <ac:spMkLst>
            <pc:docMk/>
            <pc:sldMk cId="2492069188" sldId="1114"/>
            <ac:spMk id="156" creationId="{46053DCC-44E5-2C43-B37B-8DA921C733B2}"/>
          </ac:spMkLst>
        </pc:spChg>
      </pc:sldChg>
      <pc:sldChg chg="del">
        <pc:chgData name="Aizhan Kassymova" userId="116eda05-19b7-4ab1-b111-75ad639c04ed" providerId="ADAL" clId="{FF919DDD-87BC-2C46-9B38-A82B1C749C83}" dt="2022-08-02T17:13:22.104" v="92" actId="2696"/>
        <pc:sldMkLst>
          <pc:docMk/>
          <pc:sldMk cId="3648085974" sldId="1114"/>
        </pc:sldMkLst>
      </pc:sldChg>
      <pc:sldChg chg="del">
        <pc:chgData name="Aizhan Kassymova" userId="116eda05-19b7-4ab1-b111-75ad639c04ed" providerId="ADAL" clId="{FF919DDD-87BC-2C46-9B38-A82B1C749C83}" dt="2022-08-02T17:30:35.055" v="152" actId="2696"/>
        <pc:sldMkLst>
          <pc:docMk/>
          <pc:sldMk cId="2835833805" sldId="1115"/>
        </pc:sldMkLst>
      </pc:sldChg>
      <pc:sldChg chg="addSp delSp modSp add mod">
        <pc:chgData name="Aizhan Kassymova" userId="116eda05-19b7-4ab1-b111-75ad639c04ed" providerId="ADAL" clId="{FF919DDD-87BC-2C46-9B38-A82B1C749C83}" dt="2022-08-18T19:44:03.822" v="8794" actId="20577"/>
        <pc:sldMkLst>
          <pc:docMk/>
          <pc:sldMk cId="715478469" sldId="1116"/>
        </pc:sldMkLst>
        <pc:spChg chg="mod">
          <ac:chgData name="Aizhan Kassymova" userId="116eda05-19b7-4ab1-b111-75ad639c04ed" providerId="ADAL" clId="{FF919DDD-87BC-2C46-9B38-A82B1C749C83}" dt="2022-08-18T19:43:50.740" v="8775" actId="20577"/>
          <ac:spMkLst>
            <pc:docMk/>
            <pc:sldMk cId="715478469" sldId="1116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9:44:03.822" v="8794" actId="20577"/>
          <ac:spMkLst>
            <pc:docMk/>
            <pc:sldMk cId="715478469" sldId="1116"/>
            <ac:spMk id="4" creationId="{BDFF0F55-D08F-1344-9B87-5BCA4686A75C}"/>
          </ac:spMkLst>
        </pc:spChg>
        <pc:spChg chg="del">
          <ac:chgData name="Aizhan Kassymova" userId="116eda05-19b7-4ab1-b111-75ad639c04ed" providerId="ADAL" clId="{FF919DDD-87BC-2C46-9B38-A82B1C749C83}" dt="2022-08-18T19:12:35.234" v="7577" actId="478"/>
          <ac:spMkLst>
            <pc:docMk/>
            <pc:sldMk cId="715478469" sldId="1116"/>
            <ac:spMk id="73" creationId="{26201937-A24A-454E-B97D-9D841DC2449E}"/>
          </ac:spMkLst>
        </pc:spChg>
        <pc:spChg chg="add mod">
          <ac:chgData name="Aizhan Kassymova" userId="116eda05-19b7-4ab1-b111-75ad639c04ed" providerId="ADAL" clId="{FF919DDD-87BC-2C46-9B38-A82B1C749C83}" dt="2022-08-18T19:12:35.596" v="7578"/>
          <ac:spMkLst>
            <pc:docMk/>
            <pc:sldMk cId="715478469" sldId="1116"/>
            <ac:spMk id="74" creationId="{E9543035-6B4B-5CA4-8C01-3802109C688C}"/>
          </ac:spMkLst>
        </pc:spChg>
        <pc:spChg chg="mod">
          <ac:chgData name="Aizhan Kassymova" userId="116eda05-19b7-4ab1-b111-75ad639c04ed" providerId="ADAL" clId="{FF919DDD-87BC-2C46-9B38-A82B1C749C83}" dt="2022-08-18T19:43:55.111" v="8780" actId="20577"/>
          <ac:spMkLst>
            <pc:docMk/>
            <pc:sldMk cId="715478469" sldId="1116"/>
            <ac:spMk id="439" creationId="{384A1174-EF45-3D47-B451-2B62A2717579}"/>
          </ac:spMkLst>
        </pc:spChg>
      </pc:sldChg>
      <pc:sldChg chg="addSp delSp modSp add mod">
        <pc:chgData name="Aizhan Kassymova" userId="116eda05-19b7-4ab1-b111-75ad639c04ed" providerId="ADAL" clId="{FF919DDD-87BC-2C46-9B38-A82B1C749C83}" dt="2022-08-18T19:46:50.667" v="8977" actId="20577"/>
        <pc:sldMkLst>
          <pc:docMk/>
          <pc:sldMk cId="1042331655" sldId="1117"/>
        </pc:sldMkLst>
        <pc:spChg chg="mod">
          <ac:chgData name="Aizhan Kassymova" userId="116eda05-19b7-4ab1-b111-75ad639c04ed" providerId="ADAL" clId="{FF919DDD-87BC-2C46-9B38-A82B1C749C83}" dt="2022-08-18T19:46:34.001" v="8941" actId="20577"/>
          <ac:spMkLst>
            <pc:docMk/>
            <pc:sldMk cId="1042331655" sldId="1117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2:55.811" v="7583" actId="478"/>
          <ac:spMkLst>
            <pc:docMk/>
            <pc:sldMk cId="1042331655" sldId="1117"/>
            <ac:spMk id="76" creationId="{86E89225-4B9A-C747-8672-752709ED8105}"/>
          </ac:spMkLst>
        </pc:spChg>
        <pc:spChg chg="add mod">
          <ac:chgData name="Aizhan Kassymova" userId="116eda05-19b7-4ab1-b111-75ad639c04ed" providerId="ADAL" clId="{FF919DDD-87BC-2C46-9B38-A82B1C749C83}" dt="2022-08-18T19:12:56.198" v="7584"/>
          <ac:spMkLst>
            <pc:docMk/>
            <pc:sldMk cId="1042331655" sldId="1117"/>
            <ac:spMk id="78" creationId="{CB93CCBC-5054-AF7D-4B62-D0F7AB89795E}"/>
          </ac:spMkLst>
        </pc:spChg>
        <pc:spChg chg="mod">
          <ac:chgData name="Aizhan Kassymova" userId="116eda05-19b7-4ab1-b111-75ad639c04ed" providerId="ADAL" clId="{FF919DDD-87BC-2C46-9B38-A82B1C749C83}" dt="2022-08-18T19:46:44.151" v="8959" actId="20577"/>
          <ac:spMkLst>
            <pc:docMk/>
            <pc:sldMk cId="1042331655" sldId="1117"/>
            <ac:spMk id="245" creationId="{A27DEC11-2958-674C-B587-49A38C649582}"/>
          </ac:spMkLst>
        </pc:spChg>
        <pc:spChg chg="mod">
          <ac:chgData name="Aizhan Kassymova" userId="116eda05-19b7-4ab1-b111-75ad639c04ed" providerId="ADAL" clId="{FF919DDD-87BC-2C46-9B38-A82B1C749C83}" dt="2022-08-18T19:46:50.667" v="8977" actId="20577"/>
          <ac:spMkLst>
            <pc:docMk/>
            <pc:sldMk cId="1042331655" sldId="1117"/>
            <ac:spMk id="247" creationId="{27C21C28-5638-8F4A-8A80-DBD146AD39D1}"/>
          </ac:spMkLst>
        </pc:spChg>
      </pc:sldChg>
      <pc:sldChg chg="del">
        <pc:chgData name="Aizhan Kassymova" userId="116eda05-19b7-4ab1-b111-75ad639c04ed" providerId="ADAL" clId="{FF919DDD-87BC-2C46-9B38-A82B1C749C83}" dt="2022-08-02T17:13:18.823" v="91" actId="2696"/>
        <pc:sldMkLst>
          <pc:docMk/>
          <pc:sldMk cId="3436660107" sldId="1117"/>
        </pc:sldMkLst>
      </pc:sldChg>
      <pc:sldChg chg="del">
        <pc:chgData name="Aizhan Kassymova" userId="116eda05-19b7-4ab1-b111-75ad639c04ed" providerId="ADAL" clId="{FF919DDD-87BC-2C46-9B38-A82B1C749C83}" dt="2022-08-02T17:13:23.981" v="95" actId="2696"/>
        <pc:sldMkLst>
          <pc:docMk/>
          <pc:sldMk cId="2184474490" sldId="1118"/>
        </pc:sldMkLst>
      </pc:sldChg>
      <pc:sldChg chg="addSp delSp modSp add mod">
        <pc:chgData name="Aizhan Kassymova" userId="116eda05-19b7-4ab1-b111-75ad639c04ed" providerId="ADAL" clId="{FF919DDD-87BC-2C46-9B38-A82B1C749C83}" dt="2022-08-18T19:49:40.536" v="9147"/>
        <pc:sldMkLst>
          <pc:docMk/>
          <pc:sldMk cId="2657671931" sldId="1119"/>
        </pc:sldMkLst>
        <pc:spChg chg="mod">
          <ac:chgData name="Aizhan Kassymova" userId="116eda05-19b7-4ab1-b111-75ad639c04ed" providerId="ADAL" clId="{FF919DDD-87BC-2C46-9B38-A82B1C749C83}" dt="2022-08-18T19:47:34.006" v="8999" actId="20577"/>
          <ac:spMkLst>
            <pc:docMk/>
            <pc:sldMk cId="2657671931" sldId="1119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3:15.142" v="7586" actId="478"/>
          <ac:spMkLst>
            <pc:docMk/>
            <pc:sldMk cId="2657671931" sldId="1119"/>
            <ac:spMk id="4" creationId="{E5549B3B-271C-C14B-9302-4D2CE7B41051}"/>
          </ac:spMkLst>
        </pc:spChg>
        <pc:spChg chg="add mod">
          <ac:chgData name="Aizhan Kassymova" userId="116eda05-19b7-4ab1-b111-75ad639c04ed" providerId="ADAL" clId="{FF919DDD-87BC-2C46-9B38-A82B1C749C83}" dt="2022-08-18T19:13:15.528" v="7587"/>
          <ac:spMkLst>
            <pc:docMk/>
            <pc:sldMk cId="2657671931" sldId="1119"/>
            <ac:spMk id="5" creationId="{44F9ADBD-3E10-126D-982F-7AEFD2BAFA5B}"/>
          </ac:spMkLst>
        </pc:spChg>
        <pc:spChg chg="mod">
          <ac:chgData name="Aizhan Kassymova" userId="116eda05-19b7-4ab1-b111-75ad639c04ed" providerId="ADAL" clId="{FF919DDD-87BC-2C46-9B38-A82B1C749C83}" dt="2022-08-18T19:49:40.536" v="9147"/>
          <ac:spMkLst>
            <pc:docMk/>
            <pc:sldMk cId="2657671931" sldId="1119"/>
            <ac:spMk id="47" creationId="{B20BADCC-1032-9A48-BC43-B4E1275E4EDF}"/>
          </ac:spMkLst>
        </pc:spChg>
      </pc:sldChg>
      <pc:sldChg chg="del">
        <pc:chgData name="Aizhan Kassymova" userId="116eda05-19b7-4ab1-b111-75ad639c04ed" providerId="ADAL" clId="{FF919DDD-87BC-2C46-9B38-A82B1C749C83}" dt="2022-08-02T17:13:26.161" v="100" actId="2696"/>
        <pc:sldMkLst>
          <pc:docMk/>
          <pc:sldMk cId="3536552016" sldId="1119"/>
        </pc:sldMkLst>
      </pc:sldChg>
      <pc:sldChg chg="add del">
        <pc:chgData name="Aizhan Kassymova" userId="116eda05-19b7-4ab1-b111-75ad639c04ed" providerId="ADAL" clId="{FF919DDD-87BC-2C46-9B38-A82B1C749C83}" dt="2022-08-18T19:10:45.976" v="7558" actId="2696"/>
        <pc:sldMkLst>
          <pc:docMk/>
          <pc:sldMk cId="859008616" sldId="1124"/>
        </pc:sldMkLst>
      </pc:sldChg>
      <pc:sldChg chg="addSp delSp modSp add del mod">
        <pc:chgData name="Aizhan Kassymova" userId="116eda05-19b7-4ab1-b111-75ad639c04ed" providerId="ADAL" clId="{FF919DDD-87BC-2C46-9B38-A82B1C749C83}" dt="2022-08-18T19:15:33.753" v="7627" actId="2696"/>
        <pc:sldMkLst>
          <pc:docMk/>
          <pc:sldMk cId="3329041873" sldId="1125"/>
        </pc:sldMkLst>
        <pc:spChg chg="del">
          <ac:chgData name="Aizhan Kassymova" userId="116eda05-19b7-4ab1-b111-75ad639c04ed" providerId="ADAL" clId="{FF919DDD-87BC-2C46-9B38-A82B1C749C83}" dt="2022-08-18T19:12:00.277" v="7567" actId="478"/>
          <ac:spMkLst>
            <pc:docMk/>
            <pc:sldMk cId="3329041873" sldId="1125"/>
            <ac:spMk id="52" creationId="{6AC88DD4-8D5E-1A4B-AF04-AF0A9B96E264}"/>
          </ac:spMkLst>
        </pc:spChg>
        <pc:spChg chg="add mod">
          <ac:chgData name="Aizhan Kassymova" userId="116eda05-19b7-4ab1-b111-75ad639c04ed" providerId="ADAL" clId="{FF919DDD-87BC-2C46-9B38-A82B1C749C83}" dt="2022-08-18T19:12:00.839" v="7568"/>
          <ac:spMkLst>
            <pc:docMk/>
            <pc:sldMk cId="3329041873" sldId="1125"/>
            <ac:spMk id="53" creationId="{0C05C16B-0239-B6DE-020B-719119BC8E0E}"/>
          </ac:spMkLst>
        </pc:spChg>
      </pc:sldChg>
      <pc:sldChg chg="modSp add del mod">
        <pc:chgData name="Aizhan Kassymova" userId="116eda05-19b7-4ab1-b111-75ad639c04ed" providerId="ADAL" clId="{FF919DDD-87BC-2C46-9B38-A82B1C749C83}" dt="2022-08-18T19:09:39.188" v="7553" actId="2696"/>
        <pc:sldMkLst>
          <pc:docMk/>
          <pc:sldMk cId="473837047" sldId="1198"/>
        </pc:sldMkLst>
        <pc:spChg chg="mod">
          <ac:chgData name="Aizhan Kassymova" userId="116eda05-19b7-4ab1-b111-75ad639c04ed" providerId="ADAL" clId="{FF919DDD-87BC-2C46-9B38-A82B1C749C83}" dt="2022-08-18T19:08:36.101" v="7546"/>
          <ac:spMkLst>
            <pc:docMk/>
            <pc:sldMk cId="473837047" sldId="1198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9:09:00.609" v="7549" actId="255"/>
          <ac:spMkLst>
            <pc:docMk/>
            <pc:sldMk cId="473837047" sldId="1198"/>
            <ac:spMk id="9" creationId="{3FF08E5E-7834-074F-B7D9-7DBE006EE269}"/>
          </ac:spMkLst>
        </pc:spChg>
      </pc:sldChg>
      <pc:sldChg chg="addSp delSp modSp add mod">
        <pc:chgData name="Aizhan Kassymova" userId="116eda05-19b7-4ab1-b111-75ad639c04ed" providerId="ADAL" clId="{FF919DDD-87BC-2C46-9B38-A82B1C749C83}" dt="2022-08-18T19:23:48.116" v="8201"/>
        <pc:sldMkLst>
          <pc:docMk/>
          <pc:sldMk cId="3774413299" sldId="1199"/>
        </pc:sldMkLst>
        <pc:spChg chg="mod">
          <ac:chgData name="Aizhan Kassymova" userId="116eda05-19b7-4ab1-b111-75ad639c04ed" providerId="ADAL" clId="{FF919DDD-87BC-2C46-9B38-A82B1C749C83}" dt="2022-08-18T19:23:48.116" v="8201"/>
          <ac:spMkLst>
            <pc:docMk/>
            <pc:sldMk cId="3774413299" sldId="1199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2:21.427" v="7571" actId="478"/>
          <ac:spMkLst>
            <pc:docMk/>
            <pc:sldMk cId="3774413299" sldId="1199"/>
            <ac:spMk id="20" creationId="{73A53F5E-537D-1E40-85EE-92D8692A70E6}"/>
          </ac:spMkLst>
        </pc:spChg>
        <pc:spChg chg="add mod">
          <ac:chgData name="Aizhan Kassymova" userId="116eda05-19b7-4ab1-b111-75ad639c04ed" providerId="ADAL" clId="{FF919DDD-87BC-2C46-9B38-A82B1C749C83}" dt="2022-08-18T19:12:21.860" v="7572"/>
          <ac:spMkLst>
            <pc:docMk/>
            <pc:sldMk cId="3774413299" sldId="1199"/>
            <ac:spMk id="21" creationId="{56647597-68B4-2153-4618-DD401C29B059}"/>
          </ac:spMkLst>
        </pc:spChg>
      </pc:sldChg>
      <pc:sldChg chg="addSp delSp modSp add mod">
        <pc:chgData name="Aizhan Kassymova" userId="116eda05-19b7-4ab1-b111-75ad639c04ed" providerId="ADAL" clId="{FF919DDD-87BC-2C46-9B38-A82B1C749C83}" dt="2022-08-18T19:45:03.118" v="8854" actId="20577"/>
        <pc:sldMkLst>
          <pc:docMk/>
          <pc:sldMk cId="1619693471" sldId="1200"/>
        </pc:sldMkLst>
        <pc:spChg chg="mod">
          <ac:chgData name="Aizhan Kassymova" userId="116eda05-19b7-4ab1-b111-75ad639c04ed" providerId="ADAL" clId="{FF919DDD-87BC-2C46-9B38-A82B1C749C83}" dt="2022-08-18T19:44:15.611" v="8795"/>
          <ac:spMkLst>
            <pc:docMk/>
            <pc:sldMk cId="1619693471" sldId="1200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2:38.879" v="7579" actId="478"/>
          <ac:spMkLst>
            <pc:docMk/>
            <pc:sldMk cId="1619693471" sldId="1200"/>
            <ac:spMk id="81" creationId="{C5180A9E-4EA2-5A45-B935-0F6B15CE6226}"/>
          </ac:spMkLst>
        </pc:spChg>
        <pc:spChg chg="add mod">
          <ac:chgData name="Aizhan Kassymova" userId="116eda05-19b7-4ab1-b111-75ad639c04ed" providerId="ADAL" clId="{FF919DDD-87BC-2C46-9B38-A82B1C749C83}" dt="2022-08-18T19:12:39.509" v="7580"/>
          <ac:spMkLst>
            <pc:docMk/>
            <pc:sldMk cId="1619693471" sldId="1200"/>
            <ac:spMk id="82" creationId="{25A24CA5-3BB6-60A3-9DBD-299F73C65203}"/>
          </ac:spMkLst>
        </pc:spChg>
        <pc:spChg chg="mod">
          <ac:chgData name="Aizhan Kassymova" userId="116eda05-19b7-4ab1-b111-75ad639c04ed" providerId="ADAL" clId="{FF919DDD-87BC-2C46-9B38-A82B1C749C83}" dt="2022-08-18T19:45:03.118" v="8854" actId="20577"/>
          <ac:spMkLst>
            <pc:docMk/>
            <pc:sldMk cId="1619693471" sldId="1200"/>
            <ac:spMk id="287" creationId="{132D608A-D3A5-E54F-AEEE-E1F1B0718AC0}"/>
          </ac:spMkLst>
        </pc:spChg>
      </pc:sldChg>
      <pc:sldChg chg="addSp modSp add mod">
        <pc:chgData name="Aizhan Kassymova" userId="116eda05-19b7-4ab1-b111-75ad639c04ed" providerId="ADAL" clId="{FF919DDD-87BC-2C46-9B38-A82B1C749C83}" dt="2022-08-18T19:46:10.180" v="8906" actId="1037"/>
        <pc:sldMkLst>
          <pc:docMk/>
          <pc:sldMk cId="1610667146" sldId="1201"/>
        </pc:sldMkLst>
        <pc:spChg chg="mod">
          <ac:chgData name="Aizhan Kassymova" userId="116eda05-19b7-4ab1-b111-75ad639c04ed" providerId="ADAL" clId="{FF919DDD-87BC-2C46-9B38-A82B1C749C83}" dt="2022-08-18T19:45:15.014" v="8855"/>
          <ac:spMkLst>
            <pc:docMk/>
            <pc:sldMk cId="1610667146" sldId="1201"/>
            <ac:spMk id="2" creationId="{3B8CD900-19EC-824C-BF74-AADFBF5A172E}"/>
          </ac:spMkLst>
        </pc:spChg>
        <pc:spChg chg="add mod">
          <ac:chgData name="Aizhan Kassymova" userId="116eda05-19b7-4ab1-b111-75ad639c04ed" providerId="ADAL" clId="{FF919DDD-87BC-2C46-9B38-A82B1C749C83}" dt="2022-08-18T19:12:50.307" v="7582" actId="1076"/>
          <ac:spMkLst>
            <pc:docMk/>
            <pc:sldMk cId="1610667146" sldId="1201"/>
            <ac:spMk id="84" creationId="{C0440F4F-C2EE-9770-CE4C-A5DD9B61C303}"/>
          </ac:spMkLst>
        </pc:spChg>
        <pc:spChg chg="mod">
          <ac:chgData name="Aizhan Kassymova" userId="116eda05-19b7-4ab1-b111-75ad639c04ed" providerId="ADAL" clId="{FF919DDD-87BC-2C46-9B38-A82B1C749C83}" dt="2022-08-18T19:46:03.491" v="8891" actId="20577"/>
          <ac:spMkLst>
            <pc:docMk/>
            <pc:sldMk cId="1610667146" sldId="1201"/>
            <ac:spMk id="491" creationId="{9C02D14E-840C-344B-9763-DE44A289373C}"/>
          </ac:spMkLst>
        </pc:spChg>
        <pc:grpChg chg="mod">
          <ac:chgData name="Aizhan Kassymova" userId="116eda05-19b7-4ab1-b111-75ad639c04ed" providerId="ADAL" clId="{FF919DDD-87BC-2C46-9B38-A82B1C749C83}" dt="2022-08-18T19:46:10.180" v="8906" actId="1037"/>
          <ac:grpSpMkLst>
            <pc:docMk/>
            <pc:sldMk cId="1610667146" sldId="1201"/>
            <ac:grpSpMk id="10" creationId="{3BB0CBF7-361A-5548-A01C-90FF3005AB01}"/>
          </ac:grpSpMkLst>
        </pc:grpChg>
      </pc:sldChg>
      <pc:sldChg chg="delSp modSp add mod">
        <pc:chgData name="Aizhan Kassymova" userId="116eda05-19b7-4ab1-b111-75ad639c04ed" providerId="ADAL" clId="{FF919DDD-87BC-2C46-9B38-A82B1C749C83}" dt="2022-08-18T19:47:18.441" v="8979" actId="27636"/>
        <pc:sldMkLst>
          <pc:docMk/>
          <pc:sldMk cId="518641852" sldId="1202"/>
        </pc:sldMkLst>
        <pc:spChg chg="mod">
          <ac:chgData name="Aizhan Kassymova" userId="116eda05-19b7-4ab1-b111-75ad639c04ed" providerId="ADAL" clId="{FF919DDD-87BC-2C46-9B38-A82B1C749C83}" dt="2022-08-18T19:47:18.441" v="8979" actId="27636"/>
          <ac:spMkLst>
            <pc:docMk/>
            <pc:sldMk cId="518641852" sldId="1202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3:09.591" v="7585" actId="478"/>
          <ac:spMkLst>
            <pc:docMk/>
            <pc:sldMk cId="518641852" sldId="1202"/>
            <ac:spMk id="14" creationId="{41298F7A-0643-9F47-8207-6B139EFB88BE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10:01:47.336" v="9798" actId="20577"/>
        <pc:sldMkLst>
          <pc:docMk/>
          <pc:sldMk cId="1761510866" sldId="1203"/>
        </pc:sldMkLst>
        <pc:spChg chg="mod">
          <ac:chgData name="Aizhan Kassymova" userId="116eda05-19b7-4ab1-b111-75ad639c04ed" providerId="ADAL" clId="{FF919DDD-87BC-2C46-9B38-A82B1C749C83}" dt="2022-08-18T17:50:55.162" v="4470" actId="20577"/>
          <ac:spMkLst>
            <pc:docMk/>
            <pc:sldMk cId="1761510866" sldId="1203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7:51:26.774" v="4492" actId="20577"/>
          <ac:spMkLst>
            <pc:docMk/>
            <pc:sldMk cId="1761510866" sldId="1203"/>
            <ac:spMk id="62" creationId="{A183A89B-2122-E141-9DF3-203A60EFF295}"/>
          </ac:spMkLst>
        </pc:spChg>
        <pc:spChg chg="mod">
          <ac:chgData name="Aizhan Kassymova" userId="116eda05-19b7-4ab1-b111-75ad639c04ed" providerId="ADAL" clId="{FF919DDD-87BC-2C46-9B38-A82B1C749C83}" dt="2022-08-18T17:51:36.185" v="4506" actId="20577"/>
          <ac:spMkLst>
            <pc:docMk/>
            <pc:sldMk cId="1761510866" sldId="1203"/>
            <ac:spMk id="63" creationId="{E52BAEBA-8AEA-B545-A35F-AEB6190843E5}"/>
          </ac:spMkLst>
        </pc:spChg>
        <pc:spChg chg="mod">
          <ac:chgData name="Aizhan Kassymova" userId="116eda05-19b7-4ab1-b111-75ad639c04ed" providerId="ADAL" clId="{FF919DDD-87BC-2C46-9B38-A82B1C749C83}" dt="2022-08-18T17:51:04.842" v="4478" actId="20577"/>
          <ac:spMkLst>
            <pc:docMk/>
            <pc:sldMk cId="1761510866" sldId="1203"/>
            <ac:spMk id="67" creationId="{D7A6E153-CAA2-2E43-9742-982E16926734}"/>
          </ac:spMkLst>
        </pc:spChg>
        <pc:spChg chg="mod">
          <ac:chgData name="Aizhan Kassymova" userId="116eda05-19b7-4ab1-b111-75ad639c04ed" providerId="ADAL" clId="{FF919DDD-87BC-2C46-9B38-A82B1C749C83}" dt="2022-08-18T17:54:41.712" v="4678" actId="20577"/>
          <ac:spMkLst>
            <pc:docMk/>
            <pc:sldMk cId="1761510866" sldId="1203"/>
            <ac:spMk id="72" creationId="{394540FC-9B80-C049-964F-3AEAF7A4BA2D}"/>
          </ac:spMkLst>
        </pc:spChg>
        <pc:spChg chg="mod">
          <ac:chgData name="Aizhan Kassymova" userId="116eda05-19b7-4ab1-b111-75ad639c04ed" providerId="ADAL" clId="{FF919DDD-87BC-2C46-9B38-A82B1C749C83}" dt="2022-08-18T17:51:46.087" v="4523" actId="20577"/>
          <ac:spMkLst>
            <pc:docMk/>
            <pc:sldMk cId="1761510866" sldId="1203"/>
            <ac:spMk id="73" creationId="{2925631F-CA45-E24E-A2A3-36475CE0E0E7}"/>
          </ac:spMkLst>
        </pc:spChg>
        <pc:spChg chg="mod">
          <ac:chgData name="Aizhan Kassymova" userId="116eda05-19b7-4ab1-b111-75ad639c04ed" providerId="ADAL" clId="{FF919DDD-87BC-2C46-9B38-A82B1C749C83}" dt="2022-08-18T17:51:58.631" v="4543" actId="20577"/>
          <ac:spMkLst>
            <pc:docMk/>
            <pc:sldMk cId="1761510866" sldId="1203"/>
            <ac:spMk id="75" creationId="{0864898F-71F3-8C4E-ACBC-273A8F765CF5}"/>
          </ac:spMkLst>
        </pc:spChg>
        <pc:spChg chg="mod">
          <ac:chgData name="Aizhan Kassymova" userId="116eda05-19b7-4ab1-b111-75ad639c04ed" providerId="ADAL" clId="{FF919DDD-87BC-2C46-9B38-A82B1C749C83}" dt="2022-08-18T17:59:51.117" v="4863"/>
          <ac:spMkLst>
            <pc:docMk/>
            <pc:sldMk cId="1761510866" sldId="1203"/>
            <ac:spMk id="80" creationId="{C121B465-E333-C34D-A9B1-4EC95AB29663}"/>
          </ac:spMkLst>
        </pc:spChg>
        <pc:spChg chg="mod">
          <ac:chgData name="Aizhan Kassymova" userId="116eda05-19b7-4ab1-b111-75ad639c04ed" providerId="ADAL" clId="{FF919DDD-87BC-2C46-9B38-A82B1C749C83}" dt="2022-08-18T17:53:24.989" v="4595" actId="5793"/>
          <ac:spMkLst>
            <pc:docMk/>
            <pc:sldMk cId="1761510866" sldId="1203"/>
            <ac:spMk id="81" creationId="{81D77D1D-D542-E748-880E-847E52816584}"/>
          </ac:spMkLst>
        </pc:spChg>
        <pc:spChg chg="mod">
          <ac:chgData name="Aizhan Kassymova" userId="116eda05-19b7-4ab1-b111-75ad639c04ed" providerId="ADAL" clId="{FF919DDD-87BC-2C46-9B38-A82B1C749C83}" dt="2022-08-18T17:53:34.748" v="4607" actId="20577"/>
          <ac:spMkLst>
            <pc:docMk/>
            <pc:sldMk cId="1761510866" sldId="1203"/>
            <ac:spMk id="82" creationId="{DA04993C-122C-384A-9568-6515DE95D883}"/>
          </ac:spMkLst>
        </pc:spChg>
        <pc:spChg chg="mod">
          <ac:chgData name="Aizhan Kassymova" userId="116eda05-19b7-4ab1-b111-75ad639c04ed" providerId="ADAL" clId="{FF919DDD-87BC-2C46-9B38-A82B1C749C83}" dt="2022-08-18T18:03:23.453" v="5002" actId="20578"/>
          <ac:spMkLst>
            <pc:docMk/>
            <pc:sldMk cId="1761510866" sldId="1203"/>
            <ac:spMk id="91" creationId="{C85C82AE-5A3B-EC47-8EA4-C0FA0727D048}"/>
          </ac:spMkLst>
        </pc:spChg>
        <pc:spChg chg="mod">
          <ac:chgData name="Aizhan Kassymova" userId="116eda05-19b7-4ab1-b111-75ad639c04ed" providerId="ADAL" clId="{FF919DDD-87BC-2C46-9B38-A82B1C749C83}" dt="2022-08-18T18:03:23.453" v="5002" actId="20578"/>
          <ac:spMkLst>
            <pc:docMk/>
            <pc:sldMk cId="1761510866" sldId="1203"/>
            <ac:spMk id="92" creationId="{D8D1B074-0355-2942-9977-4413DF7E41C7}"/>
          </ac:spMkLst>
        </pc:spChg>
        <pc:spChg chg="mod">
          <ac:chgData name="Aizhan Kassymova" userId="116eda05-19b7-4ab1-b111-75ad639c04ed" providerId="ADAL" clId="{FF919DDD-87BC-2C46-9B38-A82B1C749C83}" dt="2022-08-18T18:03:53.934" v="5006" actId="255"/>
          <ac:spMkLst>
            <pc:docMk/>
            <pc:sldMk cId="1761510866" sldId="1203"/>
            <ac:spMk id="93" creationId="{23616F6F-F6F8-274A-8F63-2AC8E94CAB0A}"/>
          </ac:spMkLst>
        </pc:spChg>
        <pc:spChg chg="del">
          <ac:chgData name="Aizhan Kassymova" userId="116eda05-19b7-4ab1-b111-75ad639c04ed" providerId="ADAL" clId="{FF919DDD-87BC-2C46-9B38-A82B1C749C83}" dt="2022-08-18T17:49:42.230" v="4429" actId="478"/>
          <ac:spMkLst>
            <pc:docMk/>
            <pc:sldMk cId="1761510866" sldId="1203"/>
            <ac:spMk id="94" creationId="{A3EE5CD7-E8F0-2F4B-B766-7EC8F235C30A}"/>
          </ac:spMkLst>
        </pc:spChg>
        <pc:spChg chg="mod">
          <ac:chgData name="Aizhan Kassymova" userId="116eda05-19b7-4ab1-b111-75ad639c04ed" providerId="ADAL" clId="{FF919DDD-87BC-2C46-9B38-A82B1C749C83}" dt="2022-08-18T17:52:33.460" v="4557" actId="1038"/>
          <ac:spMkLst>
            <pc:docMk/>
            <pc:sldMk cId="1761510866" sldId="1203"/>
            <ac:spMk id="95" creationId="{71EB8016-A1DB-1C48-954C-FFBE5CF06DD6}"/>
          </ac:spMkLst>
        </pc:spChg>
        <pc:spChg chg="mod">
          <ac:chgData name="Aizhan Kassymova" userId="116eda05-19b7-4ab1-b111-75ad639c04ed" providerId="ADAL" clId="{FF919DDD-87BC-2C46-9B38-A82B1C749C83}" dt="2022-08-18T17:52:51.725" v="4567" actId="20577"/>
          <ac:spMkLst>
            <pc:docMk/>
            <pc:sldMk cId="1761510866" sldId="1203"/>
            <ac:spMk id="96" creationId="{A4AA77C6-3CD5-F642-BD90-B898C462C724}"/>
          </ac:spMkLst>
        </pc:spChg>
        <pc:spChg chg="mod">
          <ac:chgData name="Aizhan Kassymova" userId="116eda05-19b7-4ab1-b111-75ad639c04ed" providerId="ADAL" clId="{FF919DDD-87BC-2C46-9B38-A82B1C749C83}" dt="2022-08-18T17:54:05.460" v="4642" actId="1035"/>
          <ac:spMkLst>
            <pc:docMk/>
            <pc:sldMk cId="1761510866" sldId="1203"/>
            <ac:spMk id="98" creationId="{CF922213-3DD4-4C4D-B198-ADF3A29EDBE7}"/>
          </ac:spMkLst>
        </pc:spChg>
        <pc:spChg chg="mod">
          <ac:chgData name="Aizhan Kassymova" userId="116eda05-19b7-4ab1-b111-75ad639c04ed" providerId="ADAL" clId="{FF919DDD-87BC-2C46-9B38-A82B1C749C83}" dt="2022-08-18T17:58:14.310" v="4808" actId="1076"/>
          <ac:spMkLst>
            <pc:docMk/>
            <pc:sldMk cId="1761510866" sldId="1203"/>
            <ac:spMk id="99" creationId="{0BC58028-06B7-1A4E-8510-AE6EC1534B60}"/>
          </ac:spMkLst>
        </pc:spChg>
        <pc:spChg chg="mod">
          <ac:chgData name="Aizhan Kassymova" userId="116eda05-19b7-4ab1-b111-75ad639c04ed" providerId="ADAL" clId="{FF919DDD-87BC-2C46-9B38-A82B1C749C83}" dt="2022-08-18T18:02:57.115" v="4999" actId="1076"/>
          <ac:spMkLst>
            <pc:docMk/>
            <pc:sldMk cId="1761510866" sldId="1203"/>
            <ac:spMk id="102" creationId="{26B4BE77-FB6F-AB48-BDB1-C2E23D5564F9}"/>
          </ac:spMkLst>
        </pc:spChg>
        <pc:spChg chg="mod">
          <ac:chgData name="Aizhan Kassymova" userId="116eda05-19b7-4ab1-b111-75ad639c04ed" providerId="ADAL" clId="{FF919DDD-87BC-2C46-9B38-A82B1C749C83}" dt="2022-08-18T18:03:35.290" v="5004" actId="20577"/>
          <ac:spMkLst>
            <pc:docMk/>
            <pc:sldMk cId="1761510866" sldId="1203"/>
            <ac:spMk id="103" creationId="{8DAB804F-166B-0D4B-8089-4B58E3A0811F}"/>
          </ac:spMkLst>
        </pc:spChg>
        <pc:spChg chg="mod">
          <ac:chgData name="Aizhan Kassymova" userId="116eda05-19b7-4ab1-b111-75ad639c04ed" providerId="ADAL" clId="{FF919DDD-87BC-2C46-9B38-A82B1C749C83}" dt="2022-08-18T18:02:24.679" v="4995" actId="255"/>
          <ac:spMkLst>
            <pc:docMk/>
            <pc:sldMk cId="1761510866" sldId="1203"/>
            <ac:spMk id="107" creationId="{C1196D10-63E5-F146-A338-FB6B53C00F42}"/>
          </ac:spMkLst>
        </pc:spChg>
        <pc:spChg chg="mod">
          <ac:chgData name="Aizhan Kassymova" userId="116eda05-19b7-4ab1-b111-75ad639c04ed" providerId="ADAL" clId="{FF919DDD-87BC-2C46-9B38-A82B1C749C83}" dt="2022-08-18T18:01:51.843" v="4993" actId="255"/>
          <ac:spMkLst>
            <pc:docMk/>
            <pc:sldMk cId="1761510866" sldId="1203"/>
            <ac:spMk id="108" creationId="{62087231-CA89-9F46-9993-D5CE4726B8FD}"/>
          </ac:spMkLst>
        </pc:spChg>
        <pc:spChg chg="mod">
          <ac:chgData name="Aizhan Kassymova" userId="116eda05-19b7-4ab1-b111-75ad639c04ed" providerId="ADAL" clId="{FF919DDD-87BC-2C46-9B38-A82B1C749C83}" dt="2022-08-18T17:59:07.759" v="4862" actId="1076"/>
          <ac:spMkLst>
            <pc:docMk/>
            <pc:sldMk cId="1761510866" sldId="1203"/>
            <ac:spMk id="109" creationId="{CE090396-5F4D-6E4E-AA9C-2778A62E73B2}"/>
          </ac:spMkLst>
        </pc:spChg>
        <pc:spChg chg="mod">
          <ac:chgData name="Aizhan Kassymova" userId="116eda05-19b7-4ab1-b111-75ad639c04ed" providerId="ADAL" clId="{FF919DDD-87BC-2C46-9B38-A82B1C749C83}" dt="2022-08-18T18:03:23.453" v="5002" actId="20578"/>
          <ac:spMkLst>
            <pc:docMk/>
            <pc:sldMk cId="1761510866" sldId="1203"/>
            <ac:spMk id="110" creationId="{7103D547-1AEC-9743-8B26-22B579AF1CE1}"/>
          </ac:spMkLst>
        </pc:spChg>
        <pc:spChg chg="mod">
          <ac:chgData name="Aizhan Kassymova" userId="116eda05-19b7-4ab1-b111-75ad639c04ed" providerId="ADAL" clId="{FF919DDD-87BC-2C46-9B38-A82B1C749C83}" dt="2022-08-18T17:59:51.117" v="4863"/>
          <ac:spMkLst>
            <pc:docMk/>
            <pc:sldMk cId="1761510866" sldId="1203"/>
            <ac:spMk id="111" creationId="{AF202832-D8A0-CC44-AEC9-474E90CA4102}"/>
          </ac:spMkLst>
        </pc:spChg>
        <pc:spChg chg="add mod">
          <ac:chgData name="Aizhan Kassymova" userId="116eda05-19b7-4ab1-b111-75ad639c04ed" providerId="ADAL" clId="{FF919DDD-87BC-2C46-9B38-A82B1C749C83}" dt="2022-08-18T17:49:42.639" v="4430"/>
          <ac:spMkLst>
            <pc:docMk/>
            <pc:sldMk cId="1761510866" sldId="1203"/>
            <ac:spMk id="116" creationId="{36767D5F-44D2-9BFD-7AF3-7F9BB1B08CC2}"/>
          </ac:spMkLst>
        </pc:spChg>
        <pc:spChg chg="mod">
          <ac:chgData name="Aizhan Kassymova" userId="116eda05-19b7-4ab1-b111-75ad639c04ed" providerId="ADAL" clId="{FF919DDD-87BC-2C46-9B38-A82B1C749C83}" dt="2022-08-18T18:04:46.328" v="5045" actId="20577"/>
          <ac:spMkLst>
            <pc:docMk/>
            <pc:sldMk cId="1761510866" sldId="1203"/>
            <ac:spMk id="119" creationId="{C0762B76-1537-D346-8718-8BAF6E1F14E0}"/>
          </ac:spMkLst>
        </pc:spChg>
        <pc:spChg chg="mod">
          <ac:chgData name="Aizhan Kassymova" userId="116eda05-19b7-4ab1-b111-75ad639c04ed" providerId="ADAL" clId="{FF919DDD-87BC-2C46-9B38-A82B1C749C83}" dt="2022-08-18T18:02:31.858" v="4996" actId="255"/>
          <ac:spMkLst>
            <pc:docMk/>
            <pc:sldMk cId="1761510866" sldId="1203"/>
            <ac:spMk id="125" creationId="{5CEFBFE2-D6C5-6C4B-85CD-C2B1704479E4}"/>
          </ac:spMkLst>
        </pc:spChg>
        <pc:grpChg chg="mod">
          <ac:chgData name="Aizhan Kassymova" userId="116eda05-19b7-4ab1-b111-75ad639c04ed" providerId="ADAL" clId="{FF919DDD-87BC-2C46-9B38-A82B1C749C83}" dt="2022-08-18T18:03:23.453" v="5002" actId="20578"/>
          <ac:grpSpMkLst>
            <pc:docMk/>
            <pc:sldMk cId="1761510866" sldId="1203"/>
            <ac:grpSpMk id="18" creationId="{A2C55822-331C-DB41-AB07-59E5BF177405}"/>
          </ac:grpSpMkLst>
        </pc:grpChg>
        <pc:grpChg chg="mod">
          <ac:chgData name="Aizhan Kassymova" userId="116eda05-19b7-4ab1-b111-75ad639c04ed" providerId="ADAL" clId="{FF919DDD-87BC-2C46-9B38-A82B1C749C83}" dt="2022-08-18T18:03:23.453" v="5002" actId="20578"/>
          <ac:grpSpMkLst>
            <pc:docMk/>
            <pc:sldMk cId="1761510866" sldId="1203"/>
            <ac:grpSpMk id="21" creationId="{EDC6B1EF-A64F-C94C-81C5-7457A0FFD99A}"/>
          </ac:grpSpMkLst>
        </pc:grpChg>
        <pc:grpChg chg="mod">
          <ac:chgData name="Aizhan Kassymova" userId="116eda05-19b7-4ab1-b111-75ad639c04ed" providerId="ADAL" clId="{FF919DDD-87BC-2C46-9B38-A82B1C749C83}" dt="2022-08-18T17:59:51.117" v="4863"/>
          <ac:grpSpMkLst>
            <pc:docMk/>
            <pc:sldMk cId="1761510866" sldId="1203"/>
            <ac:grpSpMk id="115" creationId="{25F3ABB6-FC22-8E45-923B-C272F3E47C12}"/>
          </ac:grpSpMkLst>
        </pc:grpChg>
        <pc:cxnChg chg="mod">
          <ac:chgData name="Aizhan Kassymova" userId="116eda05-19b7-4ab1-b111-75ad639c04ed" providerId="ADAL" clId="{FF919DDD-87BC-2C46-9B38-A82B1C749C83}" dt="2022-08-18T17:58:14.310" v="4808" actId="1076"/>
          <ac:cxnSpMkLst>
            <pc:docMk/>
            <pc:sldMk cId="1761510866" sldId="1203"/>
            <ac:cxnSpMk id="7" creationId="{163A6281-16AF-5F4C-91CB-DC46FB513501}"/>
          </ac:cxnSpMkLst>
        </pc:cxnChg>
        <pc:cxnChg chg="mod">
          <ac:chgData name="Aizhan Kassymova" userId="116eda05-19b7-4ab1-b111-75ad639c04ed" providerId="ADAL" clId="{FF919DDD-87BC-2C46-9B38-A82B1C749C83}" dt="2022-08-18T17:59:07.759" v="4862" actId="1076"/>
          <ac:cxnSpMkLst>
            <pc:docMk/>
            <pc:sldMk cId="1761510866" sldId="1203"/>
            <ac:cxnSpMk id="101" creationId="{4F87AC36-0055-DB45-A995-89129C5BB34A}"/>
          </ac:cxnSpMkLst>
        </pc:cxnChg>
        <pc:cxnChg chg="mod">
          <ac:chgData name="Aizhan Kassymova" userId="116eda05-19b7-4ab1-b111-75ad639c04ed" providerId="ADAL" clId="{FF919DDD-87BC-2C46-9B38-A82B1C749C83}" dt="2022-08-18T18:05:05.603" v="5046" actId="1076"/>
          <ac:cxnSpMkLst>
            <pc:docMk/>
            <pc:sldMk cId="1761510866" sldId="1203"/>
            <ac:cxnSpMk id="127" creationId="{C6493B77-D766-824F-B26A-A73B9CE92231}"/>
          </ac:cxnSpMkLst>
        </pc:cxnChg>
      </pc:sldChg>
      <pc:sldChg chg="addSp delSp modSp add mod modAnim modNotesTx">
        <pc:chgData name="Aizhan Kassymova" userId="116eda05-19b7-4ab1-b111-75ad639c04ed" providerId="ADAL" clId="{FF919DDD-87BC-2C46-9B38-A82B1C749C83}" dt="2022-08-19T09:36:41.624" v="9661" actId="20577"/>
        <pc:sldMkLst>
          <pc:docMk/>
          <pc:sldMk cId="1126760312" sldId="1204"/>
        </pc:sldMkLst>
        <pc:spChg chg="mod">
          <ac:chgData name="Aizhan Kassymova" userId="116eda05-19b7-4ab1-b111-75ad639c04ed" providerId="ADAL" clId="{FF919DDD-87BC-2C46-9B38-A82B1C749C83}" dt="2022-08-18T17:23:05.218" v="3535" actId="27636"/>
          <ac:spMkLst>
            <pc:docMk/>
            <pc:sldMk cId="1126760312" sldId="1204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7:29:02.048" v="3629" actId="1076"/>
          <ac:spMkLst>
            <pc:docMk/>
            <pc:sldMk cId="1126760312" sldId="1204"/>
            <ac:spMk id="8" creationId="{62219A32-C5B7-4A41-B560-B3B62A39F92F}"/>
          </ac:spMkLst>
        </pc:spChg>
        <pc:spChg chg="del">
          <ac:chgData name="Aizhan Kassymova" userId="116eda05-19b7-4ab1-b111-75ad639c04ed" providerId="ADAL" clId="{FF919DDD-87BC-2C46-9B38-A82B1C749C83}" dt="2022-08-18T17:29:16.216" v="3632" actId="478"/>
          <ac:spMkLst>
            <pc:docMk/>
            <pc:sldMk cId="1126760312" sldId="1204"/>
            <ac:spMk id="9" creationId="{BA1AE1C8-34DA-8649-8588-05545644E513}"/>
          </ac:spMkLst>
        </pc:spChg>
        <pc:spChg chg="mod">
          <ac:chgData name="Aizhan Kassymova" userId="116eda05-19b7-4ab1-b111-75ad639c04ed" providerId="ADAL" clId="{FF919DDD-87BC-2C46-9B38-A82B1C749C83}" dt="2022-08-18T17:28:51.035" v="3628" actId="313"/>
          <ac:spMkLst>
            <pc:docMk/>
            <pc:sldMk cId="1126760312" sldId="1204"/>
            <ac:spMk id="10" creationId="{C21F0D09-350B-0D4B-B0F1-02B4E8F5DB35}"/>
          </ac:spMkLst>
        </pc:spChg>
        <pc:spChg chg="add mod">
          <ac:chgData name="Aizhan Kassymova" userId="116eda05-19b7-4ab1-b111-75ad639c04ed" providerId="ADAL" clId="{FF919DDD-87BC-2C46-9B38-A82B1C749C83}" dt="2022-08-18T17:29:16.862" v="3633"/>
          <ac:spMkLst>
            <pc:docMk/>
            <pc:sldMk cId="1126760312" sldId="1204"/>
            <ac:spMk id="11" creationId="{94CEC709-8291-0670-AE02-DC0A16200C03}"/>
          </ac:spMkLst>
        </pc:spChg>
        <pc:spChg chg="mod">
          <ac:chgData name="Aizhan Kassymova" userId="116eda05-19b7-4ab1-b111-75ad639c04ed" providerId="ADAL" clId="{FF919DDD-87BC-2C46-9B38-A82B1C749C83}" dt="2022-08-18T17:28:46.964" v="3627" actId="313"/>
          <ac:spMkLst>
            <pc:docMk/>
            <pc:sldMk cId="1126760312" sldId="1204"/>
            <ac:spMk id="42" creationId="{709A56B0-0263-BE46-AEA5-8771DC7625B6}"/>
          </ac:spMkLst>
        </pc:spChg>
        <pc:grpChg chg="mod">
          <ac:chgData name="Aizhan Kassymova" userId="116eda05-19b7-4ab1-b111-75ad639c04ed" providerId="ADAL" clId="{FF919DDD-87BC-2C46-9B38-A82B1C749C83}" dt="2022-08-18T17:29:02.048" v="3629" actId="1076"/>
          <ac:grpSpMkLst>
            <pc:docMk/>
            <pc:sldMk cId="1126760312" sldId="1204"/>
            <ac:grpSpMk id="3" creationId="{67B4DB3B-FB87-7B42-8ADE-E098B4B1CDD9}"/>
          </ac:grpSpMkLst>
        </pc:grpChg>
        <pc:picChg chg="mod">
          <ac:chgData name="Aizhan Kassymova" userId="116eda05-19b7-4ab1-b111-75ad639c04ed" providerId="ADAL" clId="{FF919DDD-87BC-2C46-9B38-A82B1C749C83}" dt="2022-08-18T17:29:02.048" v="3629" actId="1076"/>
          <ac:picMkLst>
            <pc:docMk/>
            <pc:sldMk cId="1126760312" sldId="1204"/>
            <ac:picMk id="7170" creationId="{78FD9079-5EFC-D744-A2EF-B55FD834CA4A}"/>
          </ac:picMkLst>
        </pc:picChg>
      </pc:sldChg>
      <pc:sldChg chg="addSp delSp modSp add mod">
        <pc:chgData name="Aizhan Kassymova" userId="116eda05-19b7-4ab1-b111-75ad639c04ed" providerId="ADAL" clId="{FF919DDD-87BC-2C46-9B38-A82B1C749C83}" dt="2022-08-18T17:32:47.062" v="3831" actId="1035"/>
        <pc:sldMkLst>
          <pc:docMk/>
          <pc:sldMk cId="3641842256" sldId="1205"/>
        </pc:sldMkLst>
        <pc:spChg chg="mod">
          <ac:chgData name="Aizhan Kassymova" userId="116eda05-19b7-4ab1-b111-75ad639c04ed" providerId="ADAL" clId="{FF919DDD-87BC-2C46-9B38-A82B1C749C83}" dt="2022-08-18T17:31:45.854" v="3747" actId="20577"/>
          <ac:spMkLst>
            <pc:docMk/>
            <pc:sldMk cId="3641842256" sldId="1205"/>
            <ac:spMk id="2" creationId="{3B8CD900-19EC-824C-BF74-AADFBF5A172E}"/>
          </ac:spMkLst>
        </pc:spChg>
        <pc:spChg chg="mod">
          <ac:chgData name="Aizhan Kassymova" userId="116eda05-19b7-4ab1-b111-75ad639c04ed" providerId="ADAL" clId="{FF919DDD-87BC-2C46-9B38-A82B1C749C83}" dt="2022-08-18T17:32:16.810" v="3788" actId="20577"/>
          <ac:spMkLst>
            <pc:docMk/>
            <pc:sldMk cId="3641842256" sldId="1205"/>
            <ac:spMk id="67" creationId="{26B25746-91F9-5D4A-8F0C-823F1140A003}"/>
          </ac:spMkLst>
        </pc:spChg>
        <pc:spChg chg="mod">
          <ac:chgData name="Aizhan Kassymova" userId="116eda05-19b7-4ab1-b111-75ad639c04ed" providerId="ADAL" clId="{FF919DDD-87BC-2C46-9B38-A82B1C749C83}" dt="2022-08-18T17:32:47.062" v="3831" actId="1035"/>
          <ac:spMkLst>
            <pc:docMk/>
            <pc:sldMk cId="3641842256" sldId="1205"/>
            <ac:spMk id="73" creationId="{FA80C9CA-4B40-8840-B931-9FF9ACFD24EF}"/>
          </ac:spMkLst>
        </pc:spChg>
        <pc:spChg chg="mod">
          <ac:chgData name="Aizhan Kassymova" userId="116eda05-19b7-4ab1-b111-75ad639c04ed" providerId="ADAL" clId="{FF919DDD-87BC-2C46-9B38-A82B1C749C83}" dt="2022-08-18T17:32:47.062" v="3831" actId="1035"/>
          <ac:spMkLst>
            <pc:docMk/>
            <pc:sldMk cId="3641842256" sldId="1205"/>
            <ac:spMk id="74" creationId="{521CFB86-2E9D-B149-847B-A167F4F8FCE1}"/>
          </ac:spMkLst>
        </pc:spChg>
        <pc:spChg chg="mod">
          <ac:chgData name="Aizhan Kassymova" userId="116eda05-19b7-4ab1-b111-75ad639c04ed" providerId="ADAL" clId="{FF919DDD-87BC-2C46-9B38-A82B1C749C83}" dt="2022-08-18T17:32:06.902" v="3776" actId="1037"/>
          <ac:spMkLst>
            <pc:docMk/>
            <pc:sldMk cId="3641842256" sldId="1205"/>
            <ac:spMk id="101" creationId="{EA3FA186-38E3-E24B-80CE-CDFC5DF36C2A}"/>
          </ac:spMkLst>
        </pc:spChg>
        <pc:spChg chg="mod">
          <ac:chgData name="Aizhan Kassymova" userId="116eda05-19b7-4ab1-b111-75ad639c04ed" providerId="ADAL" clId="{FF919DDD-87BC-2C46-9B38-A82B1C749C83}" dt="2022-08-18T17:32:06.902" v="3776" actId="1037"/>
          <ac:spMkLst>
            <pc:docMk/>
            <pc:sldMk cId="3641842256" sldId="1205"/>
            <ac:spMk id="102" creationId="{237CD0D2-3CD0-9E45-8D08-0B39FC58CB38}"/>
          </ac:spMkLst>
        </pc:spChg>
        <pc:spChg chg="mod">
          <ac:chgData name="Aizhan Kassymova" userId="116eda05-19b7-4ab1-b111-75ad639c04ed" providerId="ADAL" clId="{FF919DDD-87BC-2C46-9B38-A82B1C749C83}" dt="2022-08-18T17:32:27.252" v="3800" actId="20577"/>
          <ac:spMkLst>
            <pc:docMk/>
            <pc:sldMk cId="3641842256" sldId="1205"/>
            <ac:spMk id="106" creationId="{8ED6243F-D34F-6848-8B35-66C2A258A3B6}"/>
          </ac:spMkLst>
        </pc:spChg>
        <pc:spChg chg="del">
          <ac:chgData name="Aizhan Kassymova" userId="116eda05-19b7-4ab1-b111-75ad639c04ed" providerId="ADAL" clId="{FF919DDD-87BC-2C46-9B38-A82B1C749C83}" dt="2022-08-18T17:29:26.479" v="3636" actId="478"/>
          <ac:spMkLst>
            <pc:docMk/>
            <pc:sldMk cId="3641842256" sldId="1205"/>
            <ac:spMk id="119" creationId="{7A5F6544-E291-2540-84CA-0893797A7FD8}"/>
          </ac:spMkLst>
        </pc:spChg>
        <pc:spChg chg="add mod">
          <ac:chgData name="Aizhan Kassymova" userId="116eda05-19b7-4ab1-b111-75ad639c04ed" providerId="ADAL" clId="{FF919DDD-87BC-2C46-9B38-A82B1C749C83}" dt="2022-08-18T17:29:26.997" v="3637"/>
          <ac:spMkLst>
            <pc:docMk/>
            <pc:sldMk cId="3641842256" sldId="1205"/>
            <ac:spMk id="122" creationId="{782B9BC3-9E7F-EE5B-3B10-1451BA4C34C4}"/>
          </ac:spMkLst>
        </pc:spChg>
        <pc:grpChg chg="mod">
          <ac:chgData name="Aizhan Kassymova" userId="116eda05-19b7-4ab1-b111-75ad639c04ed" providerId="ADAL" clId="{FF919DDD-87BC-2C46-9B38-A82B1C749C83}" dt="2022-08-18T17:32:47.062" v="3831" actId="1035"/>
          <ac:grpSpMkLst>
            <pc:docMk/>
            <pc:sldMk cId="3641842256" sldId="1205"/>
            <ac:grpSpMk id="72" creationId="{56EFCAB8-B7AF-164A-9F92-8EACFBDEB179}"/>
          </ac:grpSpMkLst>
        </pc:grpChg>
        <pc:grpChg chg="mod">
          <ac:chgData name="Aizhan Kassymova" userId="116eda05-19b7-4ab1-b111-75ad639c04ed" providerId="ADAL" clId="{FF919DDD-87BC-2C46-9B38-A82B1C749C83}" dt="2022-08-18T17:32:06.902" v="3776" actId="1037"/>
          <ac:grpSpMkLst>
            <pc:docMk/>
            <pc:sldMk cId="3641842256" sldId="1205"/>
            <ac:grpSpMk id="100" creationId="{7781A61F-1C88-6E46-96AB-268CBADE4526}"/>
          </ac:grpSpMkLst>
        </pc:grpChg>
      </pc:sldChg>
      <pc:sldChg chg="add del">
        <pc:chgData name="Aizhan Kassymova" userId="116eda05-19b7-4ab1-b111-75ad639c04ed" providerId="ADAL" clId="{FF919DDD-87BC-2C46-9B38-A82B1C749C83}" dt="2022-08-19T09:42:07.656" v="9665" actId="2696"/>
        <pc:sldMkLst>
          <pc:docMk/>
          <pc:sldMk cId="2622193181" sldId="1206"/>
        </pc:sldMkLst>
      </pc:sldChg>
      <pc:sldChg chg="add del">
        <pc:chgData name="Aizhan Kassymova" userId="116eda05-19b7-4ab1-b111-75ad639c04ed" providerId="ADAL" clId="{FF919DDD-87BC-2C46-9B38-A82B1C749C83}" dt="2022-08-19T09:42:09.390" v="9667" actId="2696"/>
        <pc:sldMkLst>
          <pc:docMk/>
          <pc:sldMk cId="1070888412" sldId="1207"/>
        </pc:sldMkLst>
      </pc:sldChg>
      <pc:sldChg chg="add del">
        <pc:chgData name="Aizhan Kassymova" userId="116eda05-19b7-4ab1-b111-75ad639c04ed" providerId="ADAL" clId="{FF919DDD-87BC-2C46-9B38-A82B1C749C83}" dt="2022-08-19T09:42:10.610" v="9669" actId="2696"/>
        <pc:sldMkLst>
          <pc:docMk/>
          <pc:sldMk cId="1022194691" sldId="1208"/>
        </pc:sldMkLst>
      </pc:sldChg>
      <pc:sldChg chg="add del">
        <pc:chgData name="Aizhan Kassymova" userId="116eda05-19b7-4ab1-b111-75ad639c04ed" providerId="ADAL" clId="{FF919DDD-87BC-2C46-9B38-A82B1C749C83}" dt="2022-08-19T09:42:13.470" v="9673" actId="2696"/>
        <pc:sldMkLst>
          <pc:docMk/>
          <pc:sldMk cId="762754058" sldId="1209"/>
        </pc:sldMkLst>
      </pc:sldChg>
      <pc:sldChg chg="add del">
        <pc:chgData name="Aizhan Kassymova" userId="116eda05-19b7-4ab1-b111-75ad639c04ed" providerId="ADAL" clId="{FF919DDD-87BC-2C46-9B38-A82B1C749C83}" dt="2022-08-19T09:42:14.125" v="9674" actId="2696"/>
        <pc:sldMkLst>
          <pc:docMk/>
          <pc:sldMk cId="2993906901" sldId="1210"/>
        </pc:sldMkLst>
      </pc:sldChg>
      <pc:sldChg chg="add del">
        <pc:chgData name="Aizhan Kassymova" userId="116eda05-19b7-4ab1-b111-75ad639c04ed" providerId="ADAL" clId="{FF919DDD-87BC-2C46-9B38-A82B1C749C83}" dt="2022-08-19T09:42:14.707" v="9675" actId="2696"/>
        <pc:sldMkLst>
          <pc:docMk/>
          <pc:sldMk cId="2690081605" sldId="1211"/>
        </pc:sldMkLst>
      </pc:sldChg>
      <pc:sldChg chg="add del">
        <pc:chgData name="Aizhan Kassymova" userId="116eda05-19b7-4ab1-b111-75ad639c04ed" providerId="ADAL" clId="{FF919DDD-87BC-2C46-9B38-A82B1C749C83}" dt="2022-08-19T09:42:15.219" v="9676" actId="2696"/>
        <pc:sldMkLst>
          <pc:docMk/>
          <pc:sldMk cId="2261465745" sldId="1212"/>
        </pc:sldMkLst>
      </pc:sldChg>
      <pc:sldChg chg="add del">
        <pc:chgData name="Aizhan Kassymova" userId="116eda05-19b7-4ab1-b111-75ad639c04ed" providerId="ADAL" clId="{FF919DDD-87BC-2C46-9B38-A82B1C749C83}" dt="2022-08-02T17:30:32.532" v="151" actId="2696"/>
        <pc:sldMkLst>
          <pc:docMk/>
          <pc:sldMk cId="3275589880" sldId="1213"/>
        </pc:sldMkLst>
      </pc:sldChg>
      <pc:sldChg chg="addSp delSp modSp add mod modAnim modNotesTx">
        <pc:chgData name="Aizhan Kassymova" userId="116eda05-19b7-4ab1-b111-75ad639c04ed" providerId="ADAL" clId="{FF919DDD-87BC-2C46-9B38-A82B1C749C83}" dt="2022-08-19T06:21:16.477" v="9276" actId="20577"/>
        <pc:sldMkLst>
          <pc:docMk/>
          <pc:sldMk cId="564278734" sldId="1214"/>
        </pc:sldMkLst>
        <pc:spChg chg="mod">
          <ac:chgData name="Aizhan Kassymova" userId="116eda05-19b7-4ab1-b111-75ad639c04ed" providerId="ADAL" clId="{FF919DDD-87BC-2C46-9B38-A82B1C749C83}" dt="2022-08-02T17:32:08.482" v="161"/>
          <ac:spMkLst>
            <pc:docMk/>
            <pc:sldMk cId="564278734" sldId="1214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02T17:40:55.206" v="297" actId="478"/>
          <ac:spMkLst>
            <pc:docMk/>
            <pc:sldMk cId="564278734" sldId="1214"/>
            <ac:spMk id="85" creationId="{ADF8FD71-EE62-D045-9E44-162D85579691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88" creationId="{FD66405D-8423-146C-D268-76ABB87CEE90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91" creationId="{8DF95936-7F6B-B5D1-CEFD-2656BC59FB62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95" creationId="{F309429E-73A3-149D-69D9-110CB77C3470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96" creationId="{E285547D-31DB-707E-24A9-6B75E727C371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97" creationId="{C02AD3E3-2B48-BE94-4B2A-6E4A786DC82C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06" creationId="{13F15D7D-8DF5-074E-8E4A-949588FE1717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11" creationId="{6442D484-A147-0878-1F97-4D30C636212D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14" creationId="{64ECCCA4-DCBB-A236-4649-F7B09E143EB1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15" creationId="{4FEEE10B-5C9A-4BBA-EA75-19A94FEF140F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69" creationId="{8661CADC-FB3E-B90E-7FE0-67F3327A680A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0" creationId="{E35E706D-2049-4A6F-8A00-2AA6DDE32DEF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1" creationId="{56659252-033E-480B-7011-BCB668F683FF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2" creationId="{6D11B320-972C-0F6A-5FD4-7D5BBA5ED611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3" creationId="{E4A9961D-0F0E-3A11-37D5-7928038FE3A4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4" creationId="{390F6B70-B28A-8E92-255E-718BBCA1E69D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5" creationId="{7EBDC1A2-C03E-1BBE-42B3-45F5C7D6B712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6" creationId="{9384BF08-906E-77D7-12E7-044EB8E97847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7" creationId="{8224878C-E30C-2A67-86A0-DD4366D15705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78" creationId="{A83E30D5-E487-AC0B-F271-9515D7142908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0" creationId="{0755D32D-B849-9FF2-98B3-E8BFC393AE35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2" creationId="{D8D7E436-8B4F-322D-D8F3-1C707360E319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3" creationId="{1DCB9C8D-7811-17BA-065C-35F161FE1856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5" creationId="{E8E25949-8425-AA74-8C16-0B8A092DAA0D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7" creationId="{E23F91A4-75D6-4678-1D78-2628F76088A6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8" creationId="{B9B6D40A-61B3-E546-4A20-44376056E785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89" creationId="{040D09C4-20F3-37D1-7AD5-1C97D4120436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0" creationId="{0F0466C6-0089-DCE2-AB60-D58771B74436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1" creationId="{E08FB73D-9E48-23FB-8ACE-D603BFD1032C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2" creationId="{E13314D4-9F0E-D695-DD90-C5635FC95487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3" creationId="{E8CBC96E-AC5D-433A-3AD2-3138C5FA5F64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4" creationId="{653CF475-D95B-20B5-E3F7-78DBEC223332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5" creationId="{9EE9EF4C-E56F-1C2D-B28C-76E36C16E864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6" creationId="{DDFD0455-6AA3-1293-5D0D-327CD8A42F13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7" creationId="{BFA36E50-FEC9-0F08-2497-A37274B67266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8" creationId="{D634B338-4006-4859-694E-D08F5BAC573E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199" creationId="{5A2B119F-174E-2A73-235F-BBA2CE82B8A7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0" creationId="{D5712A53-C8F4-F014-7C3E-1C51FF687F63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1" creationId="{5A6446DB-95B2-C046-4B08-36986B0F0B0F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2" creationId="{456DD601-5215-8FE1-F1F6-90E1038D15C9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3" creationId="{37776901-4575-3E6E-B165-CDB107EB8CFD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4" creationId="{32DA72B3-446F-D033-55C4-FD02EEE31AD0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5" creationId="{B4091CB2-4C93-5B02-CB68-AC912A830BD9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6" creationId="{F797E8AC-0F4B-AC4A-ABE5-65B5CE6CC0C8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7" creationId="{9F7B129E-30DC-0876-FB31-A04DAECE88BD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09" creationId="{00681DBC-558E-DEE6-7526-BA62E10AF968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10" creationId="{7BB6EC58-C040-85D3-CD16-E7ABD70F4C1E}"/>
          </ac:spMkLst>
        </pc:spChg>
        <pc:spChg chg="mod">
          <ac:chgData name="Aizhan Kassymova" userId="116eda05-19b7-4ab1-b111-75ad639c04ed" providerId="ADAL" clId="{FF919DDD-87BC-2C46-9B38-A82B1C749C83}" dt="2022-08-02T17:31:03.132" v="154"/>
          <ac:spMkLst>
            <pc:docMk/>
            <pc:sldMk cId="564278734" sldId="1214"/>
            <ac:spMk id="211" creationId="{B124BEEC-7D30-CC3B-E825-518176A7D46E}"/>
          </ac:spMkLst>
        </pc:spChg>
        <pc:spChg chg="add mod">
          <ac:chgData name="Aizhan Kassymova" userId="116eda05-19b7-4ab1-b111-75ad639c04ed" providerId="ADAL" clId="{FF919DDD-87BC-2C46-9B38-A82B1C749C83}" dt="2022-08-02T17:40:55.504" v="298"/>
          <ac:spMkLst>
            <pc:docMk/>
            <pc:sldMk cId="564278734" sldId="1214"/>
            <ac:spMk id="212" creationId="{E2DF2976-7302-AB98-2067-0CB90114C6F0}"/>
          </ac:spMkLst>
        </pc:spChg>
        <pc:spChg chg="mod">
          <ac:chgData name="Aizhan Kassymova" userId="116eda05-19b7-4ab1-b111-75ad639c04ed" providerId="ADAL" clId="{FF919DDD-87BC-2C46-9B38-A82B1C749C83}" dt="2022-08-02T17:31:49.761" v="155"/>
          <ac:spMkLst>
            <pc:docMk/>
            <pc:sldMk cId="564278734" sldId="1214"/>
            <ac:spMk id="254" creationId="{B694493B-88BF-134F-B1BA-C0BD341D486C}"/>
          </ac:spMkLst>
        </pc:spChg>
        <pc:grpChg chg="del">
          <ac:chgData name="Aizhan Kassymova" userId="116eda05-19b7-4ab1-b111-75ad639c04ed" providerId="ADAL" clId="{FF919DDD-87BC-2C46-9B38-A82B1C749C83}" dt="2022-08-02T17:31:02.468" v="153" actId="478"/>
          <ac:grpSpMkLst>
            <pc:docMk/>
            <pc:sldMk cId="564278734" sldId="1214"/>
            <ac:grpSpMk id="9" creationId="{C7D89CDE-A98B-A64B-A840-9A38508B9B43}"/>
          </ac:grpSpMkLst>
        </pc:grpChg>
        <pc:grpChg chg="mod">
          <ac:chgData name="Aizhan Kassymova" userId="116eda05-19b7-4ab1-b111-75ad639c04ed" providerId="ADAL" clId="{FF919DDD-87BC-2C46-9B38-A82B1C749C83}" dt="2022-08-02T17:31:49.761" v="155"/>
          <ac:grpSpMkLst>
            <pc:docMk/>
            <pc:sldMk cId="564278734" sldId="1214"/>
            <ac:grpSpMk id="16" creationId="{3F910FC6-F569-2147-8E13-9C3CBF349C22}"/>
          </ac:grpSpMkLst>
        </pc:grpChg>
        <pc:grpChg chg="add 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86" creationId="{0C009AC4-CFEE-13FB-2F61-D2D1590065CD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87" creationId="{4185B2F2-4C8F-DD94-0FCC-45A7936AB717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89" creationId="{B796562A-B482-120F-B49F-9476D4C0DA07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90" creationId="{52439B96-E337-D1B7-DBD9-FB11F7370BEB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92" creationId="{2B722A0F-13E1-C235-779E-D1A5507525EF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04" creationId="{CB301C34-4D72-4947-DB45-3EE18D0E4228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16" creationId="{4D67EB14-E497-1547-87EB-ED06285D384B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60" creationId="{32811798-E6DC-3660-3E9E-7986727DB1C6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65" creationId="{65FBBFFE-5A91-2101-36A0-5277DE57930F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68" creationId="{3EF60A7D-85FE-8719-D8E6-56FBE61446A5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79" creationId="{D56843BA-E06D-D410-03B8-E8436AA19740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81" creationId="{BE150900-6CE4-407C-2034-5BFFC30AB544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84" creationId="{50BFE10D-E98C-C88D-E4CF-FEE4562D6B8B}"/>
          </ac:grpSpMkLst>
        </pc:grpChg>
        <pc:grpChg chg="mod">
          <ac:chgData name="Aizhan Kassymova" userId="116eda05-19b7-4ab1-b111-75ad639c04ed" providerId="ADAL" clId="{FF919DDD-87BC-2C46-9B38-A82B1C749C83}" dt="2022-08-02T17:31:03.132" v="154"/>
          <ac:grpSpMkLst>
            <pc:docMk/>
            <pc:sldMk cId="564278734" sldId="1214"/>
            <ac:grpSpMk id="186" creationId="{0DB77C97-AB95-241C-A662-3EDCE48A06E3}"/>
          </ac:grpSpMkLst>
        </pc:grpChg>
        <pc:picChg chg="mod">
          <ac:chgData name="Aizhan Kassymova" userId="116eda05-19b7-4ab1-b111-75ad639c04ed" providerId="ADAL" clId="{FF919DDD-87BC-2C46-9B38-A82B1C749C83}" dt="2022-08-02T17:31:03.132" v="154"/>
          <ac:picMkLst>
            <pc:docMk/>
            <pc:sldMk cId="564278734" sldId="1214"/>
            <ac:picMk id="208" creationId="{1EB6BBFB-D441-28F1-CDFF-838896E6A004}"/>
          </ac:picMkLst>
        </pc:picChg>
        <pc:cxnChg chg="mod">
          <ac:chgData name="Aizhan Kassymova" userId="116eda05-19b7-4ab1-b111-75ad639c04ed" providerId="ADAL" clId="{FF919DDD-87BC-2C46-9B38-A82B1C749C83}" dt="2022-08-02T17:31:49.761" v="155"/>
          <ac:cxnSpMkLst>
            <pc:docMk/>
            <pc:sldMk cId="564278734" sldId="1214"/>
            <ac:cxnSpMk id="10" creationId="{CF6FCEAF-463D-2648-AB33-C825C90C616E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93" creationId="{CFE61610-0FC6-B947-BD3F-1FC1FE720A28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94" creationId="{ACCE1B41-1EBF-048C-1311-60939454E829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12" creationId="{582EF6D1-DDD9-3A83-592B-DC927501E7BD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13" creationId="{C67D0157-0B2A-D06B-72BE-FFBAF837EB5A}"/>
          </ac:cxnSpMkLst>
        </pc:cxnChg>
        <pc:cxnChg chg="mod">
          <ac:chgData name="Aizhan Kassymova" userId="116eda05-19b7-4ab1-b111-75ad639c04ed" providerId="ADAL" clId="{FF919DDD-87BC-2C46-9B38-A82B1C749C83}" dt="2022-08-02T17:31:49.761" v="155"/>
          <ac:cxnSpMkLst>
            <pc:docMk/>
            <pc:sldMk cId="564278734" sldId="1214"/>
            <ac:cxnSpMk id="159" creationId="{E0B021F0-9489-874C-A482-48774A1F4135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61" creationId="{8224DA20-7A61-5852-8671-0DF226034B76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62" creationId="{2CDA63D3-21A3-37B4-1FC5-E194CA7E5637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63" creationId="{E78855B4-FD50-3E38-83F5-12AA3DE38298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64" creationId="{F20DEB61-B418-7A0B-7BD5-6D14B32D9956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66" creationId="{53D92C70-62ED-FA75-03A1-396F1539027A}"/>
          </ac:cxnSpMkLst>
        </pc:cxnChg>
        <pc:cxnChg chg="mod">
          <ac:chgData name="Aizhan Kassymova" userId="116eda05-19b7-4ab1-b111-75ad639c04ed" providerId="ADAL" clId="{FF919DDD-87BC-2C46-9B38-A82B1C749C83}" dt="2022-08-02T17:31:03.132" v="154"/>
          <ac:cxnSpMkLst>
            <pc:docMk/>
            <pc:sldMk cId="564278734" sldId="1214"/>
            <ac:cxnSpMk id="167" creationId="{305489C7-5E89-E810-C85A-92620C41345F}"/>
          </ac:cxnSpMkLst>
        </pc:cxnChg>
      </pc:sldChg>
      <pc:sldChg chg="addSp delSp modSp add mod modAnim">
        <pc:chgData name="Aizhan Kassymova" userId="116eda05-19b7-4ab1-b111-75ad639c04ed" providerId="ADAL" clId="{FF919DDD-87BC-2C46-9B38-A82B1C749C83}" dt="2022-08-02T17:40:59.587" v="300"/>
        <pc:sldMkLst>
          <pc:docMk/>
          <pc:sldMk cId="3298885533" sldId="1215"/>
        </pc:sldMkLst>
        <pc:spChg chg="mod">
          <ac:chgData name="Aizhan Kassymova" userId="116eda05-19b7-4ab1-b111-75ad639c04ed" providerId="ADAL" clId="{FF919DDD-87BC-2C46-9B38-A82B1C749C83}" dt="2022-08-02T17:32:14.587" v="162"/>
          <ac:spMkLst>
            <pc:docMk/>
            <pc:sldMk cId="3298885533" sldId="1215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02T17:40:59.274" v="299" actId="478"/>
          <ac:spMkLst>
            <pc:docMk/>
            <pc:sldMk cId="3298885533" sldId="1215"/>
            <ac:spMk id="87" creationId="{A2229121-4A15-DF44-A869-74D8C822A5F1}"/>
          </ac:spMkLst>
        </pc:spChg>
        <pc:spChg chg="mod">
          <ac:chgData name="Aizhan Kassymova" userId="116eda05-19b7-4ab1-b111-75ad639c04ed" providerId="ADAL" clId="{FF919DDD-87BC-2C46-9B38-A82B1C749C83}" dt="2022-08-02T17:33:20.886" v="167" actId="20577"/>
          <ac:spMkLst>
            <pc:docMk/>
            <pc:sldMk cId="3298885533" sldId="1215"/>
            <ac:spMk id="89" creationId="{910591A5-B3B8-B947-A7F1-BDBD4F667F70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97" creationId="{D31A8E02-CC88-8F19-2855-F63E072731EA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11" creationId="{27262931-0D1A-4495-F0F9-01A764732DAC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15" creationId="{831103BA-E849-DAB5-A371-A67AAE154A8D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16" creationId="{153A5F11-ECAB-B919-E713-D88855499503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59" creationId="{CF39B4DB-766A-A2D7-AC39-7AA8115FE76E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61" creationId="{7C349D8F-3580-B678-1FEB-3433B5421927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62" creationId="{FB160131-693B-2BA4-C6A7-BAB27D8CF2AC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65" creationId="{2DC36BC5-8286-8D3D-EEC0-46EFED2EDDE8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66" creationId="{8F157A77-2229-AEEA-1AD8-BD73615EB672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77" creationId="{BBEE86D1-1187-8309-8F07-4FEA901C53C5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78" creationId="{55E60C49-813A-E94B-C594-5CD8FB022AC5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79" creationId="{72DE285D-B378-1258-8131-4AE27A874E3F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0" creationId="{F971976F-15B7-E59A-4A7A-611CB6B497CA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1" creationId="{8FA66FB6-F797-4EEE-96AF-929C6F37E03D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2" creationId="{39F3239F-B15A-4C3C-CC53-FEC8D86F083F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3" creationId="{F4D51227-9F8A-10A7-235B-14B5B1E5D6FD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4" creationId="{A0063AEF-B6AC-7732-220B-69B75806D4EF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5" creationId="{5F22997A-1FDC-5626-7EDE-AE440E4DE86C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6" creationId="{D85607BC-BEB2-41B0-9CE4-970437A3EE53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88" creationId="{3DCACF03-4E2B-8695-D18E-F137C518B8C4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0" creationId="{A3B82A5C-6EDE-E598-5868-48861739E42F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1" creationId="{4C171D5E-6272-DD80-45E7-5B42C6F1C23B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3" creationId="{DEAD7A10-3FC9-FBAC-0867-A6598C801008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5" creationId="{705EDD48-09DB-FBC1-CE61-9DDC6F007B7A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6" creationId="{2D036324-5234-E546-8C6F-C6418A882A76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7" creationId="{386411A8-8562-51EE-A691-2DD544D7A8F1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8" creationId="{741216E8-6779-74FA-C8FA-793C498592DA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199" creationId="{4C345F6B-C83A-9FA3-4AA1-A91B5F4504D4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0" creationId="{D665FAE6-7786-40BC-5249-A21C2B42AF45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1" creationId="{157F737B-901B-46B8-BE67-4C903301A79F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2" creationId="{8733C9B9-917E-020E-16B5-E916DCD68561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3" creationId="{575E92DD-81DC-34CA-93C5-9187355CF1C4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4" creationId="{C4F3C4A2-D24C-EED3-575B-0B93F591C7F2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5" creationId="{186D11E3-B775-8556-8DB5-847F9BDB9AD5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6" creationId="{05720F78-F4B5-8ACA-879D-1B0187CEE309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7" creationId="{E144FC8D-485C-9E78-A3AE-6D2D44215F18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8" creationId="{3B29F296-12B0-30CB-D89F-C2C061684AFB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09" creationId="{20B39FF7-A50D-E13A-A1AF-BBB9032FB7C7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0" creationId="{CA5B8712-96DA-ED27-78A8-C204C36F4355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1" creationId="{645ED3C8-74C9-5957-5400-E8711435D93A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2" creationId="{7E0A1329-D842-CE2B-6B00-6AD7E0F84F19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3" creationId="{338A0B97-725C-F235-5AB0-AA3747676B1E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4" creationId="{6EDCA294-4898-F7E4-4CF8-AAC08760C9A0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5" creationId="{C331E249-FF48-183C-F24D-39A02ACBB1D4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7" creationId="{52AB3329-D6E2-AF27-2EC9-73A2EE4B86E8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8" creationId="{2D493B05-1466-F96A-5027-46642A3A4E3C}"/>
          </ac:spMkLst>
        </pc:spChg>
        <pc:spChg chg="mod">
          <ac:chgData name="Aizhan Kassymova" userId="116eda05-19b7-4ab1-b111-75ad639c04ed" providerId="ADAL" clId="{FF919DDD-87BC-2C46-9B38-A82B1C749C83}" dt="2022-08-02T17:32:35.981" v="164"/>
          <ac:spMkLst>
            <pc:docMk/>
            <pc:sldMk cId="3298885533" sldId="1215"/>
            <ac:spMk id="219" creationId="{7A9C4FAA-BC6C-B950-D705-CD05990EF282}"/>
          </ac:spMkLst>
        </pc:spChg>
        <pc:spChg chg="add mod">
          <ac:chgData name="Aizhan Kassymova" userId="116eda05-19b7-4ab1-b111-75ad639c04ed" providerId="ADAL" clId="{FF919DDD-87BC-2C46-9B38-A82B1C749C83}" dt="2022-08-02T17:40:59.587" v="300"/>
          <ac:spMkLst>
            <pc:docMk/>
            <pc:sldMk cId="3298885533" sldId="1215"/>
            <ac:spMk id="220" creationId="{533E8E66-AC54-E228-5383-F351403EEF80}"/>
          </ac:spMkLst>
        </pc:spChg>
        <pc:grpChg chg="del">
          <ac:chgData name="Aizhan Kassymova" userId="116eda05-19b7-4ab1-b111-75ad639c04ed" providerId="ADAL" clId="{FF919DDD-87BC-2C46-9B38-A82B1C749C83}" dt="2022-08-02T17:32:35.524" v="163" actId="478"/>
          <ac:grpSpMkLst>
            <pc:docMk/>
            <pc:sldMk cId="3298885533" sldId="1215"/>
            <ac:grpSpMk id="9" creationId="{C7D89CDE-A98B-A64B-A840-9A38508B9B43}"/>
          </ac:grpSpMkLst>
        </pc:grpChg>
        <pc:grpChg chg="add 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95" creationId="{63C4674F-947F-5BF2-A570-758A2032AC49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96" creationId="{6877A6E9-7DD6-E6BB-1E01-B56323091B71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04" creationId="{C298ECE6-A13C-CD21-56FE-450DB64891B6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06" creationId="{9E03F7B3-3E11-7CDE-245D-E0E0BF94A963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12" creationId="{14BB9F6F-775A-D986-BD16-4986959F8CDA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60" creationId="{965B8B3B-207E-6CA2-E3FD-D186DF9FD230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67" creationId="{564000D3-CA25-3A89-86B5-3A093C931E2D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68" creationId="{9AB5BBF3-0B87-0B23-E787-5D123367EE51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73" creationId="{777CCE48-A02D-BBB2-BD99-251C75A4C0C2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76" creationId="{782E842C-1B79-C09F-91C4-25FF79219927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87" creationId="{62182138-60EC-DE21-4CE1-401C0A894563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89" creationId="{981B063A-32C1-C36F-DA05-61F4F391A465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92" creationId="{0C03839D-E977-87AC-9215-D29A328B114E}"/>
          </ac:grpSpMkLst>
        </pc:grpChg>
        <pc:grpChg chg="mod">
          <ac:chgData name="Aizhan Kassymova" userId="116eda05-19b7-4ab1-b111-75ad639c04ed" providerId="ADAL" clId="{FF919DDD-87BC-2C46-9B38-A82B1C749C83}" dt="2022-08-02T17:32:35.981" v="164"/>
          <ac:grpSpMkLst>
            <pc:docMk/>
            <pc:sldMk cId="3298885533" sldId="1215"/>
            <ac:grpSpMk id="194" creationId="{3C0D9B1C-D572-D7B2-6600-8D9FF3AF3F4B}"/>
          </ac:grpSpMkLst>
        </pc:grpChg>
        <pc:picChg chg="mod">
          <ac:chgData name="Aizhan Kassymova" userId="116eda05-19b7-4ab1-b111-75ad639c04ed" providerId="ADAL" clId="{FF919DDD-87BC-2C46-9B38-A82B1C749C83}" dt="2022-08-02T17:32:42.231" v="165" actId="166"/>
          <ac:picMkLst>
            <pc:docMk/>
            <pc:sldMk cId="3298885533" sldId="1215"/>
            <ac:picMk id="92" creationId="{60AABE17-DADA-B14B-B0C4-01EC1B9C6813}"/>
          </ac:picMkLst>
        </pc:picChg>
        <pc:picChg chg="mod">
          <ac:chgData name="Aizhan Kassymova" userId="116eda05-19b7-4ab1-b111-75ad639c04ed" providerId="ADAL" clId="{FF919DDD-87BC-2C46-9B38-A82B1C749C83}" dt="2022-08-02T17:32:35.981" v="164"/>
          <ac:picMkLst>
            <pc:docMk/>
            <pc:sldMk cId="3298885533" sldId="1215"/>
            <ac:picMk id="216" creationId="{FEE727C7-329F-73A1-E742-1E21A766D4CA}"/>
          </ac:picMkLst>
        </pc:pic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13" creationId="{94EA0779-C698-B1D6-BE51-5718B084744F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14" creationId="{081EEE5A-33F8-7758-E593-090D3A6F6BFA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63" creationId="{5BA73B5F-D478-9CE7-30AE-9ED9001F650C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64" creationId="{1FBC90CC-2491-C574-1EEF-F66E0106E109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69" creationId="{617BF95F-3670-3110-6E2E-CC6255AD0703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70" creationId="{83DB58B2-AF9C-E162-0662-9D3072D391B9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71" creationId="{64B28107-7BB2-4AAD-CEB0-FD89F4AE804F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72" creationId="{042EBD43-E7CF-C0C8-E4ED-D9240A15B40D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74" creationId="{53D01163-9DDC-30F0-7644-C1FD2DE495E4}"/>
          </ac:cxnSpMkLst>
        </pc:cxnChg>
        <pc:cxnChg chg="mod">
          <ac:chgData name="Aizhan Kassymova" userId="116eda05-19b7-4ab1-b111-75ad639c04ed" providerId="ADAL" clId="{FF919DDD-87BC-2C46-9B38-A82B1C749C83}" dt="2022-08-02T17:32:35.981" v="164"/>
          <ac:cxnSpMkLst>
            <pc:docMk/>
            <pc:sldMk cId="3298885533" sldId="1215"/>
            <ac:cxnSpMk id="175" creationId="{6BAFCE3C-059A-31F1-7273-4D2E17EC9355}"/>
          </ac:cxnSpMkLst>
        </pc:cxnChg>
      </pc:sldChg>
      <pc:sldChg chg="addSp delSp modSp add mod">
        <pc:chgData name="Aizhan Kassymova" userId="116eda05-19b7-4ab1-b111-75ad639c04ed" providerId="ADAL" clId="{FF919DDD-87BC-2C46-9B38-A82B1C749C83}" dt="2022-08-18T19:33:41.305" v="8742" actId="1076"/>
        <pc:sldMkLst>
          <pc:docMk/>
          <pc:sldMk cId="450562008" sldId="1216"/>
        </pc:sldMkLst>
        <pc:spChg chg="mod">
          <ac:chgData name="Aizhan Kassymova" userId="116eda05-19b7-4ab1-b111-75ad639c04ed" providerId="ADAL" clId="{FF919DDD-87BC-2C46-9B38-A82B1C749C83}" dt="2022-08-18T19:28:47.461" v="8451" actId="20577"/>
          <ac:spMkLst>
            <pc:docMk/>
            <pc:sldMk cId="450562008" sldId="1216"/>
            <ac:spMk id="2" creationId="{3B8CD900-19EC-824C-BF74-AADFBF5A172E}"/>
          </ac:spMkLst>
        </pc:spChg>
        <pc:spChg chg="del">
          <ac:chgData name="Aizhan Kassymova" userId="116eda05-19b7-4ab1-b111-75ad639c04ed" providerId="ADAL" clId="{FF919DDD-87BC-2C46-9B38-A82B1C749C83}" dt="2022-08-18T19:12:28.815" v="7575" actId="478"/>
          <ac:spMkLst>
            <pc:docMk/>
            <pc:sldMk cId="450562008" sldId="1216"/>
            <ac:spMk id="69" creationId="{173A9DD9-82B1-6E42-88A8-6C0B706AA496}"/>
          </ac:spMkLst>
        </pc:spChg>
        <pc:spChg chg="add mod">
          <ac:chgData name="Aizhan Kassymova" userId="116eda05-19b7-4ab1-b111-75ad639c04ed" providerId="ADAL" clId="{FF919DDD-87BC-2C46-9B38-A82B1C749C83}" dt="2022-08-18T19:12:29.344" v="7576"/>
          <ac:spMkLst>
            <pc:docMk/>
            <pc:sldMk cId="450562008" sldId="1216"/>
            <ac:spMk id="70" creationId="{3E8A544E-B17E-2D8E-2FEF-63EF5996D6AC}"/>
          </ac:spMkLst>
        </pc:spChg>
        <pc:spChg chg="mod">
          <ac:chgData name="Aizhan Kassymova" userId="116eda05-19b7-4ab1-b111-75ad639c04ed" providerId="ADAL" clId="{FF919DDD-87BC-2C46-9B38-A82B1C749C83}" dt="2022-08-18T19:33:41.305" v="8742" actId="1076"/>
          <ac:spMkLst>
            <pc:docMk/>
            <pc:sldMk cId="450562008" sldId="1216"/>
            <ac:spMk id="211" creationId="{1C578050-76D7-774F-8B1E-4F455216E94E}"/>
          </ac:spMkLst>
        </pc:spChg>
        <pc:spChg chg="mod">
          <ac:chgData name="Aizhan Kassymova" userId="116eda05-19b7-4ab1-b111-75ad639c04ed" providerId="ADAL" clId="{FF919DDD-87BC-2C46-9B38-A82B1C749C83}" dt="2022-08-18T19:29:13.125" v="8492" actId="1038"/>
          <ac:spMkLst>
            <pc:docMk/>
            <pc:sldMk cId="450562008" sldId="1216"/>
            <ac:spMk id="214" creationId="{F0A75C95-49D9-D049-B8FA-C8954515AFD3}"/>
          </ac:spMkLst>
        </pc:spChg>
        <pc:spChg chg="mod">
          <ac:chgData name="Aizhan Kassymova" userId="116eda05-19b7-4ab1-b111-75ad639c04ed" providerId="ADAL" clId="{FF919DDD-87BC-2C46-9B38-A82B1C749C83}" dt="2022-08-18T19:30:36.749" v="8510" actId="20577"/>
          <ac:spMkLst>
            <pc:docMk/>
            <pc:sldMk cId="450562008" sldId="1216"/>
            <ac:spMk id="220" creationId="{51E91065-A73A-7D43-92CF-648D7E78E17F}"/>
          </ac:spMkLst>
        </pc:spChg>
        <pc:spChg chg="mod">
          <ac:chgData name="Aizhan Kassymova" userId="116eda05-19b7-4ab1-b111-75ad639c04ed" providerId="ADAL" clId="{FF919DDD-87BC-2C46-9B38-A82B1C749C83}" dt="2022-08-18T19:30:46.970" v="8515" actId="20577"/>
          <ac:spMkLst>
            <pc:docMk/>
            <pc:sldMk cId="450562008" sldId="1216"/>
            <ac:spMk id="227" creationId="{DB384BF1-67A8-D941-979F-3D776AAC77D8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6:10:57.771" v="9267" actId="20577"/>
        <pc:sldMkLst>
          <pc:docMk/>
          <pc:sldMk cId="1413735821" sldId="1217"/>
        </pc:sldMkLst>
        <pc:spChg chg="del">
          <ac:chgData name="Aizhan Kassymova" userId="116eda05-19b7-4ab1-b111-75ad639c04ed" providerId="ADAL" clId="{FF919DDD-87BC-2C46-9B38-A82B1C749C83}" dt="2022-08-02T17:30:23.109" v="146" actId="478"/>
          <ac:spMkLst>
            <pc:docMk/>
            <pc:sldMk cId="1413735821" sldId="1217"/>
            <ac:spMk id="66" creationId="{F496148B-2840-6E48-8844-F185577E4A6A}"/>
          </ac:spMkLst>
        </pc:spChg>
        <pc:spChg chg="add mod">
          <ac:chgData name="Aizhan Kassymova" userId="116eda05-19b7-4ab1-b111-75ad639c04ed" providerId="ADAL" clId="{FF919DDD-87BC-2C46-9B38-A82B1C749C83}" dt="2022-08-02T17:30:23.507" v="147"/>
          <ac:spMkLst>
            <pc:docMk/>
            <pc:sldMk cId="1413735821" sldId="1217"/>
            <ac:spMk id="69" creationId="{F6F2F9C9-D5F0-8C6D-C4A4-92A3FFED8D5E}"/>
          </ac:spMkLst>
        </pc:spChg>
      </pc:sldChg>
      <pc:sldChg chg="addSp delSp modSp add mod modNotesTx">
        <pc:chgData name="Aizhan Kassymova" userId="116eda05-19b7-4ab1-b111-75ad639c04ed" providerId="ADAL" clId="{FF919DDD-87BC-2C46-9B38-A82B1C749C83}" dt="2022-08-19T06:18:17.693" v="9269" actId="20577"/>
        <pc:sldMkLst>
          <pc:docMk/>
          <pc:sldMk cId="2074661733" sldId="1218"/>
        </pc:sldMkLst>
        <pc:spChg chg="add mod">
          <ac:chgData name="Aizhan Kassymova" userId="116eda05-19b7-4ab1-b111-75ad639c04ed" providerId="ADAL" clId="{FF919DDD-87BC-2C46-9B38-A82B1C749C83}" dt="2022-08-02T17:30:28.153" v="149"/>
          <ac:spMkLst>
            <pc:docMk/>
            <pc:sldMk cId="2074661733" sldId="1218"/>
            <ac:spMk id="150" creationId="{647988AC-B3AD-512A-E3D2-10AAE74FDEC5}"/>
          </ac:spMkLst>
        </pc:spChg>
        <pc:spChg chg="del">
          <ac:chgData name="Aizhan Kassymova" userId="116eda05-19b7-4ab1-b111-75ad639c04ed" providerId="ADAL" clId="{FF919DDD-87BC-2C46-9B38-A82B1C749C83}" dt="2022-08-02T17:30:27.689" v="148" actId="478"/>
          <ac:spMkLst>
            <pc:docMk/>
            <pc:sldMk cId="2074661733" sldId="1218"/>
            <ac:spMk id="159" creationId="{F8B5D732-7735-9D4B-9D7A-0E2219A426F1}"/>
          </ac:spMkLst>
        </pc:spChg>
      </pc:sldChg>
      <pc:sldChg chg="delSp modSp new mod">
        <pc:chgData name="Aizhan Kassymova" userId="116eda05-19b7-4ab1-b111-75ad639c04ed" providerId="ADAL" clId="{FF919DDD-87BC-2C46-9B38-A82B1C749C83}" dt="2022-08-18T17:38:43.630" v="4070" actId="478"/>
        <pc:sldMkLst>
          <pc:docMk/>
          <pc:sldMk cId="134944461" sldId="1219"/>
        </pc:sldMkLst>
        <pc:spChg chg="mod">
          <ac:chgData name="Aizhan Kassymova" userId="116eda05-19b7-4ab1-b111-75ad639c04ed" providerId="ADAL" clId="{FF919DDD-87BC-2C46-9B38-A82B1C749C83}" dt="2022-08-18T17:38:38.187" v="4069" actId="20577"/>
          <ac:spMkLst>
            <pc:docMk/>
            <pc:sldMk cId="134944461" sldId="1219"/>
            <ac:spMk id="2" creationId="{56433C44-6E24-55A6-4D8F-7AE04F562619}"/>
          </ac:spMkLst>
        </pc:spChg>
        <pc:spChg chg="del">
          <ac:chgData name="Aizhan Kassymova" userId="116eda05-19b7-4ab1-b111-75ad639c04ed" providerId="ADAL" clId="{FF919DDD-87BC-2C46-9B38-A82B1C749C83}" dt="2022-08-18T17:38:25.102" v="4053" actId="478"/>
          <ac:spMkLst>
            <pc:docMk/>
            <pc:sldMk cId="134944461" sldId="1219"/>
            <ac:spMk id="3" creationId="{E7E23BB8-06E2-33DE-B168-A75F147E2F3D}"/>
          </ac:spMkLst>
        </pc:spChg>
        <pc:spChg chg="del">
          <ac:chgData name="Aizhan Kassymova" userId="116eda05-19b7-4ab1-b111-75ad639c04ed" providerId="ADAL" clId="{FF919DDD-87BC-2C46-9B38-A82B1C749C83}" dt="2022-08-18T17:38:26.849" v="4054" actId="478"/>
          <ac:spMkLst>
            <pc:docMk/>
            <pc:sldMk cId="134944461" sldId="1219"/>
            <ac:spMk id="4" creationId="{7D457FD1-F4B3-9FC2-216F-92F37D43ABB6}"/>
          </ac:spMkLst>
        </pc:spChg>
        <pc:spChg chg="del">
          <ac:chgData name="Aizhan Kassymova" userId="116eda05-19b7-4ab1-b111-75ad639c04ed" providerId="ADAL" clId="{FF919DDD-87BC-2C46-9B38-A82B1C749C83}" dt="2022-08-18T17:38:43.630" v="4070" actId="478"/>
          <ac:spMkLst>
            <pc:docMk/>
            <pc:sldMk cId="134944461" sldId="1219"/>
            <ac:spMk id="5" creationId="{19B39B2E-72A1-5EC1-890E-969515BFD816}"/>
          </ac:spMkLst>
        </pc:spChg>
      </pc:sldChg>
      <pc:sldChg chg="addSp delSp modSp add mod">
        <pc:chgData name="Aizhan Kassymova" userId="116eda05-19b7-4ab1-b111-75ad639c04ed" providerId="ADAL" clId="{FF919DDD-87BC-2C46-9B38-A82B1C749C83}" dt="2022-08-18T19:11:40.829" v="7564"/>
        <pc:sldMkLst>
          <pc:docMk/>
          <pc:sldMk cId="3280401730" sldId="1220"/>
        </pc:sldMkLst>
        <pc:spChg chg="mod">
          <ac:chgData name="Aizhan Kassymova" userId="116eda05-19b7-4ab1-b111-75ad639c04ed" providerId="ADAL" clId="{FF919DDD-87BC-2C46-9B38-A82B1C749C83}" dt="2022-08-18T19:09:30.076" v="7551" actId="255"/>
          <ac:spMkLst>
            <pc:docMk/>
            <pc:sldMk cId="3280401730" sldId="1220"/>
            <ac:spMk id="9" creationId="{3FF08E5E-7834-074F-B7D9-7DBE006EE269}"/>
          </ac:spMkLst>
        </pc:spChg>
        <pc:spChg chg="del">
          <ac:chgData name="Aizhan Kassymova" userId="116eda05-19b7-4ab1-b111-75ad639c04ed" providerId="ADAL" clId="{FF919DDD-87BC-2C46-9B38-A82B1C749C83}" dt="2022-08-18T19:11:40.413" v="7563" actId="478"/>
          <ac:spMkLst>
            <pc:docMk/>
            <pc:sldMk cId="3280401730" sldId="1220"/>
            <ac:spMk id="48" creationId="{70507C61-599D-8346-AECE-C0A356026EDC}"/>
          </ac:spMkLst>
        </pc:spChg>
        <pc:spChg chg="add mod">
          <ac:chgData name="Aizhan Kassymova" userId="116eda05-19b7-4ab1-b111-75ad639c04ed" providerId="ADAL" clId="{FF919DDD-87BC-2C46-9B38-A82B1C749C83}" dt="2022-08-18T19:11:40.829" v="7564"/>
          <ac:spMkLst>
            <pc:docMk/>
            <pc:sldMk cId="3280401730" sldId="1220"/>
            <ac:spMk id="51" creationId="{6617772F-4135-F993-5328-5824C96F08DA}"/>
          </ac:spMkLst>
        </pc:spChg>
        <pc:picChg chg="add mod">
          <ac:chgData name="Aizhan Kassymova" userId="116eda05-19b7-4ab1-b111-75ad639c04ed" providerId="ADAL" clId="{FF919DDD-87BC-2C46-9B38-A82B1C749C83}" dt="2022-08-18T19:09:33.019" v="7552"/>
          <ac:picMkLst>
            <pc:docMk/>
            <pc:sldMk cId="3280401730" sldId="1220"/>
            <ac:picMk id="49" creationId="{22260E13-E38E-FD86-0F91-12A7B109FCC6}"/>
          </ac:picMkLst>
        </pc:picChg>
        <pc:picChg chg="add mod">
          <ac:chgData name="Aizhan Kassymova" userId="116eda05-19b7-4ab1-b111-75ad639c04ed" providerId="ADAL" clId="{FF919DDD-87BC-2C46-9B38-A82B1C749C83}" dt="2022-08-18T19:09:33.019" v="7552"/>
          <ac:picMkLst>
            <pc:docMk/>
            <pc:sldMk cId="3280401730" sldId="1220"/>
            <ac:picMk id="50" creationId="{EE159118-48EB-1990-70B9-38EE32B8FDA3}"/>
          </ac:picMkLst>
        </pc:picChg>
      </pc:sldChg>
      <pc:sldChg chg="addSp delSp modSp add mod">
        <pc:chgData name="Aizhan Kassymova" userId="116eda05-19b7-4ab1-b111-75ad639c04ed" providerId="ADAL" clId="{FF919DDD-87BC-2C46-9B38-A82B1C749C83}" dt="2022-08-18T19:11:52.884" v="7566"/>
        <pc:sldMkLst>
          <pc:docMk/>
          <pc:sldMk cId="3500338651" sldId="1221"/>
        </pc:sldMkLst>
        <pc:spChg chg="mod">
          <ac:chgData name="Aizhan Kassymova" userId="116eda05-19b7-4ab1-b111-75ad639c04ed" providerId="ADAL" clId="{FF919DDD-87BC-2C46-9B38-A82B1C749C83}" dt="2022-08-18T19:10:07.653" v="7555" actId="255"/>
          <ac:spMkLst>
            <pc:docMk/>
            <pc:sldMk cId="3500338651" sldId="1221"/>
            <ac:spMk id="9" creationId="{3FF08E5E-7834-074F-B7D9-7DBE006EE269}"/>
          </ac:spMkLst>
        </pc:spChg>
        <pc:spChg chg="del">
          <ac:chgData name="Aizhan Kassymova" userId="116eda05-19b7-4ab1-b111-75ad639c04ed" providerId="ADAL" clId="{FF919DDD-87BC-2C46-9B38-A82B1C749C83}" dt="2022-08-18T19:11:52.517" v="7565" actId="478"/>
          <ac:spMkLst>
            <pc:docMk/>
            <pc:sldMk cId="3500338651" sldId="1221"/>
            <ac:spMk id="48" creationId="{70507C61-599D-8346-AECE-C0A356026EDC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0" creationId="{50D1D4B7-D526-99D6-A6B7-D1CEBD5B1766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1" creationId="{A48D522E-12B3-614A-379B-33A8F4C3E802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2" creationId="{57072756-418D-D588-DCB0-52EA843EABE3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3" creationId="{4F0C34D9-983D-29BC-8BA7-E3F4ACFD0EA0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4" creationId="{C50CA024-C85B-6BB1-ADC9-BDCB4E930E6E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5" creationId="{3EBD0CB1-2612-EAA3-8D01-F29CC1187A00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7" creationId="{5701A3FE-DABE-6A57-E4F8-C4A5B255D667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8" creationId="{7A6C0768-C4DC-7348-E4CD-594093F62A08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59" creationId="{08F86A76-2251-4D61-D25A-95544022B321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61" creationId="{992C78C8-A1AF-924E-ED61-08429A9D6410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62" creationId="{C2602D8D-E7B7-33C4-3FAF-120C1DE5BDA1}"/>
          </ac:spMkLst>
        </pc:spChg>
        <pc:spChg chg="mod">
          <ac:chgData name="Aizhan Kassymova" userId="116eda05-19b7-4ab1-b111-75ad639c04ed" providerId="ADAL" clId="{FF919DDD-87BC-2C46-9B38-A82B1C749C83}" dt="2022-08-18T19:11:16.432" v="7560" actId="20577"/>
          <ac:spMkLst>
            <pc:docMk/>
            <pc:sldMk cId="3500338651" sldId="1221"/>
            <ac:spMk id="63" creationId="{AFBA30A0-1A83-4E41-E71D-5B6FD8F99717}"/>
          </ac:spMkLst>
        </pc:spChg>
        <pc:spChg chg="mod">
          <ac:chgData name="Aizhan Kassymova" userId="116eda05-19b7-4ab1-b111-75ad639c04ed" providerId="ADAL" clId="{FF919DDD-87BC-2C46-9B38-A82B1C749C83}" dt="2022-08-18T19:11:12.816" v="7559"/>
          <ac:spMkLst>
            <pc:docMk/>
            <pc:sldMk cId="3500338651" sldId="1221"/>
            <ac:spMk id="64" creationId="{6482A4A0-35F4-D7A2-9893-59316AEAD893}"/>
          </ac:spMkLst>
        </pc:spChg>
        <pc:spChg chg="add mod">
          <ac:chgData name="Aizhan Kassymova" userId="116eda05-19b7-4ab1-b111-75ad639c04ed" providerId="ADAL" clId="{FF919DDD-87BC-2C46-9B38-A82B1C749C83}" dt="2022-08-18T19:11:52.884" v="7566"/>
          <ac:spMkLst>
            <pc:docMk/>
            <pc:sldMk cId="3500338651" sldId="1221"/>
            <ac:spMk id="65" creationId="{FE96E7DB-1C55-0485-A7CD-2F2EBA1A32CC}"/>
          </ac:spMkLst>
        </pc:spChg>
        <pc:spChg chg="del">
          <ac:chgData name="Aizhan Kassymova" userId="116eda05-19b7-4ab1-b111-75ad639c04ed" providerId="ADAL" clId="{FF919DDD-87BC-2C46-9B38-A82B1C749C83}" dt="2022-08-18T19:10:36.646" v="7557" actId="478"/>
          <ac:spMkLst>
            <pc:docMk/>
            <pc:sldMk cId="3500338651" sldId="1221"/>
            <ac:spMk id="167" creationId="{60423099-6913-6449-94EA-C3C8BD4E23A1}"/>
          </ac:spMkLst>
        </pc:spChg>
        <pc:grpChg chg="add mod">
          <ac:chgData name="Aizhan Kassymova" userId="116eda05-19b7-4ab1-b111-75ad639c04ed" providerId="ADAL" clId="{FF919DDD-87BC-2C46-9B38-A82B1C749C83}" dt="2022-08-18T19:11:12.816" v="7559"/>
          <ac:grpSpMkLst>
            <pc:docMk/>
            <pc:sldMk cId="3500338651" sldId="1221"/>
            <ac:grpSpMk id="49" creationId="{CCF4D8A3-C2FA-CCE5-0D6A-79F53E9EAD4C}"/>
          </ac:grpSpMkLst>
        </pc:grpChg>
        <pc:grpChg chg="mod">
          <ac:chgData name="Aizhan Kassymova" userId="116eda05-19b7-4ab1-b111-75ad639c04ed" providerId="ADAL" clId="{FF919DDD-87BC-2C46-9B38-A82B1C749C83}" dt="2022-08-18T19:11:12.816" v="7559"/>
          <ac:grpSpMkLst>
            <pc:docMk/>
            <pc:sldMk cId="3500338651" sldId="1221"/>
            <ac:grpSpMk id="60" creationId="{30AEBE6A-68E9-E7DC-D07A-134D138FEB3F}"/>
          </ac:grpSpMkLst>
        </pc:grpChg>
      </pc:sldChg>
      <pc:sldChg chg="addSp delSp modSp add mod">
        <pc:chgData name="Aizhan Kassymova" userId="116eda05-19b7-4ab1-b111-75ad639c04ed" providerId="ADAL" clId="{FF919DDD-87BC-2C46-9B38-A82B1C749C83}" dt="2022-08-18T19:15:14.044" v="7626" actId="255"/>
        <pc:sldMkLst>
          <pc:docMk/>
          <pc:sldMk cId="3172012322" sldId="1222"/>
        </pc:sldMkLst>
        <pc:spChg chg="mod">
          <ac:chgData name="Aizhan Kassymova" userId="116eda05-19b7-4ab1-b111-75ad639c04ed" providerId="ADAL" clId="{FF919DDD-87BC-2C46-9B38-A82B1C749C83}" dt="2022-08-18T19:15:03.749" v="7623"/>
          <ac:spMkLst>
            <pc:docMk/>
            <pc:sldMk cId="3172012322" sldId="1222"/>
            <ac:spMk id="67" creationId="{C3F351F0-F436-6FBD-FD8F-2A560D0BD898}"/>
          </ac:spMkLst>
        </pc:spChg>
        <pc:spChg chg="mod">
          <ac:chgData name="Aizhan Kassymova" userId="116eda05-19b7-4ab1-b111-75ad639c04ed" providerId="ADAL" clId="{FF919DDD-87BC-2C46-9B38-A82B1C749C83}" dt="2022-08-18T19:15:14.044" v="7626" actId="255"/>
          <ac:spMkLst>
            <pc:docMk/>
            <pc:sldMk cId="3172012322" sldId="1222"/>
            <ac:spMk id="68" creationId="{5E790A94-D195-1540-FF75-B60FE02EFDA0}"/>
          </ac:spMkLst>
        </pc:spChg>
        <pc:spChg chg="mod">
          <ac:chgData name="Aizhan Kassymova" userId="116eda05-19b7-4ab1-b111-75ad639c04ed" providerId="ADAL" clId="{FF919DDD-87BC-2C46-9B38-A82B1C749C83}" dt="2022-08-18T19:15:03.749" v="7623"/>
          <ac:spMkLst>
            <pc:docMk/>
            <pc:sldMk cId="3172012322" sldId="1222"/>
            <ac:spMk id="70" creationId="{54DC8DA8-0445-C217-0839-4EDB6DFED1A5}"/>
          </ac:spMkLst>
        </pc:spChg>
        <pc:spChg chg="mod">
          <ac:chgData name="Aizhan Kassymova" userId="116eda05-19b7-4ab1-b111-75ad639c04ed" providerId="ADAL" clId="{FF919DDD-87BC-2C46-9B38-A82B1C749C83}" dt="2022-08-18T19:15:03.749" v="7623"/>
          <ac:spMkLst>
            <pc:docMk/>
            <pc:sldMk cId="3172012322" sldId="1222"/>
            <ac:spMk id="71" creationId="{2CE3D07F-6DA6-4355-B811-5407A64177B1}"/>
          </ac:spMkLst>
        </pc:spChg>
        <pc:grpChg chg="del">
          <ac:chgData name="Aizhan Kassymova" userId="116eda05-19b7-4ab1-b111-75ad639c04ed" providerId="ADAL" clId="{FF919DDD-87BC-2C46-9B38-A82B1C749C83}" dt="2022-08-18T19:13:40.020" v="7589" actId="478"/>
          <ac:grpSpMkLst>
            <pc:docMk/>
            <pc:sldMk cId="3172012322" sldId="1222"/>
            <ac:grpSpMk id="49" creationId="{CCF4D8A3-C2FA-CCE5-0D6A-79F53E9EAD4C}"/>
          </ac:grpSpMkLst>
        </pc:grpChg>
        <pc:grpChg chg="add mod">
          <ac:chgData name="Aizhan Kassymova" userId="116eda05-19b7-4ab1-b111-75ad639c04ed" providerId="ADAL" clId="{FF919DDD-87BC-2C46-9B38-A82B1C749C83}" dt="2022-08-18T19:15:03.749" v="7623"/>
          <ac:grpSpMkLst>
            <pc:docMk/>
            <pc:sldMk cId="3172012322" sldId="1222"/>
            <ac:grpSpMk id="66" creationId="{D725C621-AD01-711F-4CD0-E573DC20F2E6}"/>
          </ac:grpSpMkLst>
        </pc:grpChg>
        <pc:grpChg chg="mod">
          <ac:chgData name="Aizhan Kassymova" userId="116eda05-19b7-4ab1-b111-75ad639c04ed" providerId="ADAL" clId="{FF919DDD-87BC-2C46-9B38-A82B1C749C83}" dt="2022-08-18T19:15:03.749" v="7623"/>
          <ac:grpSpMkLst>
            <pc:docMk/>
            <pc:sldMk cId="3172012322" sldId="1222"/>
            <ac:grpSpMk id="69" creationId="{B9D8B3BF-8767-2523-B064-7EBE507A1E31}"/>
          </ac:grpSpMkLst>
        </pc:grpChg>
      </pc:sldChg>
    </pc:docChg>
  </pc:docChgLst>
  <pc:docChgLst>
    <pc:chgData name="Aizhan Kassymova" userId="S::a.kassymova@satbayev.university::116eda05-19b7-4ab1-b111-75ad639c04ed" providerId="AD" clId="Web-{BB34A458-414C-3A8F-9BF3-6B0A066D48E5}"/>
    <pc:docChg chg="addSld delSld modSld addMainMaster modMainMaster">
      <pc:chgData name="Aizhan Kassymova" userId="S::a.kassymova@satbayev.university::116eda05-19b7-4ab1-b111-75ad639c04ed" providerId="AD" clId="Web-{BB34A458-414C-3A8F-9BF3-6B0A066D48E5}" dt="2022-07-14T11:03:42.895" v="2872" actId="1076"/>
      <pc:docMkLst>
        <pc:docMk/>
      </pc:docMkLst>
      <pc:sldChg chg="modSp add del modNotes">
        <pc:chgData name="Aizhan Kassymova" userId="S::a.kassymova@satbayev.university::116eda05-19b7-4ab1-b111-75ad639c04ed" providerId="AD" clId="Web-{BB34A458-414C-3A8F-9BF3-6B0A066D48E5}" dt="2022-07-13T11:52:10.646" v="59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BB34A458-414C-3A8F-9BF3-6B0A066D48E5}" dt="2022-07-13T11:47:44.599" v="577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S::a.kassymova@satbayev.university::116eda05-19b7-4ab1-b111-75ad639c04ed" providerId="AD" clId="Web-{BB34A458-414C-3A8F-9BF3-6B0A066D48E5}" dt="2022-07-14T09:36:41.318" v="2384"/>
        <pc:sldMkLst>
          <pc:docMk/>
          <pc:sldMk cId="1598317466" sldId="957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1.474" v="2385"/>
        <pc:sldMkLst>
          <pc:docMk/>
          <pc:sldMk cId="1744555962" sldId="959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2.568" v="2386"/>
        <pc:sldMkLst>
          <pc:docMk/>
          <pc:sldMk cId="2264044002" sldId="961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6.271" v="2387"/>
        <pc:sldMkLst>
          <pc:docMk/>
          <pc:sldMk cId="3673921307" sldId="963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9.568" v="2388"/>
        <pc:sldMkLst>
          <pc:docMk/>
          <pc:sldMk cId="730174317" sldId="964"/>
        </pc:sldMkLst>
      </pc:sldChg>
      <pc:sldChg chg="addSp delSp">
        <pc:chgData name="Aizhan Kassymova" userId="S::a.kassymova@satbayev.university::116eda05-19b7-4ab1-b111-75ad639c04ed" providerId="AD" clId="Web-{BB34A458-414C-3A8F-9BF3-6B0A066D48E5}" dt="2022-07-13T10:58:12.775" v="26"/>
        <pc:sldMkLst>
          <pc:docMk/>
          <pc:sldMk cId="3991590088" sldId="965"/>
        </pc:sldMkLst>
        <pc:spChg chg="add">
          <ac:chgData name="Aizhan Kassymova" userId="S::a.kassymova@satbayev.university::116eda05-19b7-4ab1-b111-75ad639c04ed" providerId="AD" clId="Web-{BB34A458-414C-3A8F-9BF3-6B0A066D48E5}" dt="2022-07-13T10:58:12.775" v="26"/>
          <ac:spMkLst>
            <pc:docMk/>
            <pc:sldMk cId="3991590088" sldId="965"/>
            <ac:spMk id="4" creationId="{5B224420-96B2-9E40-59EA-F8EE7D01188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12.478" v="25"/>
          <ac:spMkLst>
            <pc:docMk/>
            <pc:sldMk cId="3991590088" sldId="965"/>
            <ac:spMk id="571" creationId="{708DEF7C-B0F7-A64F-8A70-6995BEA8D4E5}"/>
          </ac:spMkLst>
        </pc:spChg>
      </pc:sldChg>
      <pc:sldChg chg="addSp delSp modSp modNotes">
        <pc:chgData name="Aizhan Kassymova" userId="S::a.kassymova@satbayev.university::116eda05-19b7-4ab1-b111-75ad639c04ed" providerId="AD" clId="Web-{BB34A458-414C-3A8F-9BF3-6B0A066D48E5}" dt="2022-07-13T10:58:21.619" v="29" actId="1076"/>
        <pc:sldMkLst>
          <pc:docMk/>
          <pc:sldMk cId="974050777" sldId="966"/>
        </pc:sldMkLst>
        <pc:spChg chg="add mod">
          <ac:chgData name="Aizhan Kassymova" userId="S::a.kassymova@satbayev.university::116eda05-19b7-4ab1-b111-75ad639c04ed" providerId="AD" clId="Web-{BB34A458-414C-3A8F-9BF3-6B0A066D48E5}" dt="2022-07-13T10:58:21.619" v="29" actId="1076"/>
          <ac:spMkLst>
            <pc:docMk/>
            <pc:sldMk cId="974050777" sldId="966"/>
            <ac:spMk id="5" creationId="{56216251-46E0-C680-1163-6B2D2D79B096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16.682" v="27"/>
          <ac:spMkLst>
            <pc:docMk/>
            <pc:sldMk cId="974050777" sldId="966"/>
            <ac:spMk id="496" creationId="{A788B1F4-B4B8-854F-BF10-4760630704CA}"/>
          </ac:spMkLst>
        </pc:spChg>
      </pc:sldChg>
      <pc:sldChg chg="addSp delSp modSp del">
        <pc:chgData name="Aizhan Kassymova" userId="S::a.kassymova@satbayev.university::116eda05-19b7-4ab1-b111-75ad639c04ed" providerId="AD" clId="Web-{BB34A458-414C-3A8F-9BF3-6B0A066D48E5}" dt="2022-07-14T09:36:37.911" v="2382"/>
        <pc:sldMkLst>
          <pc:docMk/>
          <pc:sldMk cId="4208593796" sldId="967"/>
        </pc:sldMkLst>
        <pc:spChg chg="mod">
          <ac:chgData name="Aizhan Kassymova" userId="S::a.kassymova@satbayev.university::116eda05-19b7-4ab1-b111-75ad639c04ed" providerId="AD" clId="Web-{BB34A458-414C-3A8F-9BF3-6B0A066D48E5}" dt="2022-07-13T10:58:02.588" v="24" actId="20577"/>
          <ac:spMkLst>
            <pc:docMk/>
            <pc:sldMk cId="4208593796" sldId="967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0:59:12.135" v="68" actId="20577"/>
          <ac:spMkLst>
            <pc:docMk/>
            <pc:sldMk cId="4208593796" sldId="967"/>
            <ac:spMk id="3" creationId="{66DAEE93-D7C7-5A4A-AB8B-951DDF4E15F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3T10:58:29.088" v="32" actId="1076"/>
          <ac:spMkLst>
            <pc:docMk/>
            <pc:sldMk cId="4208593796" sldId="967"/>
            <ac:spMk id="8" creationId="{8013F7C9-01B4-A0FB-A5D4-0698666FAC4C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25.853" v="30"/>
          <ac:spMkLst>
            <pc:docMk/>
            <pc:sldMk cId="4208593796" sldId="967"/>
            <ac:spMk id="444" creationId="{9DD86218-2819-DB49-BA50-5AE1BB15CB08}"/>
          </ac:spMkLst>
        </pc:spChg>
      </pc:sldChg>
      <pc:sldChg chg="del">
        <pc:chgData name="Aizhan Kassymova" userId="S::a.kassymova@satbayev.university::116eda05-19b7-4ab1-b111-75ad639c04ed" providerId="AD" clId="Web-{BB34A458-414C-3A8F-9BF3-6B0A066D48E5}" dt="2022-07-14T09:36:39.630" v="2383"/>
        <pc:sldMkLst>
          <pc:docMk/>
          <pc:sldMk cId="1959218370" sldId="969"/>
        </pc:sldMkLst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50:50.333" v="579"/>
        <pc:sldMkLst>
          <pc:docMk/>
          <pc:sldMk cId="3035734876" sldId="970"/>
        </pc:sldMkLst>
        <pc:spChg chg="add">
          <ac:chgData name="Aizhan Kassymova" userId="S::a.kassymova@satbayev.university::116eda05-19b7-4ab1-b111-75ad639c04ed" providerId="AD" clId="Web-{BB34A458-414C-3A8F-9BF3-6B0A066D48E5}" dt="2022-07-13T11:50:50.333" v="579"/>
          <ac:spMkLst>
            <pc:docMk/>
            <pc:sldMk cId="3035734876" sldId="970"/>
            <ac:spMk id="3" creationId="{19F2BBBC-A8EA-B9A5-DE14-62FC9FD50B1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50:38.552" v="578"/>
          <ac:spMkLst>
            <pc:docMk/>
            <pc:sldMk cId="3035734876" sldId="970"/>
            <ac:spMk id="5" creationId="{58205DD8-018E-E64A-86F3-58BAA2CE7588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45:04.740" v="562" actId="20577"/>
          <ac:spMkLst>
            <pc:docMk/>
            <pc:sldMk cId="3035734876" sldId="970"/>
            <ac:spMk id="12" creationId="{0FE4FCF6-C044-7F40-BE10-AF4FF95479A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46:40.256" v="567" actId="20577"/>
          <ac:spMkLst>
            <pc:docMk/>
            <pc:sldMk cId="3035734876" sldId="970"/>
            <ac:spMk id="14" creationId="{111B3EB7-227E-F543-AA3C-890766F25AA8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28:52.538" v="288" actId="20577"/>
          <ac:spMkLst>
            <pc:docMk/>
            <pc:sldMk cId="3035734876" sldId="970"/>
            <ac:spMk id="611" creationId="{C9770F09-EBB8-174E-A6FB-4752E1D92580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28:30.195" v="284"/>
        <pc:sldMkLst>
          <pc:docMk/>
          <pc:sldMk cId="4220618177" sldId="971"/>
        </pc:sldMkLst>
        <pc:spChg chg="add mod">
          <ac:chgData name="Aizhan Kassymova" userId="S::a.kassymova@satbayev.university::116eda05-19b7-4ab1-b111-75ad639c04ed" providerId="AD" clId="Web-{BB34A458-414C-3A8F-9BF3-6B0A066D48E5}" dt="2022-07-13T11:24:40.632" v="272" actId="1076"/>
          <ac:spMkLst>
            <pc:docMk/>
            <pc:sldMk cId="4220618177" sldId="971"/>
            <ac:spMk id="5" creationId="{3A38F29D-E5F5-E3BF-BDD3-3F1A92E3766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24:30.679" v="270"/>
          <ac:spMkLst>
            <pc:docMk/>
            <pc:sldMk cId="4220618177" sldId="971"/>
            <ac:spMk id="8" creationId="{655E0361-C998-CE4A-A872-E67F1A51754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19:13.633" v="240" actId="20577"/>
          <ac:spMkLst>
            <pc:docMk/>
            <pc:sldMk cId="4220618177" sldId="971"/>
            <ac:spMk id="9" creationId="{BECEA851-800B-1A42-B1E6-3BCEBBFF06D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24:17.023" v="267" actId="20577"/>
          <ac:spMkLst>
            <pc:docMk/>
            <pc:sldMk cId="4220618177" sldId="971"/>
            <ac:spMk id="11" creationId="{0636A257-4BF5-0D40-8994-53C8EDAFC43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17:44.055" v="192" actId="20577"/>
          <ac:spMkLst>
            <pc:docMk/>
            <pc:sldMk cId="4220618177" sldId="971"/>
            <ac:spMk id="611" creationId="{C9770F09-EBB8-174E-A6FB-4752E1D92580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3T11:24:24.632" v="269" actId="1076"/>
          <ac:grpSpMkLst>
            <pc:docMk/>
            <pc:sldMk cId="4220618177" sldId="971"/>
            <ac:grpSpMk id="2" creationId="{BF6FF9DA-97F1-3A4B-8FA4-5FF00056541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16:00.758" v="186"/>
        <pc:sldMkLst>
          <pc:docMk/>
          <pc:sldMk cId="1884211587" sldId="972"/>
        </pc:sldMkLst>
        <pc:spChg chg="add">
          <ac:chgData name="Aizhan Kassymova" userId="S::a.kassymova@satbayev.university::116eda05-19b7-4ab1-b111-75ad639c04ed" providerId="AD" clId="Web-{BB34A458-414C-3A8F-9BF3-6B0A066D48E5}" dt="2022-07-13T11:07:34.540" v="140"/>
          <ac:spMkLst>
            <pc:docMk/>
            <pc:sldMk cId="1884211587" sldId="972"/>
            <ac:spMk id="4" creationId="{7C73CC57-719D-C6C0-42F0-4CA9E2F0C2E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07:37.696" v="141"/>
          <ac:spMkLst>
            <pc:docMk/>
            <pc:sldMk cId="1884211587" sldId="972"/>
            <ac:spMk id="8" creationId="{A3A14225-DCBF-BB44-B1DF-EA9373578A1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6:02.056" v="122" actId="20577"/>
          <ac:spMkLst>
            <pc:docMk/>
            <pc:sldMk cId="1884211587" sldId="972"/>
            <ac:spMk id="42" creationId="{B41BDD21-3AA2-5A47-848F-E5981CBA933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6:50.915" v="139" actId="20577"/>
          <ac:spMkLst>
            <pc:docMk/>
            <pc:sldMk cId="1884211587" sldId="972"/>
            <ac:spMk id="43" creationId="{9573907E-68CA-1046-A0DB-1869CFA3841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4:32.369" v="106" actId="20577"/>
          <ac:spMkLst>
            <pc:docMk/>
            <pc:sldMk cId="1884211587" sldId="972"/>
            <ac:spMk id="611" creationId="{C9770F09-EBB8-174E-A6FB-4752E1D92580}"/>
          </ac:spMkLst>
        </pc:spChg>
      </pc:sldChg>
      <pc:sldChg chg="modSp new modNotes">
        <pc:chgData name="Aizhan Kassymova" userId="S::a.kassymova@satbayev.university::116eda05-19b7-4ab1-b111-75ad639c04ed" providerId="AD" clId="Web-{BB34A458-414C-3A8F-9BF3-6B0A066D48E5}" dt="2022-07-13T11:52:15.568" v="599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BB34A458-414C-3A8F-9BF3-6B0A066D48E5}" dt="2022-07-13T11:51:27.177" v="585" actId="20577"/>
          <ac:spMkLst>
            <pc:docMk/>
            <pc:sldMk cId="3896205319" sldId="973"/>
            <ac:spMk id="2" creationId="{36949A8C-64D8-DFB1-29ED-2275FDAAC9D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52:00.661" v="596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8:19:37.969" v="1632"/>
        <pc:sldMkLst>
          <pc:docMk/>
          <pc:sldMk cId="3040384433" sldId="974"/>
        </pc:sldMkLst>
        <pc:spChg chg="mod">
          <ac:chgData name="Aizhan Kassymova" userId="S::a.kassymova@satbayev.university::116eda05-19b7-4ab1-b111-75ad639c04ed" providerId="AD" clId="Web-{BB34A458-414C-3A8F-9BF3-6B0A066D48E5}" dt="2022-07-13T12:07:04.475" v="720" actId="20577"/>
          <ac:spMkLst>
            <pc:docMk/>
            <pc:sldMk cId="3040384433" sldId="974"/>
            <ac:spMk id="2" creationId="{3B8CD900-19EC-824C-BF74-AADFBF5A172E}"/>
          </ac:spMkLst>
        </pc:spChg>
        <pc:spChg chg="add del">
          <ac:chgData name="Aizhan Kassymova" userId="S::a.kassymova@satbayev.university::116eda05-19b7-4ab1-b111-75ad639c04ed" providerId="AD" clId="Web-{BB34A458-414C-3A8F-9BF3-6B0A066D48E5}" dt="2022-07-14T08:03:25.180" v="1298"/>
          <ac:spMkLst>
            <pc:docMk/>
            <pc:sldMk cId="3040384433" sldId="974"/>
            <ac:spMk id="5" creationId="{29B378D7-5F8C-5DC7-8BEE-A83ECD718B75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8:14:11.305" v="1476"/>
          <ac:spMkLst>
            <pc:docMk/>
            <pc:sldMk cId="3040384433" sldId="974"/>
            <ac:spMk id="10" creationId="{D0362629-A141-B6C3-F0F1-FDDDBEC0863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8:14:24.712" v="1478" actId="1076"/>
          <ac:spMkLst>
            <pc:docMk/>
            <pc:sldMk cId="3040384433" sldId="974"/>
            <ac:spMk id="14" creationId="{A1CD41B7-88B5-27FA-7C96-B1A7BA00E5F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8:14:07.508" v="1472"/>
          <ac:spMkLst>
            <pc:docMk/>
            <pc:sldMk cId="3040384433" sldId="974"/>
            <ac:spMk id="167" creationId="{46C04000-6460-9645-A637-B7F87E9F2D0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05.350" v="1449" actId="20577"/>
          <ac:spMkLst>
            <pc:docMk/>
            <pc:sldMk cId="3040384433" sldId="974"/>
            <ac:spMk id="171" creationId="{5FE3427C-6327-DC4F-BEB5-B04B68C98F8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3:45.946" v="1301" actId="1076"/>
          <ac:spMkLst>
            <pc:docMk/>
            <pc:sldMk cId="3040384433" sldId="974"/>
            <ac:spMk id="175" creationId="{269466F0-DCF5-FF48-986E-8EB8C52CE74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24.116" v="1466" actId="20577"/>
          <ac:spMkLst>
            <pc:docMk/>
            <pc:sldMk cId="3040384433" sldId="974"/>
            <ac:spMk id="191" creationId="{7657B180-3511-BD43-A1D3-883B21FB89B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1:13.020" v="1223" actId="20577"/>
          <ac:spMkLst>
            <pc:docMk/>
            <pc:sldMk cId="3040384433" sldId="974"/>
            <ac:spMk id="195" creationId="{DE2FECE5-EA6F-3043-93EE-B61DA63B972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2:58.945" v="1294" actId="1076"/>
          <ac:spMkLst>
            <pc:docMk/>
            <pc:sldMk cId="3040384433" sldId="974"/>
            <ac:spMk id="546" creationId="{C638B8A1-75B3-8749-A235-1EE1778B601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56.867" v="1471" actId="20577"/>
          <ac:spMkLst>
            <pc:docMk/>
            <pc:sldMk cId="3040384433" sldId="974"/>
            <ac:spMk id="573" creationId="{6C2D30C9-C124-A14F-8E31-BC5CBF38EFD2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4T08:04:53.948" v="1302" actId="1076"/>
          <ac:grpSpMkLst>
            <pc:docMk/>
            <pc:sldMk cId="3040384433" sldId="974"/>
            <ac:grpSpMk id="173" creationId="{C4AE8E60-10FA-844B-BD5E-0345F648B720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2:05:25.757" v="718"/>
        <pc:sldMkLst>
          <pc:docMk/>
          <pc:sldMk cId="4017229420" sldId="975"/>
        </pc:sldMkLst>
        <pc:spChg chg="mod">
          <ac:chgData name="Aizhan Kassymova" userId="S::a.kassymova@satbayev.university::116eda05-19b7-4ab1-b111-75ad639c04ed" providerId="AD" clId="Web-{BB34A458-414C-3A8F-9BF3-6B0A066D48E5}" dt="2022-07-13T11:55:53.617" v="609" actId="1076"/>
          <ac:spMkLst>
            <pc:docMk/>
            <pc:sldMk cId="4017229420" sldId="975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2:04.069" v="701" actId="20577"/>
          <ac:spMkLst>
            <pc:docMk/>
            <pc:sldMk cId="4017229420" sldId="975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3T11:56:04.242" v="611"/>
          <ac:spMkLst>
            <pc:docMk/>
            <pc:sldMk cId="4017229420" sldId="975"/>
            <ac:spMk id="8" creationId="{6989E746-F8E8-F107-9D87-2C3A0E044199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3T12:02:12.398" v="702"/>
          <ac:spMkLst>
            <pc:docMk/>
            <pc:sldMk cId="4017229420" sldId="975"/>
            <ac:spMk id="9" creationId="{16694EA8-AA49-E9E5-A80B-C3BB27D2D3A3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56:03.632" v="610"/>
          <ac:spMkLst>
            <pc:docMk/>
            <pc:sldMk cId="4017229420" sldId="975"/>
            <ac:spMk id="443" creationId="{6B82EE67-B3B1-B14B-8E9B-DB1ABF01A2D5}"/>
          </ac:spMkLst>
        </pc:spChg>
      </pc:sldChg>
      <pc:sldChg chg="add del">
        <pc:chgData name="Aizhan Kassymova" userId="S::a.kassymova@satbayev.university::116eda05-19b7-4ab1-b111-75ad639c04ed" providerId="AD" clId="Web-{BB34A458-414C-3A8F-9BF3-6B0A066D48E5}" dt="2022-07-14T05:34:51.804" v="1157"/>
        <pc:sldMkLst>
          <pc:docMk/>
          <pc:sldMk cId="3363651654" sldId="976"/>
        </pc:sldMkLst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5:33:39.975" v="1156" actId="1076"/>
        <pc:sldMkLst>
          <pc:docMk/>
          <pc:sldMk cId="701523990" sldId="977"/>
        </pc:sldMkLst>
        <pc:spChg chg="mod">
          <ac:chgData name="Aizhan Kassymova" userId="S::a.kassymova@satbayev.university::116eda05-19b7-4ab1-b111-75ad639c04ed" providerId="AD" clId="Web-{BB34A458-414C-3A8F-9BF3-6B0A066D48E5}" dt="2022-07-14T05:30:29.768" v="1106" actId="1076"/>
          <ac:spMkLst>
            <pc:docMk/>
            <pc:sldMk cId="701523990" sldId="977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2:58.052" v="1148" actId="20577"/>
          <ac:spMkLst>
            <pc:docMk/>
            <pc:sldMk cId="701523990" sldId="977"/>
            <ac:spMk id="3" creationId="{CEE42F0B-FCC4-B542-0E2A-827A1042CED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3:39.975" v="1156" actId="1076"/>
          <ac:spMkLst>
            <pc:docMk/>
            <pc:sldMk cId="701523990" sldId="977"/>
            <ac:spMk id="5" creationId="{B6501890-1D9C-6055-80F5-0F9FB86EACD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5:32:16.520" v="1139" actId="20577"/>
          <ac:spMkLst>
            <pc:docMk/>
            <pc:sldMk cId="701523990" sldId="977"/>
            <ac:spMk id="7" creationId="{67159CD9-3C65-A847-821F-CB514D943AB2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5:33:00.411" v="1149"/>
          <ac:spMkLst>
            <pc:docMk/>
            <pc:sldMk cId="701523990" sldId="977"/>
            <ac:spMk id="83" creationId="{0032936D-70F5-0749-B579-2F32AE0C12E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5:24:45.386" v="951" actId="20577"/>
          <ac:spMkLst>
            <pc:docMk/>
            <pc:sldMk cId="701523990" sldId="977"/>
            <ac:spMk id="304" creationId="{7F01473B-D3BF-EB40-A40F-58D06873F71E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4T05:32:42.208" v="1144" actId="1076"/>
          <ac:grpSpMkLst>
            <pc:docMk/>
            <pc:sldMk cId="701523990" sldId="977"/>
            <ac:grpSpMk id="10" creationId="{C2F4F7BC-77D6-3043-887E-5AA5158E60AF}"/>
          </ac:grpSpMkLst>
        </pc:grpChg>
        <pc:picChg chg="mod">
          <ac:chgData name="Aizhan Kassymova" userId="S::a.kassymova@satbayev.university::116eda05-19b7-4ab1-b111-75ad639c04ed" providerId="AD" clId="Web-{BB34A458-414C-3A8F-9BF3-6B0A066D48E5}" dt="2022-07-14T05:32:22.770" v="1140" actId="14100"/>
          <ac:picMkLst>
            <pc:docMk/>
            <pc:sldMk cId="701523990" sldId="977"/>
            <ac:picMk id="6" creationId="{0FDD6136-A4D4-9F4B-9F7E-413DFB46438C}"/>
          </ac:picMkLst>
        </pc:picChg>
        <pc:picChg chg="mod">
          <ac:chgData name="Aizhan Kassymova" userId="S::a.kassymova@satbayev.university::116eda05-19b7-4ab1-b111-75ad639c04ed" providerId="AD" clId="Web-{BB34A458-414C-3A8F-9BF3-6B0A066D48E5}" dt="2022-07-14T05:32:25.536" v="1141" actId="14100"/>
          <ac:picMkLst>
            <pc:docMk/>
            <pc:sldMk cId="701523990" sldId="977"/>
            <ac:picMk id="8" creationId="{2D597440-C1D3-E042-AA33-BC4269F06E63}"/>
          </ac:picMkLst>
        </pc:picChg>
        <pc:picChg chg="mod">
          <ac:chgData name="Aizhan Kassymova" userId="S::a.kassymova@satbayev.university::116eda05-19b7-4ab1-b111-75ad639c04ed" providerId="AD" clId="Web-{BB34A458-414C-3A8F-9BF3-6B0A066D48E5}" dt="2022-07-14T05:32:29.129" v="1142" actId="14100"/>
          <ac:picMkLst>
            <pc:docMk/>
            <pc:sldMk cId="701523990" sldId="977"/>
            <ac:picMk id="9" creationId="{82F0BB4F-5B1A-2F46-A641-AFE3A94778AC}"/>
          </ac:picMkLst>
        </pc:pic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5:33:18.959" v="1152" actId="1076"/>
        <pc:sldMkLst>
          <pc:docMk/>
          <pc:sldMk cId="3849016194" sldId="978"/>
        </pc:sldMkLst>
        <pc:spChg chg="mod">
          <ac:chgData name="Aizhan Kassymova" userId="S::a.kassymova@satbayev.university::116eda05-19b7-4ab1-b111-75ad639c04ed" providerId="AD" clId="Web-{BB34A458-414C-3A8F-9BF3-6B0A066D48E5}" dt="2022-07-13T12:20:14.588" v="909" actId="14100"/>
          <ac:spMkLst>
            <pc:docMk/>
            <pc:sldMk cId="3849016194" sldId="978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6:00.294" v="825" actId="20577"/>
          <ac:spMkLst>
            <pc:docMk/>
            <pc:sldMk cId="3849016194" sldId="978"/>
            <ac:spMk id="3" creationId="{66DAEE93-D7C7-5A4A-AB8B-951DDF4E15F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3:18.959" v="1152" actId="1076"/>
          <ac:spMkLst>
            <pc:docMk/>
            <pc:sldMk cId="3849016194" sldId="978"/>
            <ac:spMk id="5" creationId="{C58BB555-8000-2F6B-BB15-68A96E1983D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5:33:16.021" v="1150"/>
          <ac:spMkLst>
            <pc:docMk/>
            <pc:sldMk cId="3849016194" sldId="978"/>
            <ac:spMk id="68" creationId="{ED4AD52E-5F96-E84D-BA0F-63436360A23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48.803" v="754" actId="1076"/>
          <ac:spMkLst>
            <pc:docMk/>
            <pc:sldMk cId="3849016194" sldId="978"/>
            <ac:spMk id="444" creationId="{1B79CF7E-9448-5544-BA0A-8BCEB44B02B9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0:05.506" v="770" actId="20577"/>
          <ac:spMkLst>
            <pc:docMk/>
            <pc:sldMk cId="3849016194" sldId="978"/>
            <ac:spMk id="638" creationId="{AF85F6AD-7423-A74F-BD1A-46B55A2B1C2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53.272" v="764" actId="20577"/>
          <ac:spMkLst>
            <pc:docMk/>
            <pc:sldMk cId="3849016194" sldId="978"/>
            <ac:spMk id="644" creationId="{EA272014-13A0-D54C-9A64-D4DFADFF846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41.928" v="749" actId="20577"/>
          <ac:spMkLst>
            <pc:docMk/>
            <pc:sldMk cId="3849016194" sldId="978"/>
            <ac:spMk id="682" creationId="{D97E2904-AD6B-3943-9660-32B38BA8B0D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0:10.710" v="782" actId="20577"/>
          <ac:spMkLst>
            <pc:docMk/>
            <pc:sldMk cId="3849016194" sldId="978"/>
            <ac:spMk id="683" creationId="{26793204-F087-2E4B-B5FE-0B276FE5FCE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26:36.320" v="931" actId="14100"/>
          <ac:spMkLst>
            <pc:docMk/>
            <pc:sldMk cId="3849016194" sldId="978"/>
            <ac:spMk id="685" creationId="{32BCE5D7-9636-A94A-AC39-ECE5D72B6BC8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3T12:26:43.663" v="933" actId="14100"/>
          <ac:grpSpMkLst>
            <pc:docMk/>
            <pc:sldMk cId="3849016194" sldId="978"/>
            <ac:grpSpMk id="9" creationId="{1B89A616-088C-F944-A5D8-5B43B971688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9:36:32.989" v="2381"/>
        <pc:sldMkLst>
          <pc:docMk/>
          <pc:sldMk cId="2568781362" sldId="979"/>
        </pc:sldMkLst>
        <pc:spChg chg="del">
          <ac:chgData name="Aizhan Kassymova" userId="S::a.kassymova@satbayev.university::116eda05-19b7-4ab1-b111-75ad639c04ed" providerId="AD" clId="Web-{BB34A458-414C-3A8F-9BF3-6B0A066D48E5}" dt="2022-07-14T09:29:29.493" v="2297"/>
          <ac:spMkLst>
            <pc:docMk/>
            <pc:sldMk cId="2568781362" sldId="979"/>
            <ac:spMk id="2" creationId="{3B8CD900-19EC-824C-BF74-AADFBF5A172E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9:29:35.571" v="2300"/>
          <ac:spMkLst>
            <pc:docMk/>
            <pc:sldMk cId="2568781362" sldId="979"/>
            <ac:spMk id="4" creationId="{AB40EBC7-3E62-9904-C10E-C86C3A13CBB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35:12.284" v="2376"/>
          <ac:spMkLst>
            <pc:docMk/>
            <pc:sldMk cId="2568781362" sldId="979"/>
            <ac:spMk id="6" creationId="{B17F353E-52FE-E046-AFD1-30F25FFD37C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9:32:19.887" v="2346" actId="1076"/>
          <ac:spMkLst>
            <pc:docMk/>
            <pc:sldMk cId="2568781362" sldId="979"/>
            <ac:spMk id="7" creationId="{746E0606-0BC9-13BF-73DE-ED0732B2406D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35:13.066" v="2377"/>
          <ac:spMkLst>
            <pc:docMk/>
            <pc:sldMk cId="2568781362" sldId="979"/>
            <ac:spMk id="9" creationId="{4FB453C7-392C-2704-F0E0-BB0EB942889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4:41.424" v="2369" actId="20577"/>
          <ac:spMkLst>
            <pc:docMk/>
            <pc:sldMk cId="2568781362" sldId="979"/>
            <ac:spMk id="32" creationId="{1E1E91E4-C791-1C4D-B1E2-869BEEE107F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2:24.047" v="2347" actId="1076"/>
          <ac:spMkLst>
            <pc:docMk/>
            <pc:sldMk cId="2568781362" sldId="979"/>
            <ac:spMk id="33" creationId="{9C2D0C7C-93C1-5F4F-9441-5CB1AFCF31E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4:55.612" v="2375" actId="20577"/>
          <ac:spMkLst>
            <pc:docMk/>
            <pc:sldMk cId="2568781362" sldId="979"/>
            <ac:spMk id="34" creationId="{64D1D8C4-8925-DF49-90D8-9254DA1FD98A}"/>
          </ac:spMkLst>
        </pc:spChg>
      </pc:sldChg>
      <pc:sldChg chg="addSp delSp modSp add addAnim delAnim modNotes">
        <pc:chgData name="Aizhan Kassymova" userId="S::a.kassymova@satbayev.university::116eda05-19b7-4ab1-b111-75ad639c04ed" providerId="AD" clId="Web-{BB34A458-414C-3A8F-9BF3-6B0A066D48E5}" dt="2022-07-14T09:28:07.038" v="2296"/>
        <pc:sldMkLst>
          <pc:docMk/>
          <pc:sldMk cId="3181265755" sldId="980"/>
        </pc:sldMkLst>
        <pc:spChg chg="mod">
          <ac:chgData name="Aizhan Kassymova" userId="S::a.kassymova@satbayev.university::116eda05-19b7-4ab1-b111-75ad639c04ed" providerId="AD" clId="Web-{BB34A458-414C-3A8F-9BF3-6B0A066D48E5}" dt="2022-07-14T09:15:47.459" v="2013" actId="14100"/>
          <ac:spMkLst>
            <pc:docMk/>
            <pc:sldMk cId="3181265755" sldId="98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15:14.740" v="2006"/>
          <ac:spMkLst>
            <pc:docMk/>
            <pc:sldMk cId="3181265755" sldId="980"/>
            <ac:spMk id="6" creationId="{478136B6-D220-2A6C-928A-0F3C83B5845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0:40.325" v="2240" actId="1076"/>
          <ac:spMkLst>
            <pc:docMk/>
            <pc:sldMk cId="3181265755" sldId="980"/>
            <ac:spMk id="32" creationId="{8C03B010-69E6-1B42-A828-F93C63189906}"/>
          </ac:spMkLst>
        </pc:spChg>
        <pc:spChg chg="mod topLvl">
          <ac:chgData name="Aizhan Kassymova" userId="S::a.kassymova@satbayev.university::116eda05-19b7-4ab1-b111-75ad639c04ed" providerId="AD" clId="Web-{BB34A458-414C-3A8F-9BF3-6B0A066D48E5}" dt="2022-07-14T09:28:07.038" v="2296"/>
          <ac:spMkLst>
            <pc:docMk/>
            <pc:sldMk cId="3181265755" sldId="980"/>
            <ac:spMk id="33" creationId="{0E79ECB0-50CE-C240-AF72-D00F8514346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15:00.724" v="2003"/>
          <ac:spMkLst>
            <pc:docMk/>
            <pc:sldMk cId="3181265755" sldId="980"/>
            <ac:spMk id="35" creationId="{541D33C7-A4DC-934F-8A9A-8D848D2D5A3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4:36.908" v="2286" actId="20577"/>
          <ac:spMkLst>
            <pc:docMk/>
            <pc:sldMk cId="3181265755" sldId="980"/>
            <ac:spMk id="189" creationId="{17C01842-A8D9-3947-BFAD-E29BD4964F3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1:30.467" v="2273" actId="1076"/>
          <ac:spMkLst>
            <pc:docMk/>
            <pc:sldMk cId="3181265755" sldId="980"/>
            <ac:spMk id="190" creationId="{7C386600-7D5F-2A48-8322-A74286FEE87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17:31.399" v="2119" actId="1076"/>
          <ac:spMkLst>
            <pc:docMk/>
            <pc:sldMk cId="3181265755" sldId="980"/>
            <ac:spMk id="195" creationId="{4727766D-8865-024A-9422-01733ADE9C9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4:53.784" v="2289" actId="20577"/>
          <ac:spMkLst>
            <pc:docMk/>
            <pc:sldMk cId="3181265755" sldId="980"/>
            <ac:spMk id="196" creationId="{02F193D8-1895-D243-9C9D-86059DDF4050}"/>
          </ac:spMkLst>
        </pc:spChg>
        <pc:spChg chg="add del mod topLvl">
          <ac:chgData name="Aizhan Kassymova" userId="S::a.kassymova@satbayev.university::116eda05-19b7-4ab1-b111-75ad639c04ed" providerId="AD" clId="Web-{BB34A458-414C-3A8F-9BF3-6B0A066D48E5}" dt="2022-07-14T09:28:07.038" v="2296"/>
          <ac:spMkLst>
            <pc:docMk/>
            <pc:sldMk cId="3181265755" sldId="980"/>
            <ac:spMk id="199" creationId="{9E10FA5A-2003-7947-A8C2-B7FD6785FCA5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09:21:20.263" v="2272"/>
          <ac:spMkLst>
            <pc:docMk/>
            <pc:sldMk cId="3181265755" sldId="980"/>
            <ac:spMk id="200" creationId="{8EB381AD-3137-AD48-AB59-379F21535568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9:14:55.990" v="2000" actId="20577"/>
          <ac:spMkLst>
            <pc:docMk/>
            <pc:sldMk cId="3181265755" sldId="980"/>
            <ac:spMk id="208" creationId="{7FA05B00-8070-F844-B8CC-0195B065BA34}"/>
          </ac:spMkLst>
        </pc:spChg>
        <pc:grpChg chg="add del">
          <ac:chgData name="Aizhan Kassymova" userId="S::a.kassymova@satbayev.university::116eda05-19b7-4ab1-b111-75ad639c04ed" providerId="AD" clId="Web-{BB34A458-414C-3A8F-9BF3-6B0A066D48E5}" dt="2022-07-14T09:28:07.038" v="2296"/>
          <ac:grpSpMkLst>
            <pc:docMk/>
            <pc:sldMk cId="3181265755" sldId="980"/>
            <ac:grpSpMk id="3" creationId="{4B5DB36C-372C-7849-A383-A0D110333457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09:21:20.263" v="2272"/>
          <ac:grpSpMkLst>
            <pc:docMk/>
            <pc:sldMk cId="3181265755" sldId="980"/>
            <ac:grpSpMk id="198" creationId="{A49C0A36-CC03-E845-B104-1E5E28C28B9B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9:15:11.006" v="2005"/>
        <pc:sldMkLst>
          <pc:docMk/>
          <pc:sldMk cId="2364544183" sldId="981"/>
        </pc:sldMkLst>
        <pc:spChg chg="mod">
          <ac:chgData name="Aizhan Kassymova" userId="S::a.kassymova@satbayev.university::116eda05-19b7-4ab1-b111-75ad639c04ed" providerId="AD" clId="Web-{BB34A458-414C-3A8F-9BF3-6B0A066D48E5}" dt="2022-07-14T09:02:38.083" v="1888" actId="1076"/>
          <ac:spMkLst>
            <pc:docMk/>
            <pc:sldMk cId="2364544183" sldId="981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15:11.006" v="2005"/>
          <ac:spMkLst>
            <pc:docMk/>
            <pc:sldMk cId="2364544183" sldId="981"/>
            <ac:spMk id="4" creationId="{83F9A178-9C19-45E9-1DA0-1D6357C2B8A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25.557" v="1909" actId="20577"/>
          <ac:spMkLst>
            <pc:docMk/>
            <pc:sldMk cId="2364544183" sldId="981"/>
            <ac:spMk id="82" creationId="{C8BB3F46-3B16-B844-8872-13FF6EAD7B6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34.338" v="1923" actId="20577"/>
          <ac:spMkLst>
            <pc:docMk/>
            <pc:sldMk cId="2364544183" sldId="981"/>
            <ac:spMk id="84" creationId="{04240E2C-D2B8-6D49-8F3E-93A9982E6459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8:49.138" v="1967" actId="20577"/>
          <ac:spMkLst>
            <pc:docMk/>
            <pc:sldMk cId="2364544183" sldId="981"/>
            <ac:spMk id="93" creationId="{B957BD8B-F509-1A4C-BDB2-A2653F2A5C1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38.870" v="1925" actId="20577"/>
          <ac:spMkLst>
            <pc:docMk/>
            <pc:sldMk cId="2364544183" sldId="981"/>
            <ac:spMk id="95" creationId="{45415617-655E-AE41-ACC7-41804AE636E2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00.663" v="1900" actId="20577"/>
          <ac:spMkLst>
            <pc:docMk/>
            <pc:sldMk cId="2364544183" sldId="981"/>
            <ac:spMk id="171" creationId="{13FB7F7D-CB8F-8A4B-8A4F-68A8CEDEFE8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55.930" v="1907" actId="20577"/>
          <ac:spMkLst>
            <pc:docMk/>
            <pc:sldMk cId="2364544183" sldId="981"/>
            <ac:spMk id="173" creationId="{D790553C-791A-D348-9DBD-80C773BBD2C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54.901" v="1950" actId="1076"/>
          <ac:spMkLst>
            <pc:docMk/>
            <pc:sldMk cId="2364544183" sldId="981"/>
            <ac:spMk id="174" creationId="{517C0A89-506E-FC47-9AA2-AF070B040ED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15:09.912" v="2004"/>
          <ac:spMkLst>
            <pc:docMk/>
            <pc:sldMk cId="2364544183" sldId="981"/>
            <ac:spMk id="179" creationId="{5BCB8937-73EA-A241-A38D-79BCD8BA103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3:24.928" v="1896" actId="20577"/>
          <ac:spMkLst>
            <pc:docMk/>
            <pc:sldMk cId="2364544183" sldId="981"/>
            <ac:spMk id="181" creationId="{22797A37-2981-B84F-A949-A6F05BC23F7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40.289" v="1904" actId="20577"/>
          <ac:spMkLst>
            <pc:docMk/>
            <pc:sldMk cId="2364544183" sldId="981"/>
            <ac:spMk id="182" creationId="{158F9267-8C55-AD46-A424-9C6B11E6A845}"/>
          </ac:spMkLst>
        </pc:spChg>
      </pc:sldChg>
      <pc:sldChg chg="addSp delSp modSp add delAnim modNotes">
        <pc:chgData name="Aizhan Kassymova" userId="S::a.kassymova@satbayev.university::116eda05-19b7-4ab1-b111-75ad639c04ed" providerId="AD" clId="Web-{BB34A458-414C-3A8F-9BF3-6B0A066D48E5}" dt="2022-07-14T08:43:08.942" v="1859"/>
        <pc:sldMkLst>
          <pc:docMk/>
          <pc:sldMk cId="1887142851" sldId="982"/>
        </pc:sldMkLst>
        <pc:spChg chg="mod">
          <ac:chgData name="Aizhan Kassymova" userId="S::a.kassymova@satbayev.university::116eda05-19b7-4ab1-b111-75ad639c04ed" providerId="AD" clId="Web-{BB34A458-414C-3A8F-9BF3-6B0A066D48E5}" dt="2022-07-14T08:20:53.815" v="1681" actId="20577"/>
          <ac:spMkLst>
            <pc:docMk/>
            <pc:sldMk cId="1887142851" sldId="982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40:29.547" v="1854" actId="20577"/>
          <ac:spMkLst>
            <pc:docMk/>
            <pc:sldMk cId="1887142851" sldId="982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8:31:51.362" v="1824"/>
          <ac:spMkLst>
            <pc:docMk/>
            <pc:sldMk cId="1887142851" sldId="982"/>
            <ac:spMk id="5" creationId="{16339048-1D23-B989-8E14-0186BD16F14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31:37.800" v="1820" actId="20577"/>
          <ac:spMkLst>
            <pc:docMk/>
            <pc:sldMk cId="1887142851" sldId="982"/>
            <ac:spMk id="76" creationId="{E6E11A0C-EE74-6A44-A899-E6245F90CE11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08:31:21.221" v="1813"/>
          <ac:spMkLst>
            <pc:docMk/>
            <pc:sldMk cId="1887142851" sldId="982"/>
            <ac:spMk id="77" creationId="{7CFDA170-11D3-5541-8A4F-1A2253DC8FAC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8:31:42.893" v="1823"/>
          <ac:spMkLst>
            <pc:docMk/>
            <pc:sldMk cId="1887142851" sldId="982"/>
            <ac:spMk id="78" creationId="{E94B8DB8-C7EF-7A40-8154-BF28A6185E5B}"/>
          </ac:spMkLst>
        </pc:spChg>
      </pc:sldChg>
      <pc:sldChg chg="add">
        <pc:chgData name="Aizhan Kassymova" userId="S::a.kassymova@satbayev.university::116eda05-19b7-4ab1-b111-75ad639c04ed" providerId="AD" clId="Web-{BB34A458-414C-3A8F-9BF3-6B0A066D48E5}" dt="2022-07-14T09:56:11.271" v="2389"/>
        <pc:sldMkLst>
          <pc:docMk/>
          <pc:sldMk cId="1433602419" sldId="983"/>
        </pc:sldMkLst>
      </pc:sldChg>
      <pc:sldChg chg="add">
        <pc:chgData name="Aizhan Kassymova" userId="S::a.kassymova@satbayev.university::116eda05-19b7-4ab1-b111-75ad639c04ed" providerId="AD" clId="Web-{BB34A458-414C-3A8F-9BF3-6B0A066D48E5}" dt="2022-07-14T09:56:11.615" v="2390"/>
        <pc:sldMkLst>
          <pc:docMk/>
          <pc:sldMk cId="3313835661" sldId="984"/>
        </pc:sldMkLst>
      </pc:sldChg>
      <pc:sldChg chg="addSp add">
        <pc:chgData name="Aizhan Kassymova" userId="S::a.kassymova@satbayev.university::116eda05-19b7-4ab1-b111-75ad639c04ed" providerId="AD" clId="Web-{BB34A458-414C-3A8F-9BF3-6B0A066D48E5}" dt="2022-07-14T10:54:49.766" v="2856"/>
        <pc:sldMkLst>
          <pc:docMk/>
          <pc:sldMk cId="1971631348" sldId="985"/>
        </pc:sldMkLst>
        <pc:spChg chg="add">
          <ac:chgData name="Aizhan Kassymova" userId="S::a.kassymova@satbayev.university::116eda05-19b7-4ab1-b111-75ad639c04ed" providerId="AD" clId="Web-{BB34A458-414C-3A8F-9BF3-6B0A066D48E5}" dt="2022-07-14T10:54:49.766" v="2856"/>
          <ac:spMkLst>
            <pc:docMk/>
            <pc:sldMk cId="1971631348" sldId="985"/>
            <ac:spMk id="3" creationId="{7293FED5-BF02-25B5-C8BB-F23BBB239B6D}"/>
          </ac:spMkLst>
        </pc:spChg>
      </pc:sldChg>
      <pc:sldChg chg="addSp modSp add">
        <pc:chgData name="Aizhan Kassymova" userId="S::a.kassymova@satbayev.university::116eda05-19b7-4ab1-b111-75ad639c04ed" providerId="AD" clId="Web-{BB34A458-414C-3A8F-9BF3-6B0A066D48E5}" dt="2022-07-14T11:03:42.895" v="2872" actId="1076"/>
        <pc:sldMkLst>
          <pc:docMk/>
          <pc:sldMk cId="4090509329" sldId="986"/>
        </pc:sldMkLst>
        <pc:spChg chg="mod">
          <ac:chgData name="Aizhan Kassymova" userId="S::a.kassymova@satbayev.university::116eda05-19b7-4ab1-b111-75ad639c04ed" providerId="AD" clId="Web-{BB34A458-414C-3A8F-9BF3-6B0A066D48E5}" dt="2022-07-14T10:54:24.156" v="2853" actId="20577"/>
          <ac:spMkLst>
            <pc:docMk/>
            <pc:sldMk cId="4090509329" sldId="986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54:43.328" v="2854"/>
          <ac:spMkLst>
            <pc:docMk/>
            <pc:sldMk cId="4090509329" sldId="986"/>
            <ac:spMk id="3" creationId="{D614F36C-FDD7-C25D-A130-0B83D552DA24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54:44.734" v="2855"/>
          <ac:spMkLst>
            <pc:docMk/>
            <pc:sldMk cId="4090509329" sldId="986"/>
            <ac:spMk id="4" creationId="{90DD368D-6F20-408A-EF98-8E88902E9958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1:00:28.737" v="2857"/>
          <ac:spMkLst>
            <pc:docMk/>
            <pc:sldMk cId="4090509329" sldId="986"/>
            <ac:spMk id="5" creationId="{346D98B6-DD87-CFB5-0DD7-62C459B0E77C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1:02:03.613" v="2858"/>
          <ac:spMkLst>
            <pc:docMk/>
            <pc:sldMk cId="4090509329" sldId="986"/>
            <ac:spMk id="6" creationId="{0DA4D7F2-124B-EC04-AEB6-744965630AC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1:03:42.895" v="2872" actId="1076"/>
          <ac:spMkLst>
            <pc:docMk/>
            <pc:sldMk cId="4090509329" sldId="986"/>
            <ac:spMk id="63" creationId="{42D1F0EC-5795-06FA-9706-D8AA25884FE0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53:49.984" v="2850" actId="1076"/>
        <pc:sldMkLst>
          <pc:docMk/>
          <pc:sldMk cId="3110794418" sldId="987"/>
        </pc:sldMkLst>
        <pc:spChg chg="mod">
          <ac:chgData name="Aizhan Kassymova" userId="S::a.kassymova@satbayev.university::116eda05-19b7-4ab1-b111-75ad639c04ed" providerId="AD" clId="Web-{BB34A458-414C-3A8F-9BF3-6B0A066D48E5}" dt="2022-07-14T10:53:49.984" v="2850" actId="1076"/>
          <ac:spMkLst>
            <pc:docMk/>
            <pc:sldMk cId="3110794418" sldId="987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38.803" v="2730"/>
          <ac:spMkLst>
            <pc:docMk/>
            <pc:sldMk cId="3110794418" sldId="987"/>
            <ac:spMk id="4" creationId="{31E0748C-D0B1-0514-F383-C7C70800ECF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4:40.725" v="2738" actId="1076"/>
          <ac:spMkLst>
            <pc:docMk/>
            <pc:sldMk cId="3110794418" sldId="987"/>
            <ac:spMk id="6" creationId="{7ECBE24A-19DC-AC9F-86D5-8AF3175A1F29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5:31.195" v="2755"/>
          <ac:spMkLst>
            <pc:docMk/>
            <pc:sldMk cId="3110794418" sldId="987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38.554" v="2758"/>
          <ac:spMkLst>
            <pc:docMk/>
            <pc:sldMk cId="3110794418" sldId="987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46.445" v="2761"/>
          <ac:spMkLst>
            <pc:docMk/>
            <pc:sldMk cId="3110794418" sldId="987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14.054" v="2770"/>
          <ac:spMkLst>
            <pc:docMk/>
            <pc:sldMk cId="3110794418" sldId="987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02.304" v="2767"/>
          <ac:spMkLst>
            <pc:docMk/>
            <pc:sldMk cId="3110794418" sldId="987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54.210" v="2764"/>
          <ac:spMkLst>
            <pc:docMk/>
            <pc:sldMk cId="3110794418" sldId="987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37.539" v="2779"/>
          <ac:spMkLst>
            <pc:docMk/>
            <pc:sldMk cId="3110794418" sldId="987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43.007" v="2739"/>
          <ac:spMkLst>
            <pc:docMk/>
            <pc:sldMk cId="3110794418" sldId="987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44.898" v="2782"/>
          <ac:spMkLst>
            <pc:docMk/>
            <pc:sldMk cId="3110794418" sldId="987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21.476" v="2773"/>
          <ac:spMkLst>
            <pc:docMk/>
            <pc:sldMk cId="3110794418" sldId="987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58.335" v="2744"/>
          <ac:spMkLst>
            <pc:docMk/>
            <pc:sldMk cId="3110794418" sldId="987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07.163" v="2747"/>
          <ac:spMkLst>
            <pc:docMk/>
            <pc:sldMk cId="3110794418" sldId="987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16.976" v="2750"/>
          <ac:spMkLst>
            <pc:docMk/>
            <pc:sldMk cId="3110794418" sldId="987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30.007" v="2776"/>
          <ac:spMkLst>
            <pc:docMk/>
            <pc:sldMk cId="3110794418" sldId="987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50.960" v="2741"/>
          <ac:spMkLst>
            <pc:docMk/>
            <pc:sldMk cId="3110794418" sldId="987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36.225" v="2736"/>
          <ac:spMkLst>
            <pc:docMk/>
            <pc:sldMk cId="3110794418" sldId="987"/>
            <ac:spMk id="62" creationId="{F1EBE77F-A331-1B49-AD54-E7C5C36B2A4A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4:44.350" v="2740"/>
          <ac:spMkLst>
            <pc:docMk/>
            <pc:sldMk cId="3110794418" sldId="987"/>
            <ac:spMk id="63" creationId="{D0D23AE3-6683-3CC4-1190-EC68C10C0B4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37.991" v="2729"/>
          <ac:spMkLst>
            <pc:docMk/>
            <pc:sldMk cId="3110794418" sldId="987"/>
            <ac:spMk id="300" creationId="{50D1D034-7E8B-0C45-AB5E-88F706E9D76B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4:27.850" v="2735" actId="20577"/>
          <ac:spMkLst>
            <pc:docMk/>
            <pc:sldMk cId="3110794418" sldId="987"/>
            <ac:spMk id="802" creationId="{883B8B7C-52E4-7C4B-8F8D-C53D3AF05B5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8:29.243" v="2841" actId="20577"/>
          <ac:spMkLst>
            <pc:docMk/>
            <pc:sldMk cId="3110794418" sldId="987"/>
            <ac:spMk id="814" creationId="{6F6B1677-D08C-6A47-B407-042662BB76A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8:39.712" v="2843"/>
          <ac:spMkLst>
            <pc:docMk/>
            <pc:sldMk cId="3110794418" sldId="987"/>
            <ac:spMk id="831" creationId="{E2B94A9A-0F9D-2848-A0CF-4BF11CF94A72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8:04.274" v="2834"/>
          <ac:spMkLst>
            <pc:docMk/>
            <pc:sldMk cId="3110794418" sldId="987"/>
            <ac:spMk id="842" creationId="{9B066AAE-482E-0B40-BE56-8CA80740394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4:55.726" v="2743" actId="1076"/>
          <ac:spMkLst>
            <pc:docMk/>
            <pc:sldMk cId="3110794418" sldId="987"/>
            <ac:spMk id="983" creationId="{115F8061-C028-1C80-2997-6EED163A74F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04.694" v="2746" actId="1076"/>
          <ac:spMkLst>
            <pc:docMk/>
            <pc:sldMk cId="3110794418" sldId="987"/>
            <ac:spMk id="985" creationId="{0A77BABE-5358-F82A-D085-375F91102A3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13.069" v="2749" actId="1076"/>
          <ac:spMkLst>
            <pc:docMk/>
            <pc:sldMk cId="3110794418" sldId="987"/>
            <ac:spMk id="987" creationId="{7687E5C2-85A2-6E25-20BB-68013C8A618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24.804" v="2752" actId="1076"/>
          <ac:spMkLst>
            <pc:docMk/>
            <pc:sldMk cId="3110794418" sldId="987"/>
            <ac:spMk id="1053" creationId="{D10BAD92-B248-766C-7B05-81C92AAFF4D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36.320" v="2757" actId="1076"/>
          <ac:spMkLst>
            <pc:docMk/>
            <pc:sldMk cId="3110794418" sldId="987"/>
            <ac:spMk id="1055" creationId="{8DC095D5-6A1A-11A6-F0BC-EE344F5861A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45.132" v="2760" actId="1076"/>
          <ac:spMkLst>
            <pc:docMk/>
            <pc:sldMk cId="3110794418" sldId="987"/>
            <ac:spMk id="1057" creationId="{E1E88EAB-D3DB-F0C4-2592-3D7711BC421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51.695" v="2763" actId="1076"/>
          <ac:spMkLst>
            <pc:docMk/>
            <pc:sldMk cId="3110794418" sldId="987"/>
            <ac:spMk id="1059" creationId="{DEBA0D7B-852B-30E8-BC23-4DBA3290084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59.648" v="2766" actId="1076"/>
          <ac:spMkLst>
            <pc:docMk/>
            <pc:sldMk cId="3110794418" sldId="987"/>
            <ac:spMk id="1061" creationId="{B910CE95-4A70-FA2B-DAB4-01877D70A9E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11.914" v="2769" actId="1076"/>
          <ac:spMkLst>
            <pc:docMk/>
            <pc:sldMk cId="3110794418" sldId="987"/>
            <ac:spMk id="1063" creationId="{7112C635-EEFB-037E-9EBF-47ED95A39C2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19.179" v="2772" actId="1076"/>
          <ac:spMkLst>
            <pc:docMk/>
            <pc:sldMk cId="3110794418" sldId="987"/>
            <ac:spMk id="1065" creationId="{B2D0CF8B-C667-C450-026F-57136773613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27.242" v="2775" actId="1076"/>
          <ac:spMkLst>
            <pc:docMk/>
            <pc:sldMk cId="3110794418" sldId="987"/>
            <ac:spMk id="1067" creationId="{15788F13-DB8D-85C0-1CC2-E848488A28E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36.086" v="2778" actId="1076"/>
          <ac:spMkLst>
            <pc:docMk/>
            <pc:sldMk cId="3110794418" sldId="987"/>
            <ac:spMk id="1069" creationId="{44709F06-F386-53CF-DEA2-02DE46FFFF7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42.898" v="2781" actId="1076"/>
          <ac:spMkLst>
            <pc:docMk/>
            <pc:sldMk cId="3110794418" sldId="987"/>
            <ac:spMk id="1071" creationId="{D5704758-3855-2027-3940-ADC7CE5A06F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50.304" v="2784" actId="1076"/>
          <ac:spMkLst>
            <pc:docMk/>
            <pc:sldMk cId="3110794418" sldId="987"/>
            <ac:spMk id="1073" creationId="{B971C4DF-29C3-E3E5-94AA-A3A94547F45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8:34.071" v="2842" actId="20577"/>
          <ac:spMkLst>
            <pc:docMk/>
            <pc:sldMk cId="3110794418" sldId="987"/>
            <ac:spMk id="1074" creationId="{D584DA5E-A1C2-40BB-57DE-CC1920F3C98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8:48.633" v="2849" actId="20577"/>
          <ac:spMkLst>
            <pc:docMk/>
            <pc:sldMk cId="3110794418" sldId="987"/>
            <ac:spMk id="1075" creationId="{B079493D-5283-90E6-0A73-460BABE12250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34:36.225" v="2736"/>
          <ac:grpSpMkLst>
            <pc:docMk/>
            <pc:sldMk cId="3110794418" sldId="987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50.960" v="2741"/>
          <ac:grpSpMkLst>
            <pc:docMk/>
            <pc:sldMk cId="3110794418" sldId="987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30.007" v="2776"/>
          <ac:grpSpMkLst>
            <pc:docMk/>
            <pc:sldMk cId="3110794418" sldId="987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16.976" v="2750"/>
          <ac:grpSpMkLst>
            <pc:docMk/>
            <pc:sldMk cId="3110794418" sldId="987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07.163" v="2747"/>
          <ac:grpSpMkLst>
            <pc:docMk/>
            <pc:sldMk cId="3110794418" sldId="987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58.335" v="2744"/>
          <ac:grpSpMkLst>
            <pc:docMk/>
            <pc:sldMk cId="3110794418" sldId="987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21.476" v="2773"/>
          <ac:grpSpMkLst>
            <pc:docMk/>
            <pc:sldMk cId="3110794418" sldId="987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44.898" v="2782"/>
          <ac:grpSpMkLst>
            <pc:docMk/>
            <pc:sldMk cId="3110794418" sldId="987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43.007" v="2739"/>
          <ac:grpSpMkLst>
            <pc:docMk/>
            <pc:sldMk cId="3110794418" sldId="987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37.539" v="2779"/>
          <ac:grpSpMkLst>
            <pc:docMk/>
            <pc:sldMk cId="3110794418" sldId="987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54.210" v="2764"/>
          <ac:grpSpMkLst>
            <pc:docMk/>
            <pc:sldMk cId="3110794418" sldId="987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02.304" v="2767"/>
          <ac:grpSpMkLst>
            <pc:docMk/>
            <pc:sldMk cId="3110794418" sldId="987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14.054" v="2770"/>
          <ac:grpSpMkLst>
            <pc:docMk/>
            <pc:sldMk cId="3110794418" sldId="987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46.445" v="2761"/>
          <ac:grpSpMkLst>
            <pc:docMk/>
            <pc:sldMk cId="3110794418" sldId="987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38.554" v="2758"/>
          <ac:grpSpMkLst>
            <pc:docMk/>
            <pc:sldMk cId="3110794418" sldId="987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31.195" v="2755"/>
          <ac:grpSpMkLst>
            <pc:docMk/>
            <pc:sldMk cId="3110794418" sldId="987"/>
            <ac:grpSpMk id="24" creationId="{134DD520-7978-5747-B557-6216C572DFE6}"/>
          </ac:grpSpMkLst>
        </pc:grpChg>
        <pc:grpChg chg="mod">
          <ac:chgData name="Aizhan Kassymova" userId="S::a.kassymova@satbayev.university::116eda05-19b7-4ab1-b111-75ad639c04ed" providerId="AD" clId="Web-{BB34A458-414C-3A8F-9BF3-6B0A066D48E5}" dt="2022-07-14T10:37:29.305" v="2829" actId="1076"/>
          <ac:grpSpMkLst>
            <pc:docMk/>
            <pc:sldMk cId="3110794418" sldId="987"/>
            <ac:grpSpMk id="860" creationId="{7C41A419-299B-7A4A-A2A5-F2262956EE0F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33:45.537" v="2731" actId="1076"/>
        <pc:sldMkLst>
          <pc:docMk/>
          <pc:sldMk cId="2209116651" sldId="988"/>
        </pc:sldMkLst>
        <pc:spChg chg="mod">
          <ac:chgData name="Aizhan Kassymova" userId="S::a.kassymova@satbayev.university::116eda05-19b7-4ab1-b111-75ad639c04ed" providerId="AD" clId="Web-{BB34A458-414C-3A8F-9BF3-6B0A066D48E5}" dt="2022-07-14T10:33:45.537" v="2731" actId="1076"/>
          <ac:spMkLst>
            <pc:docMk/>
            <pc:sldMk cId="2209116651" sldId="988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1:09.365" v="2677"/>
          <ac:spMkLst>
            <pc:docMk/>
            <pc:sldMk cId="2209116651" sldId="988"/>
            <ac:spMk id="5" creationId="{71E0B52D-D0BD-5B7E-57B4-97D132A7784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16.458" v="2680" actId="1076"/>
          <ac:spMkLst>
            <pc:docMk/>
            <pc:sldMk cId="2209116651" sldId="988"/>
            <ac:spMk id="7" creationId="{2072A8CE-8F43-E05C-E443-414EA2CAA5D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54.037" v="2693"/>
          <ac:spMkLst>
            <pc:docMk/>
            <pc:sldMk cId="2209116651" sldId="988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02.240" v="2696"/>
          <ac:spMkLst>
            <pc:docMk/>
            <pc:sldMk cId="2209116651" sldId="988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08.974" v="2699"/>
          <ac:spMkLst>
            <pc:docMk/>
            <pc:sldMk cId="2209116651" sldId="988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39.318" v="2710"/>
          <ac:spMkLst>
            <pc:docMk/>
            <pc:sldMk cId="2209116651" sldId="988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31.193" v="2707"/>
          <ac:spMkLst>
            <pc:docMk/>
            <pc:sldMk cId="2209116651" sldId="988"/>
            <ac:spMk id="40" creationId="{0B914A90-A394-6F45-B155-CCE12CEFEC5E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2:23.162" v="2705"/>
          <ac:spMkLst>
            <pc:docMk/>
            <pc:sldMk cId="2209116651" sldId="988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02.693" v="2719"/>
          <ac:spMkLst>
            <pc:docMk/>
            <pc:sldMk cId="2209116651" sldId="988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12.474" v="2678"/>
          <ac:spMkLst>
            <pc:docMk/>
            <pc:sldMk cId="2209116651" sldId="988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10.334" v="2722"/>
          <ac:spMkLst>
            <pc:docMk/>
            <pc:sldMk cId="2209116651" sldId="988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47.443" v="2713"/>
          <ac:spMkLst>
            <pc:docMk/>
            <pc:sldMk cId="2209116651" sldId="988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29.396" v="2684"/>
          <ac:spMkLst>
            <pc:docMk/>
            <pc:sldMk cId="2209116651" sldId="988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37.224" v="2687"/>
          <ac:spMkLst>
            <pc:docMk/>
            <pc:sldMk cId="2209116651" sldId="988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45.849" v="2690"/>
          <ac:spMkLst>
            <pc:docMk/>
            <pc:sldMk cId="2209116651" sldId="988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55.568" v="2716"/>
          <ac:spMkLst>
            <pc:docMk/>
            <pc:sldMk cId="2209116651" sldId="988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20.755" v="2681"/>
          <ac:spMkLst>
            <pc:docMk/>
            <pc:sldMk cId="2209116651" sldId="988"/>
            <ac:spMk id="60" creationId="{45ED4CFD-305F-FD49-AB6C-BC96E8D76DD4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1:08.677" v="2676"/>
          <ac:spMkLst>
            <pc:docMk/>
            <pc:sldMk cId="2209116651" sldId="988"/>
            <ac:spMk id="62" creationId="{F1EBE77F-A331-1B49-AD54-E7C5C36B2A4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0:53.396" v="2673" actId="20577"/>
          <ac:spMkLst>
            <pc:docMk/>
            <pc:sldMk cId="2209116651" sldId="988"/>
            <ac:spMk id="73" creationId="{08951995-D6BD-774B-9044-606D684C7AB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26.224" v="2683" actId="1076"/>
          <ac:spMkLst>
            <pc:docMk/>
            <pc:sldMk cId="2209116651" sldId="988"/>
            <ac:spMk id="75" creationId="{796B8D5B-34D2-B1BA-3201-3778409707D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35.615" v="2686" actId="1076"/>
          <ac:spMkLst>
            <pc:docMk/>
            <pc:sldMk cId="2209116651" sldId="988"/>
            <ac:spMk id="77" creationId="{6E7BFCD3-B74E-0BDC-7581-224CF159B9F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42.693" v="2689" actId="1076"/>
          <ac:spMkLst>
            <pc:docMk/>
            <pc:sldMk cId="2209116651" sldId="988"/>
            <ac:spMk id="79" creationId="{27DC07AB-0342-46B4-DD1E-1194DE61686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51.318" v="2692" actId="1076"/>
          <ac:spMkLst>
            <pc:docMk/>
            <pc:sldMk cId="2209116651" sldId="988"/>
            <ac:spMk id="81" creationId="{E9EBBA0A-8C9C-34B5-DE8D-14B96C77ED9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59.349" v="2695" actId="1076"/>
          <ac:spMkLst>
            <pc:docMk/>
            <pc:sldMk cId="2209116651" sldId="988"/>
            <ac:spMk id="83" creationId="{5A0A24F0-C7D8-B432-129E-1C3E4F47220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06.615" v="2698" actId="1076"/>
          <ac:spMkLst>
            <pc:docMk/>
            <pc:sldMk cId="2209116651" sldId="988"/>
            <ac:spMk id="85" creationId="{F94E756E-6B55-7CFB-1B85-511012ED2D99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14.099" v="2701" actId="1076"/>
          <ac:spMkLst>
            <pc:docMk/>
            <pc:sldMk cId="2209116651" sldId="988"/>
            <ac:spMk id="87" creationId="{A04D6F2C-2CFD-0DFC-C602-517DE3DE8A6C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28.974" v="2706" actId="1076"/>
          <ac:spMkLst>
            <pc:docMk/>
            <pc:sldMk cId="2209116651" sldId="988"/>
            <ac:spMk id="89" creationId="{62E9C4B5-99EE-6171-4153-CDF365D7267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36.912" v="2709" actId="1076"/>
          <ac:spMkLst>
            <pc:docMk/>
            <pc:sldMk cId="2209116651" sldId="988"/>
            <ac:spMk id="91" creationId="{87EE3C42-AA3D-0160-5B6A-5BBA10AF674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44.193" v="2712" actId="1076"/>
          <ac:spMkLst>
            <pc:docMk/>
            <pc:sldMk cId="2209116651" sldId="988"/>
            <ac:spMk id="93" creationId="{14C61AE1-AC73-4915-EA81-709DAC038CE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52.928" v="2715" actId="1076"/>
          <ac:spMkLst>
            <pc:docMk/>
            <pc:sldMk cId="2209116651" sldId="988"/>
            <ac:spMk id="95" creationId="{7EBAF418-2CDE-D0B1-80C7-B33BDCE0D10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00.178" v="2718" actId="1076"/>
          <ac:spMkLst>
            <pc:docMk/>
            <pc:sldMk cId="2209116651" sldId="988"/>
            <ac:spMk id="97" creationId="{F1CC444B-5C86-435F-DA2A-38374D13927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08.225" v="2721" actId="1076"/>
          <ac:spMkLst>
            <pc:docMk/>
            <pc:sldMk cId="2209116651" sldId="988"/>
            <ac:spMk id="99" creationId="{6B739635-3A0B-D55F-F049-6B195D5B29C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15.787" v="2724" actId="1076"/>
          <ac:spMkLst>
            <pc:docMk/>
            <pc:sldMk cId="2209116651" sldId="988"/>
            <ac:spMk id="101" creationId="{DB68272D-8F95-8204-EC2F-A41D35DD75DF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29.865" v="2728"/>
          <ac:spMkLst>
            <pc:docMk/>
            <pc:sldMk cId="2209116651" sldId="988"/>
            <ac:spMk id="103" creationId="{BED35B08-CD0E-1946-A6BB-8F5C32C326D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29.334" v="2727"/>
          <ac:spMkLst>
            <pc:docMk/>
            <pc:sldMk cId="2209116651" sldId="988"/>
            <ac:spMk id="151" creationId="{DBCFF5DE-5066-9B4F-A753-70AC2CEF8F0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9:32.020" v="2626" actId="20577"/>
          <ac:spMkLst>
            <pc:docMk/>
            <pc:sldMk cId="2209116651" sldId="988"/>
            <ac:spMk id="169" creationId="{9C9F34D5-8AF9-8B41-9367-16CA032E5533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31:08.677" v="2676"/>
          <ac:grpSpMkLst>
            <pc:docMk/>
            <pc:sldMk cId="2209116651" sldId="988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20.755" v="2681"/>
          <ac:grpSpMkLst>
            <pc:docMk/>
            <pc:sldMk cId="2209116651" sldId="988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55.568" v="2716"/>
          <ac:grpSpMkLst>
            <pc:docMk/>
            <pc:sldMk cId="2209116651" sldId="988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45.849" v="2690"/>
          <ac:grpSpMkLst>
            <pc:docMk/>
            <pc:sldMk cId="2209116651" sldId="988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37.224" v="2687"/>
          <ac:grpSpMkLst>
            <pc:docMk/>
            <pc:sldMk cId="2209116651" sldId="988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29.396" v="2684"/>
          <ac:grpSpMkLst>
            <pc:docMk/>
            <pc:sldMk cId="2209116651" sldId="988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47.443" v="2713"/>
          <ac:grpSpMkLst>
            <pc:docMk/>
            <pc:sldMk cId="2209116651" sldId="988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3:10.334" v="2722"/>
          <ac:grpSpMkLst>
            <pc:docMk/>
            <pc:sldMk cId="2209116651" sldId="988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12.474" v="2678"/>
          <ac:grpSpMkLst>
            <pc:docMk/>
            <pc:sldMk cId="2209116651" sldId="988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3:02.693" v="2719"/>
          <ac:grpSpMkLst>
            <pc:docMk/>
            <pc:sldMk cId="2209116651" sldId="988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23.162" v="2705"/>
          <ac:grpSpMkLst>
            <pc:docMk/>
            <pc:sldMk cId="2209116651" sldId="988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31.193" v="2707"/>
          <ac:grpSpMkLst>
            <pc:docMk/>
            <pc:sldMk cId="2209116651" sldId="988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39.318" v="2710"/>
          <ac:grpSpMkLst>
            <pc:docMk/>
            <pc:sldMk cId="2209116651" sldId="988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08.974" v="2699"/>
          <ac:grpSpMkLst>
            <pc:docMk/>
            <pc:sldMk cId="2209116651" sldId="988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02.240" v="2696"/>
          <ac:grpSpMkLst>
            <pc:docMk/>
            <pc:sldMk cId="2209116651" sldId="988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54.037" v="2693"/>
          <ac:grpSpMkLst>
            <pc:docMk/>
            <pc:sldMk cId="2209116651" sldId="988"/>
            <ac:grpSpMk id="24" creationId="{134DD520-7978-5747-B557-6216C572DFE6}"/>
          </ac:grpSpMkLst>
        </pc:grpChg>
      </pc:sldChg>
      <pc:sldChg chg="addSp delSp modSp add">
        <pc:chgData name="Aizhan Kassymova" userId="S::a.kassymova@satbayev.university::116eda05-19b7-4ab1-b111-75ad639c04ed" providerId="AD" clId="Web-{BB34A458-414C-3A8F-9BF3-6B0A066D48E5}" dt="2022-07-14T10:33:25.412" v="2726"/>
        <pc:sldMkLst>
          <pc:docMk/>
          <pc:sldMk cId="2203902979" sldId="989"/>
        </pc:sldMkLst>
        <pc:spChg chg="mod">
          <ac:chgData name="Aizhan Kassymova" userId="S::a.kassymova@satbayev.university::116eda05-19b7-4ab1-b111-75ad639c04ed" providerId="AD" clId="Web-{BB34A458-414C-3A8F-9BF3-6B0A066D48E5}" dt="2022-07-14T10:24:35.737" v="2614" actId="20577"/>
          <ac:spMkLst>
            <pc:docMk/>
            <pc:sldMk cId="2203902979" sldId="989"/>
            <ac:spMk id="2" creationId="{3B8CD900-19EC-824C-BF74-AADFBF5A172E}"/>
          </ac:spMkLst>
        </pc:spChg>
        <pc:spChg chg="add del">
          <ac:chgData name="Aizhan Kassymova" userId="S::a.kassymova@satbayev.university::116eda05-19b7-4ab1-b111-75ad639c04ed" providerId="AD" clId="Web-{BB34A458-414C-3A8F-9BF3-6B0A066D48E5}" dt="2022-07-14T10:21:49.751" v="2562"/>
          <ac:spMkLst>
            <pc:docMk/>
            <pc:sldMk cId="2203902979" sldId="989"/>
            <ac:spMk id="4" creationId="{005722C2-E2C5-BD8C-6E89-1818142DD349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05.579" v="2566" actId="1076"/>
          <ac:spMkLst>
            <pc:docMk/>
            <pc:sldMk cId="2203902979" sldId="989"/>
            <ac:spMk id="6" creationId="{AF0B9E93-43E9-C14A-11EC-57002D2A5E9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4:46.080" v="2617" actId="20577"/>
          <ac:spMkLst>
            <pc:docMk/>
            <pc:sldMk cId="2203902979" sldId="989"/>
            <ac:spMk id="7" creationId="{7532C006-CBD6-AB4E-B92E-9235A7892E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10.283" v="2589"/>
          <ac:spMkLst>
            <pc:docMk/>
            <pc:sldMk cId="2203902979" sldId="989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18.595" v="2592"/>
          <ac:spMkLst>
            <pc:docMk/>
            <pc:sldMk cId="2203902979" sldId="989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27.564" v="2595"/>
          <ac:spMkLst>
            <pc:docMk/>
            <pc:sldMk cId="2203902979" sldId="989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52.861" v="2604"/>
          <ac:spMkLst>
            <pc:docMk/>
            <pc:sldMk cId="2203902979" sldId="989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46.033" v="2601"/>
          <ac:spMkLst>
            <pc:docMk/>
            <pc:sldMk cId="2203902979" sldId="989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38.142" v="2598"/>
          <ac:spMkLst>
            <pc:docMk/>
            <pc:sldMk cId="2203902979" sldId="989"/>
            <ac:spMk id="42" creationId="{0403D7D4-9E2C-F94E-924D-8574777C74EB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10:21:54.220" v="2563"/>
          <ac:spMkLst>
            <pc:docMk/>
            <pc:sldMk cId="2203902979" sldId="989"/>
            <ac:spMk id="43" creationId="{8AD1749B-4C4E-DE45-96BC-98F1585D4D90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22:00.657" v="2564"/>
          <ac:spMkLst>
            <pc:docMk/>
            <pc:sldMk cId="2203902979" sldId="989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26.079" v="2574"/>
          <ac:spMkLst>
            <pc:docMk/>
            <pc:sldMk cId="2203902979" sldId="989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08.407" v="2567"/>
          <ac:spMkLst>
            <pc:docMk/>
            <pc:sldMk cId="2203902979" sldId="989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4:00.361" v="2607"/>
          <ac:spMkLst>
            <pc:docMk/>
            <pc:sldMk cId="2203902979" sldId="989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42.861" v="2580"/>
          <ac:spMkLst>
            <pc:docMk/>
            <pc:sldMk cId="2203902979" sldId="989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51.439" v="2583"/>
          <ac:spMkLst>
            <pc:docMk/>
            <pc:sldMk cId="2203902979" sldId="989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01.345" v="2586"/>
          <ac:spMkLst>
            <pc:docMk/>
            <pc:sldMk cId="2203902979" sldId="989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4:07.736" v="2610"/>
          <ac:spMkLst>
            <pc:docMk/>
            <pc:sldMk cId="2203902979" sldId="989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35.033" v="2577"/>
          <ac:spMkLst>
            <pc:docMk/>
            <pc:sldMk cId="2203902979" sldId="989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15.954" v="2570"/>
          <ac:spMkLst>
            <pc:docMk/>
            <pc:sldMk cId="2203902979" sldId="989"/>
            <ac:spMk id="62" creationId="{F1EBE77F-A331-1B49-AD54-E7C5C36B2A4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1:31.970" v="2559" actId="20577"/>
          <ac:spMkLst>
            <pc:docMk/>
            <pc:sldMk cId="2203902979" sldId="989"/>
            <ac:spMk id="116" creationId="{7E1F117F-B525-AE48-9510-C564A7C433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24.959" v="2725"/>
          <ac:spMkLst>
            <pc:docMk/>
            <pc:sldMk cId="2203902979" sldId="989"/>
            <ac:spMk id="117" creationId="{8E4677A6-A54B-954B-B7DF-3BC7B84FAE2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13.595" v="2569" actId="1076"/>
          <ac:spMkLst>
            <pc:docMk/>
            <pc:sldMk cId="2203902979" sldId="989"/>
            <ac:spMk id="119" creationId="{7EDAEE6A-5CEB-4E27-2621-31655E21E46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23.704" v="2573" actId="1076"/>
          <ac:spMkLst>
            <pc:docMk/>
            <pc:sldMk cId="2203902979" sldId="989"/>
            <ac:spMk id="121" creationId="{EC950E92-0964-1B76-9C04-6C7559F986C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30.439" v="2576" actId="1076"/>
          <ac:spMkLst>
            <pc:docMk/>
            <pc:sldMk cId="2203902979" sldId="989"/>
            <ac:spMk id="123" creationId="{5B487334-7E69-0220-78F4-5ECF9261C75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40.095" v="2579" actId="1076"/>
          <ac:spMkLst>
            <pc:docMk/>
            <pc:sldMk cId="2203902979" sldId="989"/>
            <ac:spMk id="125" creationId="{B7055BE7-603F-BEB7-8357-F0BE17B28C2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49.142" v="2582" actId="1076"/>
          <ac:spMkLst>
            <pc:docMk/>
            <pc:sldMk cId="2203902979" sldId="989"/>
            <ac:spMk id="127" creationId="{5FF8EDD2-11BA-D236-60B8-831EE823764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58.205" v="2585" actId="1076"/>
          <ac:spMkLst>
            <pc:docMk/>
            <pc:sldMk cId="2203902979" sldId="989"/>
            <ac:spMk id="129" creationId="{B34EC934-6B46-B8A3-18B8-B69708F9F5B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06.548" v="2588" actId="1076"/>
          <ac:spMkLst>
            <pc:docMk/>
            <pc:sldMk cId="2203902979" sldId="989"/>
            <ac:spMk id="131" creationId="{8667C379-D600-81AB-4DF6-16A744B35AD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16.142" v="2591" actId="1076"/>
          <ac:spMkLst>
            <pc:docMk/>
            <pc:sldMk cId="2203902979" sldId="989"/>
            <ac:spMk id="133" creationId="{F49A710D-833B-F5CF-6435-8407C60DF99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24.424" v="2594" actId="1076"/>
          <ac:spMkLst>
            <pc:docMk/>
            <pc:sldMk cId="2203902979" sldId="989"/>
            <ac:spMk id="135" creationId="{0BB4A425-AA3F-3201-5C54-A87E6588E13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34.642" v="2597" actId="1076"/>
          <ac:spMkLst>
            <pc:docMk/>
            <pc:sldMk cId="2203902979" sldId="989"/>
            <ac:spMk id="137" creationId="{2D31497B-EFC5-2576-1507-E15C27AAB6F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43.439" v="2600" actId="1076"/>
          <ac:spMkLst>
            <pc:docMk/>
            <pc:sldMk cId="2203902979" sldId="989"/>
            <ac:spMk id="139" creationId="{39213C3F-2D8B-3D66-7348-64D3AD41C7A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50.471" v="2603" actId="1076"/>
          <ac:spMkLst>
            <pc:docMk/>
            <pc:sldMk cId="2203902979" sldId="989"/>
            <ac:spMk id="141" creationId="{A3BCACEE-D0F1-A784-0457-B0867A5B68B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57.658" v="2606" actId="1076"/>
          <ac:spMkLst>
            <pc:docMk/>
            <pc:sldMk cId="2203902979" sldId="989"/>
            <ac:spMk id="143" creationId="{01DB4E28-A0F1-D87C-E4FC-9389B51EF2E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4:05.158" v="2609" actId="1076"/>
          <ac:spMkLst>
            <pc:docMk/>
            <pc:sldMk cId="2203902979" sldId="989"/>
            <ac:spMk id="145" creationId="{3F57D059-0CC5-CE02-7A41-079668ADDA7C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4:12.268" v="2612" actId="1076"/>
          <ac:spMkLst>
            <pc:docMk/>
            <pc:sldMk cId="2203902979" sldId="989"/>
            <ac:spMk id="147" creationId="{DB96254B-960B-6221-A053-F2987181DFD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25.412" v="2726"/>
          <ac:spMkLst>
            <pc:docMk/>
            <pc:sldMk cId="2203902979" sldId="989"/>
            <ac:spMk id="149" creationId="{FC4C8834-967B-8803-F6F6-0141738492FE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22:15.954" v="2570"/>
          <ac:grpSpMkLst>
            <pc:docMk/>
            <pc:sldMk cId="2203902979" sldId="989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35.033" v="2577"/>
          <ac:grpSpMkLst>
            <pc:docMk/>
            <pc:sldMk cId="2203902979" sldId="989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4:07.736" v="2610"/>
          <ac:grpSpMkLst>
            <pc:docMk/>
            <pc:sldMk cId="2203902979" sldId="989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01.345" v="2586"/>
          <ac:grpSpMkLst>
            <pc:docMk/>
            <pc:sldMk cId="2203902979" sldId="989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51.439" v="2583"/>
          <ac:grpSpMkLst>
            <pc:docMk/>
            <pc:sldMk cId="2203902979" sldId="989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42.861" v="2580"/>
          <ac:grpSpMkLst>
            <pc:docMk/>
            <pc:sldMk cId="2203902979" sldId="989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4:00.361" v="2607"/>
          <ac:grpSpMkLst>
            <pc:docMk/>
            <pc:sldMk cId="2203902979" sldId="989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08.407" v="2567"/>
          <ac:grpSpMkLst>
            <pc:docMk/>
            <pc:sldMk cId="2203902979" sldId="989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26.079" v="2574"/>
          <ac:grpSpMkLst>
            <pc:docMk/>
            <pc:sldMk cId="2203902979" sldId="989"/>
            <ac:grpSpMk id="17" creationId="{D3F39309-4CCA-1346-A4B3-93C528C3A3F3}"/>
          </ac:grpSpMkLst>
        </pc:grpChg>
        <pc:grpChg chg="add del">
          <ac:chgData name="Aizhan Kassymova" userId="S::a.kassymova@satbayev.university::116eda05-19b7-4ab1-b111-75ad639c04ed" providerId="AD" clId="Web-{BB34A458-414C-3A8F-9BF3-6B0A066D48E5}" dt="2022-07-14T10:22:00.657" v="2564"/>
          <ac:grpSpMkLst>
            <pc:docMk/>
            <pc:sldMk cId="2203902979" sldId="989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38.142" v="2598"/>
          <ac:grpSpMkLst>
            <pc:docMk/>
            <pc:sldMk cId="2203902979" sldId="989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46.033" v="2601"/>
          <ac:grpSpMkLst>
            <pc:docMk/>
            <pc:sldMk cId="2203902979" sldId="989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52.861" v="2604"/>
          <ac:grpSpMkLst>
            <pc:docMk/>
            <pc:sldMk cId="2203902979" sldId="989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27.564" v="2595"/>
          <ac:grpSpMkLst>
            <pc:docMk/>
            <pc:sldMk cId="2203902979" sldId="989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18.595" v="2592"/>
          <ac:grpSpMkLst>
            <pc:docMk/>
            <pc:sldMk cId="2203902979" sldId="989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10.283" v="2589"/>
          <ac:grpSpMkLst>
            <pc:docMk/>
            <pc:sldMk cId="2203902979" sldId="989"/>
            <ac:grpSpMk id="24" creationId="{134DD520-7978-5747-B557-6216C572DFE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14:16.966" v="2548"/>
        <pc:sldMkLst>
          <pc:docMk/>
          <pc:sldMk cId="3405062112" sldId="990"/>
        </pc:sldMkLst>
        <pc:spChg chg="mod">
          <ac:chgData name="Aizhan Kassymova" userId="S::a.kassymova@satbayev.university::116eda05-19b7-4ab1-b111-75ad639c04ed" providerId="AD" clId="Web-{BB34A458-414C-3A8F-9BF3-6B0A066D48E5}" dt="2022-07-14T10:10:18.324" v="2472" actId="20577"/>
          <ac:spMkLst>
            <pc:docMk/>
            <pc:sldMk cId="3405062112" sldId="99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9:46.855" v="2469"/>
          <ac:spMkLst>
            <pc:docMk/>
            <pc:sldMk cId="3405062112" sldId="990"/>
            <ac:spMk id="4" creationId="{4FEEBCA3-CDD6-BA50-6637-B9C42F55C58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19.137" v="2502" actId="1076"/>
          <ac:spMkLst>
            <pc:docMk/>
            <pc:sldMk cId="3405062112" sldId="990"/>
            <ac:spMk id="6" creationId="{C37D81F5-8D52-34D2-0E7B-A312C7BE12E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10:28.558" v="2476" actId="20577"/>
          <ac:spMkLst>
            <pc:docMk/>
            <pc:sldMk cId="3405062112" sldId="990"/>
            <ac:spMk id="7" creationId="{7532C006-CBD6-AB4E-B92E-9235A7892E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01.669" v="2518"/>
          <ac:spMkLst>
            <pc:docMk/>
            <pc:sldMk cId="3405062112" sldId="990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52.840" v="2515"/>
          <ac:spMkLst>
            <pc:docMk/>
            <pc:sldMk cId="3405062112" sldId="990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44.840" v="2512"/>
          <ac:spMkLst>
            <pc:docMk/>
            <pc:sldMk cId="3405062112" sldId="990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20.871" v="2503"/>
          <ac:spMkLst>
            <pc:docMk/>
            <pc:sldMk cId="3405062112" sldId="990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29.028" v="2506"/>
          <ac:spMkLst>
            <pc:docMk/>
            <pc:sldMk cId="3405062112" sldId="990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37.278" v="2509"/>
          <ac:spMkLst>
            <pc:docMk/>
            <pc:sldMk cId="3405062112" sldId="990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3:02.513" v="2542"/>
          <ac:spMkLst>
            <pc:docMk/>
            <pc:sldMk cId="3405062112" sldId="990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40.403" v="2533"/>
          <ac:spMkLst>
            <pc:docMk/>
            <pc:sldMk cId="3405062112" sldId="990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55.435" v="2539"/>
          <ac:spMkLst>
            <pc:docMk/>
            <pc:sldMk cId="3405062112" sldId="990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15.856" v="2501"/>
          <ac:spMkLst>
            <pc:docMk/>
            <pc:sldMk cId="3405062112" sldId="990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25.153" v="2527"/>
          <ac:spMkLst>
            <pc:docMk/>
            <pc:sldMk cId="3405062112" sldId="990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16.872" v="2524"/>
          <ac:spMkLst>
            <pc:docMk/>
            <pc:sldMk cId="3405062112" sldId="990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09.184" v="2521"/>
          <ac:spMkLst>
            <pc:docMk/>
            <pc:sldMk cId="3405062112" sldId="990"/>
            <ac:spMk id="56" creationId="{DA418C0A-2209-A942-A859-5ECE8083B05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10:59.824" v="2498" actId="20577"/>
          <ac:spMkLst>
            <pc:docMk/>
            <pc:sldMk cId="3405062112" sldId="990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33.106" v="2530"/>
          <ac:spMkLst>
            <pc:docMk/>
            <pc:sldMk cId="3405062112" sldId="990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48.419" v="2536"/>
          <ac:spMkLst>
            <pc:docMk/>
            <pc:sldMk cId="3405062112" sldId="990"/>
            <ac:spMk id="62" creationId="{F1EBE77F-A331-1B49-AD54-E7C5C36B2A4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9:45.433" v="2468"/>
          <ac:spMkLst>
            <pc:docMk/>
            <pc:sldMk cId="3405062112" sldId="990"/>
            <ac:spMk id="63" creationId="{0D9FF767-60E9-2540-B227-5916082CDAF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26.653" v="2505" actId="1076"/>
          <ac:spMkLst>
            <pc:docMk/>
            <pc:sldMk cId="3405062112" sldId="990"/>
            <ac:spMk id="65" creationId="{CB16CC69-AE78-9DAA-7C0B-4FFC4C99BD7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34.153" v="2508" actId="1076"/>
          <ac:spMkLst>
            <pc:docMk/>
            <pc:sldMk cId="3405062112" sldId="990"/>
            <ac:spMk id="67" creationId="{40E91716-8B96-FD66-3B19-2513FC6EF64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42.012" v="2511" actId="1076"/>
          <ac:spMkLst>
            <pc:docMk/>
            <pc:sldMk cId="3405062112" sldId="990"/>
            <ac:spMk id="69" creationId="{6D0AC4B2-5115-8EED-0D40-C0CBEEF0181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49.606" v="2514" actId="1076"/>
          <ac:spMkLst>
            <pc:docMk/>
            <pc:sldMk cId="3405062112" sldId="990"/>
            <ac:spMk id="71" creationId="{699CD4C9-5B37-26BB-F248-1675E666188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58.981" v="2517" actId="1076"/>
          <ac:spMkLst>
            <pc:docMk/>
            <pc:sldMk cId="3405062112" sldId="990"/>
            <ac:spMk id="73" creationId="{EB660A0E-CB29-C52D-3607-D08B891EACE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06.700" v="2520" actId="1076"/>
          <ac:spMkLst>
            <pc:docMk/>
            <pc:sldMk cId="3405062112" sldId="990"/>
            <ac:spMk id="75" creationId="{4EB2A27D-67EB-EE76-CB34-BBA42A5E4CE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14.169" v="2523" actId="1076"/>
          <ac:spMkLst>
            <pc:docMk/>
            <pc:sldMk cId="3405062112" sldId="990"/>
            <ac:spMk id="77" creationId="{9C8E0333-3940-82EB-2A3C-0056D5B5D27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20.887" v="2526" actId="1076"/>
          <ac:spMkLst>
            <pc:docMk/>
            <pc:sldMk cId="3405062112" sldId="990"/>
            <ac:spMk id="79" creationId="{8548FF12-B32C-7294-9068-20BBAAD3183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30.809" v="2529" actId="1076"/>
          <ac:spMkLst>
            <pc:docMk/>
            <pc:sldMk cId="3405062112" sldId="990"/>
            <ac:spMk id="81" creationId="{312B64EB-4156-49A9-FB5B-37F020A9EB2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38.216" v="2532" actId="1076"/>
          <ac:spMkLst>
            <pc:docMk/>
            <pc:sldMk cId="3405062112" sldId="990"/>
            <ac:spMk id="83" creationId="{5B7E23EB-CCFB-2F62-BAB7-96FBE0670D2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46.481" v="2535" actId="1076"/>
          <ac:spMkLst>
            <pc:docMk/>
            <pc:sldMk cId="3405062112" sldId="990"/>
            <ac:spMk id="85" creationId="{8271A44A-D357-A59F-9E04-E7407BDEF2B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52.888" v="2538" actId="1076"/>
          <ac:spMkLst>
            <pc:docMk/>
            <pc:sldMk cId="3405062112" sldId="990"/>
            <ac:spMk id="87" creationId="{6DA411ED-4641-DCC8-AA08-08ADF60A6C1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3:00.216" v="2541" actId="1076"/>
          <ac:spMkLst>
            <pc:docMk/>
            <pc:sldMk cId="3405062112" sldId="990"/>
            <ac:spMk id="89" creationId="{6F756A93-0389-1A0B-FCEF-504F423F7F2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3:06.982" v="2544" actId="1076"/>
          <ac:spMkLst>
            <pc:docMk/>
            <pc:sldMk cId="3405062112" sldId="990"/>
            <ac:spMk id="91" creationId="{77AE956E-FD66-125C-1504-182CE2BD3B0B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12:48.419" v="2536"/>
          <ac:grpSpMkLst>
            <pc:docMk/>
            <pc:sldMk cId="3405062112" sldId="990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33.106" v="2530"/>
          <ac:grpSpMkLst>
            <pc:docMk/>
            <pc:sldMk cId="3405062112" sldId="990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09.184" v="2521"/>
          <ac:grpSpMkLst>
            <pc:docMk/>
            <pc:sldMk cId="3405062112" sldId="990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16.872" v="2524"/>
          <ac:grpSpMkLst>
            <pc:docMk/>
            <pc:sldMk cId="3405062112" sldId="990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25.153" v="2527"/>
          <ac:grpSpMkLst>
            <pc:docMk/>
            <pc:sldMk cId="3405062112" sldId="990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15.856" v="2501"/>
          <ac:grpSpMkLst>
            <pc:docMk/>
            <pc:sldMk cId="3405062112" sldId="990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55.435" v="2539"/>
          <ac:grpSpMkLst>
            <pc:docMk/>
            <pc:sldMk cId="3405062112" sldId="990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40.403" v="2533"/>
          <ac:grpSpMkLst>
            <pc:docMk/>
            <pc:sldMk cId="3405062112" sldId="990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3:02.513" v="2542"/>
          <ac:grpSpMkLst>
            <pc:docMk/>
            <pc:sldMk cId="3405062112" sldId="990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37.278" v="2509"/>
          <ac:grpSpMkLst>
            <pc:docMk/>
            <pc:sldMk cId="3405062112" sldId="990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29.028" v="2506"/>
          <ac:grpSpMkLst>
            <pc:docMk/>
            <pc:sldMk cId="3405062112" sldId="990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20.871" v="2503"/>
          <ac:grpSpMkLst>
            <pc:docMk/>
            <pc:sldMk cId="3405062112" sldId="990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44.840" v="2512"/>
          <ac:grpSpMkLst>
            <pc:docMk/>
            <pc:sldMk cId="3405062112" sldId="990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52.840" v="2515"/>
          <ac:grpSpMkLst>
            <pc:docMk/>
            <pc:sldMk cId="3405062112" sldId="990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01.669" v="2518"/>
          <ac:grpSpMkLst>
            <pc:docMk/>
            <pc:sldMk cId="3405062112" sldId="990"/>
            <ac:grpSpMk id="24" creationId="{134DD520-7978-5747-B557-6216C572DFE6}"/>
          </ac:grpSpMkLst>
        </pc:grpChg>
      </pc:sldChg>
      <pc:sldChg chg="addSp delSp modSp add del delAnim">
        <pc:chgData name="Aizhan Kassymova" userId="S::a.kassymova@satbayev.university::116eda05-19b7-4ab1-b111-75ad639c04ed" providerId="AD" clId="Web-{BB34A458-414C-3A8F-9BF3-6B0A066D48E5}" dt="2022-07-14T10:06:47.182" v="2460"/>
        <pc:sldMkLst>
          <pc:docMk/>
          <pc:sldMk cId="2824305625" sldId="991"/>
        </pc:sldMkLst>
        <pc:spChg chg="mod">
          <ac:chgData name="Aizhan Kassymova" userId="S::a.kassymova@satbayev.university::116eda05-19b7-4ab1-b111-75ad639c04ed" providerId="AD" clId="Web-{BB34A458-414C-3A8F-9BF3-6B0A066D48E5}" dt="2022-07-14T10:03:34.212" v="2430" actId="20577"/>
          <ac:spMkLst>
            <pc:docMk/>
            <pc:sldMk cId="2824305625" sldId="991"/>
            <ac:spMk id="2" creationId="{3B8CD900-19EC-824C-BF74-AADFBF5A172E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03:44.430" v="2434"/>
          <ac:spMkLst>
            <pc:docMk/>
            <pc:sldMk cId="2824305625" sldId="991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2:39.321" v="2425"/>
          <ac:spMkLst>
            <pc:docMk/>
            <pc:sldMk cId="2824305625" sldId="991"/>
            <ac:spMk id="6" creationId="{81A16CD9-AF69-B8CE-3DD5-E3FF7BB32C74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2:43.274" v="2426"/>
          <ac:spMkLst>
            <pc:docMk/>
            <pc:sldMk cId="2824305625" sldId="991"/>
            <ac:spMk id="220" creationId="{BCDEE6A2-8D09-693C-F411-BBE5B2D0CDC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03:44.430" v="2434"/>
          <ac:spMkLst>
            <pc:docMk/>
            <pc:sldMk cId="2824305625" sldId="991"/>
            <ac:spMk id="222" creationId="{BAD84D16-D461-6C82-F323-9A3B85189725}"/>
          </ac:spMkLst>
        </pc:spChg>
      </pc:sldChg>
      <pc:sldChg chg="addSp delSp modSp new modNotes">
        <pc:chgData name="Aizhan Kassymova" userId="S::a.kassymova@satbayev.university::116eda05-19b7-4ab1-b111-75ad639c04ed" providerId="AD" clId="Web-{BB34A458-414C-3A8F-9BF3-6B0A066D48E5}" dt="2022-07-14T10:09:15.355" v="2467"/>
        <pc:sldMkLst>
          <pc:docMk/>
          <pc:sldMk cId="3444745692" sldId="992"/>
        </pc:sldMkLst>
        <pc:spChg chg="mod">
          <ac:chgData name="Aizhan Kassymova" userId="S::a.kassymova@satbayev.university::116eda05-19b7-4ab1-b111-75ad639c04ed" providerId="AD" clId="Web-{BB34A458-414C-3A8F-9BF3-6B0A066D48E5}" dt="2022-07-14T10:04:16.946" v="2443" actId="1076"/>
          <ac:spMkLst>
            <pc:docMk/>
            <pc:sldMk cId="3444745692" sldId="992"/>
            <ac:spMk id="2" creationId="{8A567503-CE4A-318D-A3D6-98BA0958E6A5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06:29.900" v="2458" actId="20577"/>
          <ac:spMkLst>
            <pc:docMk/>
            <pc:sldMk cId="3444745692" sldId="992"/>
            <ac:spMk id="3" creationId="{2D31931B-432C-1143-0F45-785814208E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3:40.305" v="2433"/>
          <ac:spMkLst>
            <pc:docMk/>
            <pc:sldMk cId="3444745692" sldId="992"/>
            <ac:spMk id="4" creationId="{5D1AF3D0-2E47-523C-C277-B17C2EE53F2F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6:08.791" v="2454"/>
          <ac:spMkLst>
            <pc:docMk/>
            <pc:sldMk cId="3444745692" sldId="992"/>
            <ac:spMk id="5" creationId="{83A111E3-1867-025D-6D13-78FE3A963E1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06:57.104" v="2463" actId="1076"/>
          <ac:spMkLst>
            <pc:docMk/>
            <pc:sldMk cId="3444745692" sldId="992"/>
            <ac:spMk id="6" creationId="{D6A26289-4512-E282-B06A-136937014DB8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6:42.072" v="2459"/>
          <ac:spMkLst>
            <pc:docMk/>
            <pc:sldMk cId="3444745692" sldId="992"/>
            <ac:spMk id="8" creationId="{96E897B8-721D-23B4-0322-4D2F8486473A}"/>
          </ac:spMkLst>
        </pc:spChg>
      </pc:sldChg>
      <pc:sldMasterChg chg="add addSldLayout">
        <pc:chgData name="Aizhan Kassymova" userId="S::a.kassymova@satbayev.university::116eda05-19b7-4ab1-b111-75ad639c04ed" providerId="AD" clId="Web-{BB34A458-414C-3A8F-9BF3-6B0A066D48E5}" dt="2022-07-13T11:03:29.634" v="69"/>
        <pc:sldMasterMkLst>
          <pc:docMk/>
          <pc:sldMasterMk cId="2775165307" sldId="2147483648"/>
        </pc:sldMasterMkLst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33936558" sldId="2147483649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1878446113" sldId="2147483650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1273958200" sldId="2147483652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3762131626" sldId="2147483654"/>
          </pc:sldLayoutMkLst>
        </pc:sldLayoutChg>
      </pc:sldMasterChg>
      <pc:sldMasterChg chg="replId modSldLayout">
        <pc:chgData name="Aizhan Kassymova" userId="S::a.kassymova@satbayev.university::116eda05-19b7-4ab1-b111-75ad639c04ed" providerId="AD" clId="Web-{BB34A458-414C-3A8F-9BF3-6B0A066D48E5}" dt="2022-07-13T11:03:29.634" v="69"/>
        <pc:sldMasterMkLst>
          <pc:docMk/>
          <pc:sldMasterMk cId="1779878057" sldId="2147483660"/>
        </pc:sldMasterMkLst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2603498233" sldId="2147483661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359264371" sldId="2147483662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2428187139" sldId="2147483663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1607149113" sldId="2147483664"/>
          </pc:sldLayoutMkLst>
        </pc:sldLayoutChg>
      </pc:sldMasterChg>
    </pc:docChg>
  </pc:docChgLst>
  <pc:docChgLst>
    <pc:chgData name="Aizhan Kassymova" userId="116eda05-19b7-4ab1-b111-75ad639c04ed" providerId="ADAL" clId="{FFCE49F3-5F8D-2B4B-8D18-7A400D8CA18F}"/>
    <pc:docChg chg="undo custSel addSld delSld modSld sldOrd">
      <pc:chgData name="Aizhan Kassymova" userId="116eda05-19b7-4ab1-b111-75ad639c04ed" providerId="ADAL" clId="{FFCE49F3-5F8D-2B4B-8D18-7A400D8CA18F}" dt="2022-07-16T07:35:02.636" v="3048" actId="20577"/>
      <pc:docMkLst>
        <pc:docMk/>
      </pc:docMkLst>
      <pc:sldChg chg="modSp mod">
        <pc:chgData name="Aizhan Kassymova" userId="116eda05-19b7-4ab1-b111-75ad639c04ed" providerId="ADAL" clId="{FFCE49F3-5F8D-2B4B-8D18-7A400D8CA18F}" dt="2022-07-16T07:24:43.019" v="3002" actId="20577"/>
        <pc:sldMkLst>
          <pc:docMk/>
          <pc:sldMk cId="618695574" sldId="256"/>
        </pc:sldMkLst>
        <pc:spChg chg="mod">
          <ac:chgData name="Aizhan Kassymova" userId="116eda05-19b7-4ab1-b111-75ad639c04ed" providerId="ADAL" clId="{FFCE49F3-5F8D-2B4B-8D18-7A400D8CA18F}" dt="2022-07-16T07:24:43.019" v="3002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Sp modSp add mod ord delAnim modNotesTx">
        <pc:chgData name="Aizhan Kassymova" userId="116eda05-19b7-4ab1-b111-75ad639c04ed" providerId="ADAL" clId="{FFCE49F3-5F8D-2B4B-8D18-7A400D8CA18F}" dt="2022-07-16T07:35:02.636" v="3048" actId="20577"/>
        <pc:sldMkLst>
          <pc:docMk/>
          <pc:sldMk cId="3878279891" sldId="415"/>
        </pc:sldMkLst>
        <pc:spChg chg="mod">
          <ac:chgData name="Aizhan Kassymova" userId="116eda05-19b7-4ab1-b111-75ad639c04ed" providerId="ADAL" clId="{FFCE49F3-5F8D-2B4B-8D18-7A400D8CA18F}" dt="2022-07-16T07:34:35.161" v="3046" actId="20577"/>
          <ac:spMkLst>
            <pc:docMk/>
            <pc:sldMk cId="3878279891" sldId="415"/>
            <ac:spMk id="2" creationId="{00000000-0000-0000-0000-000000000000}"/>
          </ac:spMkLst>
        </pc:spChg>
        <pc:picChg chg="del">
          <ac:chgData name="Aizhan Kassymova" userId="116eda05-19b7-4ab1-b111-75ad639c04ed" providerId="ADAL" clId="{FFCE49F3-5F8D-2B4B-8D18-7A400D8CA18F}" dt="2022-07-16T07:31:13.878" v="3013" actId="478"/>
          <ac:picMkLst>
            <pc:docMk/>
            <pc:sldMk cId="3878279891" sldId="415"/>
            <ac:picMk id="3" creationId="{7117D16D-B473-4EC7-B6AF-6681991D8ED7}"/>
          </ac:picMkLst>
        </pc:picChg>
        <pc:picChg chg="del">
          <ac:chgData name="Aizhan Kassymova" userId="116eda05-19b7-4ab1-b111-75ad639c04ed" providerId="ADAL" clId="{FFCE49F3-5F8D-2B4B-8D18-7A400D8CA18F}" dt="2022-07-16T07:31:08.144" v="3011" actId="478"/>
          <ac:picMkLst>
            <pc:docMk/>
            <pc:sldMk cId="3878279891" sldId="415"/>
            <ac:picMk id="4" creationId="{00000000-0000-0000-0000-000000000000}"/>
          </ac:picMkLst>
        </pc:picChg>
        <pc:picChg chg="mod">
          <ac:chgData name="Aizhan Kassymova" userId="116eda05-19b7-4ab1-b111-75ad639c04ed" providerId="ADAL" clId="{FFCE49F3-5F8D-2B4B-8D18-7A400D8CA18F}" dt="2022-07-16T07:31:19.282" v="3014" actId="1076"/>
          <ac:picMkLst>
            <pc:docMk/>
            <pc:sldMk cId="3878279891" sldId="415"/>
            <ac:picMk id="5" creationId="{00000000-0000-0000-0000-000000000000}"/>
          </ac:picMkLst>
        </pc:picChg>
      </pc:sldChg>
      <pc:sldChg chg="modNotesTx">
        <pc:chgData name="Aizhan Kassymova" userId="116eda05-19b7-4ab1-b111-75ad639c04ed" providerId="ADAL" clId="{FFCE49F3-5F8D-2B4B-8D18-7A400D8CA18F}" dt="2022-07-16T07:23:45.385" v="2950" actId="20577"/>
        <pc:sldMkLst>
          <pc:docMk/>
          <pc:sldMk cId="692421666" sldId="962"/>
        </pc:sldMkLst>
      </pc:sldChg>
      <pc:sldChg chg="modSp mod">
        <pc:chgData name="Aizhan Kassymova" userId="116eda05-19b7-4ab1-b111-75ad639c04ed" providerId="ADAL" clId="{FFCE49F3-5F8D-2B4B-8D18-7A400D8CA18F}" dt="2022-07-16T07:24:27.577" v="3001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FFCE49F3-5F8D-2B4B-8D18-7A400D8CA18F}" dt="2022-07-16T07:24:27.577" v="300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mod modNotesTx">
        <pc:chgData name="Aizhan Kassymova" userId="116eda05-19b7-4ab1-b111-75ad639c04ed" providerId="ADAL" clId="{FFCE49F3-5F8D-2B4B-8D18-7A400D8CA18F}" dt="2022-07-16T05:46:10.714" v="2808" actId="1076"/>
        <pc:sldMkLst>
          <pc:docMk/>
          <pc:sldMk cId="4011593193" sldId="1005"/>
        </pc:sldMkLst>
        <pc:spChg chg="mod">
          <ac:chgData name="Aizhan Kassymova" userId="116eda05-19b7-4ab1-b111-75ad639c04ed" providerId="ADAL" clId="{FFCE49F3-5F8D-2B4B-8D18-7A400D8CA18F}" dt="2022-07-16T05:37:36.514" v="2511" actId="20577"/>
          <ac:spMkLst>
            <pc:docMk/>
            <pc:sldMk cId="4011593193" sldId="1005"/>
            <ac:spMk id="2" creationId="{3B8CD900-19EC-824C-BF74-AADFBF5A172E}"/>
          </ac:spMkLst>
        </pc:spChg>
        <pc:spChg chg="del">
          <ac:chgData name="Aizhan Kassymova" userId="116eda05-19b7-4ab1-b111-75ad639c04ed" providerId="ADAL" clId="{FFCE49F3-5F8D-2B4B-8D18-7A400D8CA18F}" dt="2022-07-15T18:04:00.089" v="512" actId="478"/>
          <ac:spMkLst>
            <pc:docMk/>
            <pc:sldMk cId="4011593193" sldId="1005"/>
            <ac:spMk id="137" creationId="{E70AE3D5-912C-A246-BEFD-E695C530DB2E}"/>
          </ac:spMkLst>
        </pc:spChg>
        <pc:spChg chg="add mod">
          <ac:chgData name="Aizhan Kassymova" userId="116eda05-19b7-4ab1-b111-75ad639c04ed" providerId="ADAL" clId="{FFCE49F3-5F8D-2B4B-8D18-7A400D8CA18F}" dt="2022-07-15T18:04:00.578" v="513"/>
          <ac:spMkLst>
            <pc:docMk/>
            <pc:sldMk cId="4011593193" sldId="1005"/>
            <ac:spMk id="138" creationId="{6BD8BDAD-DE9A-2307-5C3F-33EA4A6793CE}"/>
          </ac:spMkLst>
        </pc:spChg>
        <pc:spChg chg="add mod">
          <ac:chgData name="Aizhan Kassymova" userId="116eda05-19b7-4ab1-b111-75ad639c04ed" providerId="ADAL" clId="{FFCE49F3-5F8D-2B4B-8D18-7A400D8CA18F}" dt="2022-07-16T05:46:10.714" v="2808" actId="1076"/>
          <ac:spMkLst>
            <pc:docMk/>
            <pc:sldMk cId="4011593193" sldId="1005"/>
            <ac:spMk id="139" creationId="{249F0808-F665-B90B-0A1B-43B6DE4925E9}"/>
          </ac:spMkLst>
        </pc:spChg>
        <pc:spChg chg="mod">
          <ac:chgData name="Aizhan Kassymova" userId="116eda05-19b7-4ab1-b111-75ad639c04ed" providerId="ADAL" clId="{FFCE49F3-5F8D-2B4B-8D18-7A400D8CA18F}" dt="2022-07-16T05:45:08.654" v="2799" actId="14100"/>
          <ac:spMkLst>
            <pc:docMk/>
            <pc:sldMk cId="4011593193" sldId="1005"/>
            <ac:spMk id="144" creationId="{99237050-2EC8-FD44-B771-4FF0EAEABF5E}"/>
          </ac:spMkLst>
        </pc:spChg>
        <pc:spChg chg="del">
          <ac:chgData name="Aizhan Kassymova" userId="116eda05-19b7-4ab1-b111-75ad639c04ed" providerId="ADAL" clId="{FFCE49F3-5F8D-2B4B-8D18-7A400D8CA18F}" dt="2022-07-16T05:45:03.001" v="2798" actId="478"/>
          <ac:spMkLst>
            <pc:docMk/>
            <pc:sldMk cId="4011593193" sldId="1005"/>
            <ac:spMk id="145" creationId="{BA4F849D-1AD2-9F4B-A8A6-5D9737C832B4}"/>
          </ac:spMkLst>
        </pc:spChg>
        <pc:spChg chg="mod">
          <ac:chgData name="Aizhan Kassymova" userId="116eda05-19b7-4ab1-b111-75ad639c04ed" providerId="ADAL" clId="{FFCE49F3-5F8D-2B4B-8D18-7A400D8CA18F}" dt="2022-07-16T05:45:47.861" v="2804" actId="14100"/>
          <ac:spMkLst>
            <pc:docMk/>
            <pc:sldMk cId="4011593193" sldId="1005"/>
            <ac:spMk id="146" creationId="{A3F12762-BE2E-E244-ADD0-3F754C8AA53F}"/>
          </ac:spMkLst>
        </pc:spChg>
        <pc:spChg chg="mod">
          <ac:chgData name="Aizhan Kassymova" userId="116eda05-19b7-4ab1-b111-75ad639c04ed" providerId="ADAL" clId="{FFCE49F3-5F8D-2B4B-8D18-7A400D8CA18F}" dt="2022-07-16T05:45:52.626" v="2805" actId="14100"/>
          <ac:spMkLst>
            <pc:docMk/>
            <pc:sldMk cId="4011593193" sldId="1005"/>
            <ac:spMk id="147" creationId="{D9CB41BB-F2D8-B74D-BA63-C9D69DF8D2F9}"/>
          </ac:spMkLst>
        </pc:spChg>
        <pc:spChg chg="mod">
          <ac:chgData name="Aizhan Kassymova" userId="116eda05-19b7-4ab1-b111-75ad639c04ed" providerId="ADAL" clId="{FFCE49F3-5F8D-2B4B-8D18-7A400D8CA18F}" dt="2022-07-16T05:45:58.700" v="2806" actId="14100"/>
          <ac:spMkLst>
            <pc:docMk/>
            <pc:sldMk cId="4011593193" sldId="1005"/>
            <ac:spMk id="148" creationId="{383571D9-51C3-9042-A891-980960CA3F40}"/>
          </ac:spMkLst>
        </pc:spChg>
        <pc:spChg chg="mod">
          <ac:chgData name="Aizhan Kassymova" userId="116eda05-19b7-4ab1-b111-75ad639c04ed" providerId="ADAL" clId="{FFCE49F3-5F8D-2B4B-8D18-7A400D8CA18F}" dt="2022-07-16T05:46:03.848" v="2807" actId="14100"/>
          <ac:spMkLst>
            <pc:docMk/>
            <pc:sldMk cId="4011593193" sldId="1005"/>
            <ac:spMk id="149" creationId="{C49F8A27-7F5E-A74A-87FC-4C156780CED4}"/>
          </ac:spMkLst>
        </pc:spChg>
        <pc:spChg chg="mod">
          <ac:chgData name="Aizhan Kassymova" userId="116eda05-19b7-4ab1-b111-75ad639c04ed" providerId="ADAL" clId="{FFCE49F3-5F8D-2B4B-8D18-7A400D8CA18F}" dt="2022-07-16T05:44:57.854" v="2797" actId="1076"/>
          <ac:spMkLst>
            <pc:docMk/>
            <pc:sldMk cId="4011593193" sldId="1005"/>
            <ac:spMk id="150" creationId="{7497192E-FD73-AA40-BE80-ABE9A774CC99}"/>
          </ac:spMkLst>
        </pc:spChg>
        <pc:spChg chg="mod">
          <ac:chgData name="Aizhan Kassymova" userId="116eda05-19b7-4ab1-b111-75ad639c04ed" providerId="ADAL" clId="{FFCE49F3-5F8D-2B4B-8D18-7A400D8CA18F}" dt="2022-07-16T05:40:09.902" v="2589" actId="1076"/>
          <ac:spMkLst>
            <pc:docMk/>
            <pc:sldMk cId="4011593193" sldId="1005"/>
            <ac:spMk id="176" creationId="{D0A7F162-BF56-0D42-AC1A-1EA608D159F4}"/>
          </ac:spMkLst>
        </pc:spChg>
        <pc:spChg chg="mod">
          <ac:chgData name="Aizhan Kassymova" userId="116eda05-19b7-4ab1-b111-75ad639c04ed" providerId="ADAL" clId="{FFCE49F3-5F8D-2B4B-8D18-7A400D8CA18F}" dt="2022-07-16T05:41:43.563" v="2653" actId="14100"/>
          <ac:spMkLst>
            <pc:docMk/>
            <pc:sldMk cId="4011593193" sldId="1005"/>
            <ac:spMk id="177" creationId="{375C2B54-0F8A-624C-B0EA-326ECF0BEBFA}"/>
          </ac:spMkLst>
        </pc:spChg>
        <pc:spChg chg="mod">
          <ac:chgData name="Aizhan Kassymova" userId="116eda05-19b7-4ab1-b111-75ad639c04ed" providerId="ADAL" clId="{FFCE49F3-5F8D-2B4B-8D18-7A400D8CA18F}" dt="2022-07-16T05:41:16.125" v="2650" actId="14100"/>
          <ac:spMkLst>
            <pc:docMk/>
            <pc:sldMk cId="4011593193" sldId="1005"/>
            <ac:spMk id="179" creationId="{7EA1E797-77D1-3E4E-BE7E-ACEB5C9FC9FA}"/>
          </ac:spMkLst>
        </pc:spChg>
        <pc:spChg chg="mod">
          <ac:chgData name="Aizhan Kassymova" userId="116eda05-19b7-4ab1-b111-75ad639c04ed" providerId="ADAL" clId="{FFCE49F3-5F8D-2B4B-8D18-7A400D8CA18F}" dt="2022-07-16T05:43:44.609" v="2723" actId="14100"/>
          <ac:spMkLst>
            <pc:docMk/>
            <pc:sldMk cId="4011593193" sldId="1005"/>
            <ac:spMk id="180" creationId="{06DACFB6-A512-6346-ADF0-044A1E0D8B7E}"/>
          </ac:spMkLst>
        </pc:spChg>
        <pc:spChg chg="mod">
          <ac:chgData name="Aizhan Kassymova" userId="116eda05-19b7-4ab1-b111-75ad639c04ed" providerId="ADAL" clId="{FFCE49F3-5F8D-2B4B-8D18-7A400D8CA18F}" dt="2022-07-16T05:43:32.562" v="2722" actId="255"/>
          <ac:spMkLst>
            <pc:docMk/>
            <pc:sldMk cId="4011593193" sldId="1005"/>
            <ac:spMk id="181" creationId="{955E0381-1B0E-544A-A7DD-37ADCBB63FC5}"/>
          </ac:spMkLst>
        </pc:spChg>
        <pc:spChg chg="mod">
          <ac:chgData name="Aizhan Kassymova" userId="116eda05-19b7-4ab1-b111-75ad639c04ed" providerId="ADAL" clId="{FFCE49F3-5F8D-2B4B-8D18-7A400D8CA18F}" dt="2022-07-16T05:42:07.918" v="2658" actId="14100"/>
          <ac:spMkLst>
            <pc:docMk/>
            <pc:sldMk cId="4011593193" sldId="1005"/>
            <ac:spMk id="182" creationId="{7F5AA9D2-E3F5-C947-8DEE-283B00AD0518}"/>
          </ac:spMkLst>
        </pc:spChg>
        <pc:spChg chg="mod">
          <ac:chgData name="Aizhan Kassymova" userId="116eda05-19b7-4ab1-b111-75ad639c04ed" providerId="ADAL" clId="{FFCE49F3-5F8D-2B4B-8D18-7A400D8CA18F}" dt="2022-07-16T05:42:42.709" v="2674" actId="14100"/>
          <ac:spMkLst>
            <pc:docMk/>
            <pc:sldMk cId="4011593193" sldId="1005"/>
            <ac:spMk id="183" creationId="{D2FB6FCA-C219-0347-A799-A07286AA5FDE}"/>
          </ac:spMkLst>
        </pc:spChg>
        <pc:spChg chg="mod">
          <ac:chgData name="Aizhan Kassymova" userId="116eda05-19b7-4ab1-b111-75ad639c04ed" providerId="ADAL" clId="{FFCE49F3-5F8D-2B4B-8D18-7A400D8CA18F}" dt="2022-07-16T05:41:52.323" v="2655" actId="14100"/>
          <ac:spMkLst>
            <pc:docMk/>
            <pc:sldMk cId="4011593193" sldId="1005"/>
            <ac:spMk id="184" creationId="{5DD86E94-6322-434A-87B3-1B856F1C7FC6}"/>
          </ac:spMkLst>
        </pc:spChg>
        <pc:spChg chg="mod">
          <ac:chgData name="Aizhan Kassymova" userId="116eda05-19b7-4ab1-b111-75ad639c04ed" providerId="ADAL" clId="{FFCE49F3-5F8D-2B4B-8D18-7A400D8CA18F}" dt="2022-07-16T05:40:51.106" v="2637" actId="1076"/>
          <ac:spMkLst>
            <pc:docMk/>
            <pc:sldMk cId="4011593193" sldId="1005"/>
            <ac:spMk id="192" creationId="{0D15D10E-958A-864A-A283-C2AB2D4E8F72}"/>
          </ac:spMkLst>
        </pc:spChg>
        <pc:spChg chg="mod">
          <ac:chgData name="Aizhan Kassymova" userId="116eda05-19b7-4ab1-b111-75ad639c04ed" providerId="ADAL" clId="{FFCE49F3-5F8D-2B4B-8D18-7A400D8CA18F}" dt="2022-07-16T05:40:37.488" v="2629" actId="1076"/>
          <ac:spMkLst>
            <pc:docMk/>
            <pc:sldMk cId="4011593193" sldId="1005"/>
            <ac:spMk id="196" creationId="{0E8F71B9-D739-9B4D-B3C4-4209B53F4740}"/>
          </ac:spMkLst>
        </pc:spChg>
        <pc:spChg chg="mod">
          <ac:chgData name="Aizhan Kassymova" userId="116eda05-19b7-4ab1-b111-75ad639c04ed" providerId="ADAL" clId="{FFCE49F3-5F8D-2B4B-8D18-7A400D8CA18F}" dt="2022-07-16T05:40:16.965" v="2600" actId="1076"/>
          <ac:spMkLst>
            <pc:docMk/>
            <pc:sldMk cId="4011593193" sldId="1005"/>
            <ac:spMk id="197" creationId="{74C41705-B97B-5F4E-BB03-C374DF4919FA}"/>
          </ac:spMkLst>
        </pc:spChg>
        <pc:spChg chg="mod">
          <ac:chgData name="Aizhan Kassymova" userId="116eda05-19b7-4ab1-b111-75ad639c04ed" providerId="ADAL" clId="{FFCE49F3-5F8D-2B4B-8D18-7A400D8CA18F}" dt="2022-07-16T05:44:34.864" v="2772" actId="20577"/>
          <ac:spMkLst>
            <pc:docMk/>
            <pc:sldMk cId="4011593193" sldId="1005"/>
            <ac:spMk id="234" creationId="{1CB4056D-0AB4-094A-9E8C-7C63E13B1C00}"/>
          </ac:spMkLst>
        </pc:spChg>
        <pc:spChg chg="mod">
          <ac:chgData name="Aizhan Kassymova" userId="116eda05-19b7-4ab1-b111-75ad639c04ed" providerId="ADAL" clId="{FFCE49F3-5F8D-2B4B-8D18-7A400D8CA18F}" dt="2022-07-16T05:44:12.199" v="2743" actId="20577"/>
          <ac:spMkLst>
            <pc:docMk/>
            <pc:sldMk cId="4011593193" sldId="1005"/>
            <ac:spMk id="240" creationId="{9BC58A09-0AC8-5F40-B8A7-C0AF48D1DC0E}"/>
          </ac:spMkLst>
        </pc:spChg>
        <pc:spChg chg="mod">
          <ac:chgData name="Aizhan Kassymova" userId="116eda05-19b7-4ab1-b111-75ad639c04ed" providerId="ADAL" clId="{FFCE49F3-5F8D-2B4B-8D18-7A400D8CA18F}" dt="2022-07-16T05:44:44.977" v="2795" actId="20577"/>
          <ac:spMkLst>
            <pc:docMk/>
            <pc:sldMk cId="4011593193" sldId="1005"/>
            <ac:spMk id="274" creationId="{B74B5829-1A8F-AE47-9517-C70C28E5B2D0}"/>
          </ac:spMkLst>
        </pc:spChg>
        <pc:spChg chg="mod">
          <ac:chgData name="Aizhan Kassymova" userId="116eda05-19b7-4ab1-b111-75ad639c04ed" providerId="ADAL" clId="{FFCE49F3-5F8D-2B4B-8D18-7A400D8CA18F}" dt="2022-07-16T05:44:40.143" v="2782" actId="20577"/>
          <ac:spMkLst>
            <pc:docMk/>
            <pc:sldMk cId="4011593193" sldId="1005"/>
            <ac:spMk id="275" creationId="{28AC982F-9E27-1847-9770-EC46EAFE4DFF}"/>
          </ac:spMkLst>
        </pc:spChg>
        <pc:spChg chg="mod">
          <ac:chgData name="Aizhan Kassymova" userId="116eda05-19b7-4ab1-b111-75ad639c04ed" providerId="ADAL" clId="{FFCE49F3-5F8D-2B4B-8D18-7A400D8CA18F}" dt="2022-07-16T05:40:24.125" v="2610" actId="1076"/>
          <ac:spMkLst>
            <pc:docMk/>
            <pc:sldMk cId="4011593193" sldId="1005"/>
            <ac:spMk id="276" creationId="{2A962AD2-9396-3D42-9E36-5C73F53C9104}"/>
          </ac:spMkLst>
        </pc:spChg>
        <pc:spChg chg="mod">
          <ac:chgData name="Aizhan Kassymova" userId="116eda05-19b7-4ab1-b111-75ad639c04ed" providerId="ADAL" clId="{FFCE49F3-5F8D-2B4B-8D18-7A400D8CA18F}" dt="2022-07-16T05:40:47.552" v="2636" actId="1076"/>
          <ac:spMkLst>
            <pc:docMk/>
            <pc:sldMk cId="4011593193" sldId="1005"/>
            <ac:spMk id="290" creationId="{A538246A-59B9-0349-A984-2F7704DBA8CC}"/>
          </ac:spMkLst>
        </pc:spChg>
        <pc:spChg chg="mod">
          <ac:chgData name="Aizhan Kassymova" userId="116eda05-19b7-4ab1-b111-75ad639c04ed" providerId="ADAL" clId="{FFCE49F3-5F8D-2B4B-8D18-7A400D8CA18F}" dt="2022-07-16T05:44:53.163" v="2796" actId="1076"/>
          <ac:spMkLst>
            <pc:docMk/>
            <pc:sldMk cId="4011593193" sldId="1005"/>
            <ac:spMk id="293" creationId="{B678C5E1-8916-9C47-B1F3-E8A3F8BB6DB8}"/>
          </ac:spMkLst>
        </pc:spChg>
        <pc:spChg chg="mod">
          <ac:chgData name="Aizhan Kassymova" userId="116eda05-19b7-4ab1-b111-75ad639c04ed" providerId="ADAL" clId="{FFCE49F3-5F8D-2B4B-8D18-7A400D8CA18F}" dt="2022-07-16T05:41:47.756" v="2654" actId="1076"/>
          <ac:spMkLst>
            <pc:docMk/>
            <pc:sldMk cId="4011593193" sldId="1005"/>
            <ac:spMk id="296" creationId="{24E88B51-BE9B-3C48-9F67-26465B749683}"/>
          </ac:spMkLst>
        </pc:spChg>
        <pc:grpChg chg="mod">
          <ac:chgData name="Aizhan Kassymova" userId="116eda05-19b7-4ab1-b111-75ad639c04ed" providerId="ADAL" clId="{FFCE49F3-5F8D-2B4B-8D18-7A400D8CA18F}" dt="2022-07-16T05:44:53.163" v="2796" actId="1076"/>
          <ac:grpSpMkLst>
            <pc:docMk/>
            <pc:sldMk cId="4011593193" sldId="1005"/>
            <ac:grpSpMk id="291" creationId="{4888665C-41EE-644D-80C5-A5B9017648C6}"/>
          </ac:grpSpMkLst>
        </pc:grpChg>
        <pc:grpChg chg="mod">
          <ac:chgData name="Aizhan Kassymova" userId="116eda05-19b7-4ab1-b111-75ad639c04ed" providerId="ADAL" clId="{FFCE49F3-5F8D-2B4B-8D18-7A400D8CA18F}" dt="2022-07-16T05:41:47.756" v="2654" actId="1076"/>
          <ac:grpSpMkLst>
            <pc:docMk/>
            <pc:sldMk cId="4011593193" sldId="1005"/>
            <ac:grpSpMk id="294" creationId="{3A531A16-240C-9241-94EF-4C9AE4951124}"/>
          </ac:grpSpMkLst>
        </pc:grpChg>
        <pc:picChg chg="mod">
          <ac:chgData name="Aizhan Kassymova" userId="116eda05-19b7-4ab1-b111-75ad639c04ed" providerId="ADAL" clId="{FFCE49F3-5F8D-2B4B-8D18-7A400D8CA18F}" dt="2022-07-16T05:44:53.163" v="2796" actId="1076"/>
          <ac:picMkLst>
            <pc:docMk/>
            <pc:sldMk cId="4011593193" sldId="1005"/>
            <ac:picMk id="292" creationId="{7A9F9E63-740A-7147-A711-8D8238FD97EE}"/>
          </ac:picMkLst>
        </pc:picChg>
        <pc:picChg chg="mod">
          <ac:chgData name="Aizhan Kassymova" userId="116eda05-19b7-4ab1-b111-75ad639c04ed" providerId="ADAL" clId="{FFCE49F3-5F8D-2B4B-8D18-7A400D8CA18F}" dt="2022-07-16T05:41:47.756" v="2654" actId="1076"/>
          <ac:picMkLst>
            <pc:docMk/>
            <pc:sldMk cId="4011593193" sldId="1005"/>
            <ac:picMk id="295" creationId="{1407FE03-3BF1-1D45-8A83-D39E3D03C368}"/>
          </ac:picMkLst>
        </pc:picChg>
      </pc:sldChg>
      <pc:sldChg chg="addSp delSp modSp mod modNotesTx">
        <pc:chgData name="Aizhan Kassymova" userId="116eda05-19b7-4ab1-b111-75ad639c04ed" providerId="ADAL" clId="{FFCE49F3-5F8D-2B4B-8D18-7A400D8CA18F}" dt="2022-07-16T05:36:37.538" v="2471" actId="1076"/>
        <pc:sldMkLst>
          <pc:docMk/>
          <pc:sldMk cId="421856067" sldId="1006"/>
        </pc:sldMkLst>
        <pc:spChg chg="mod">
          <ac:chgData name="Aizhan Kassymova" userId="116eda05-19b7-4ab1-b111-75ad639c04ed" providerId="ADAL" clId="{FFCE49F3-5F8D-2B4B-8D18-7A400D8CA18F}" dt="2022-07-16T05:30:01.573" v="2297"/>
          <ac:spMkLst>
            <pc:docMk/>
            <pc:sldMk cId="421856067" sldId="1006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34:54.395" v="2439" actId="20577"/>
          <ac:spMkLst>
            <pc:docMk/>
            <pc:sldMk cId="421856067" sldId="1006"/>
            <ac:spMk id="10" creationId="{F4282034-58EE-6443-97BE-4033A6975AE5}"/>
          </ac:spMkLst>
        </pc:spChg>
        <pc:spChg chg="mod">
          <ac:chgData name="Aizhan Kassymova" userId="116eda05-19b7-4ab1-b111-75ad639c04ed" providerId="ADAL" clId="{FFCE49F3-5F8D-2B4B-8D18-7A400D8CA18F}" dt="2022-07-16T05:34:02.680" v="2400" actId="478"/>
          <ac:spMkLst>
            <pc:docMk/>
            <pc:sldMk cId="421856067" sldId="1006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34:02.680" v="2400" actId="478"/>
          <ac:spMkLst>
            <pc:docMk/>
            <pc:sldMk cId="421856067" sldId="1006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34:24.595" v="2415" actId="20577"/>
          <ac:spMkLst>
            <pc:docMk/>
            <pc:sldMk cId="421856067" sldId="1006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36:09.328" v="2467" actId="1076"/>
          <ac:spMkLst>
            <pc:docMk/>
            <pc:sldMk cId="421856067" sldId="1006"/>
            <ac:spMk id="80" creationId="{664C90AC-8D4A-5646-A57F-0F37EE375E51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4" creationId="{35A3A0E8-5840-8E42-ADE8-7EB044576C1C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5" creationId="{55600375-23A3-CD4E-BBD9-EE07BA4AED64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7" creationId="{51F428BA-8794-2B46-B109-1D511F62E555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8" creationId="{E5D95958-8C54-6242-A3B1-968E6AC629AC}"/>
          </ac:spMkLst>
        </pc:spChg>
        <pc:spChg chg="mod">
          <ac:chgData name="Aizhan Kassymova" userId="116eda05-19b7-4ab1-b111-75ad639c04ed" providerId="ADAL" clId="{FFCE49F3-5F8D-2B4B-8D18-7A400D8CA18F}" dt="2022-07-16T05:36:23.843" v="2469" actId="1076"/>
          <ac:spMkLst>
            <pc:docMk/>
            <pc:sldMk cId="421856067" sldId="1006"/>
            <ac:spMk id="97" creationId="{10F5A1DA-0939-D34B-B227-29AA407BCDD6}"/>
          </ac:spMkLst>
        </pc:spChg>
        <pc:spChg chg="mod">
          <ac:chgData name="Aizhan Kassymova" userId="116eda05-19b7-4ab1-b111-75ad639c04ed" providerId="ADAL" clId="{FFCE49F3-5F8D-2B4B-8D18-7A400D8CA18F}" dt="2022-07-16T05:36:23.843" v="2469" actId="1076"/>
          <ac:spMkLst>
            <pc:docMk/>
            <pc:sldMk cId="421856067" sldId="1006"/>
            <ac:spMk id="98" creationId="{2086AF53-43CC-814A-BA4C-26036299078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19" creationId="{2E3C13E9-FC91-E54D-9DC5-AFD70E3CBBAA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1" creationId="{4CDD6D97-0BE7-0549-9C77-11B2E024805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3" creationId="{5258144E-5499-AD49-BC8B-BE256AE9A30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4" creationId="{AA376B89-1E9F-2B4E-BC10-4D886A9404A6}"/>
          </ac:spMkLst>
        </pc:spChg>
        <pc:spChg chg="del">
          <ac:chgData name="Aizhan Kassymova" userId="116eda05-19b7-4ab1-b111-75ad639c04ed" providerId="ADAL" clId="{FFCE49F3-5F8D-2B4B-8D18-7A400D8CA18F}" dt="2022-07-15T18:03:56.135" v="510" actId="478"/>
          <ac:spMkLst>
            <pc:docMk/>
            <pc:sldMk cId="421856067" sldId="1006"/>
            <ac:spMk id="127" creationId="{60581BF3-DA2A-CA4C-99A4-DD38B8148367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8" creationId="{225DB40F-4099-ED4A-9278-26E92634A4C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30" creationId="{973B9FB6-C384-9B48-9B9C-233F0A0DBC0A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31" creationId="{3F4F223D-5B6B-4E46-9BB6-14710B320CAE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6" creationId="{744B26E9-8C84-AF45-BC0E-C09188489CFA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7" creationId="{71A3F897-85F9-4241-906F-6308455A3CAB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8" creationId="{A0FF28E6-68F8-9D49-858D-54A894437AE3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9" creationId="{57F4F79C-9470-0243-9459-9DE005B149A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1" creationId="{38AD7C4D-A21D-0347-A026-DC5DDA65CFD1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2" creationId="{283EF6F9-EBD6-0643-B547-9A89925CC425}"/>
          </ac:spMkLst>
        </pc:spChg>
        <pc:spChg chg="add mod">
          <ac:chgData name="Aizhan Kassymova" userId="116eda05-19b7-4ab1-b111-75ad639c04ed" providerId="ADAL" clId="{FFCE49F3-5F8D-2B4B-8D18-7A400D8CA18F}" dt="2022-07-15T18:03:56.555" v="511"/>
          <ac:spMkLst>
            <pc:docMk/>
            <pc:sldMk cId="421856067" sldId="1006"/>
            <ac:spMk id="144" creationId="{ABD96927-4DF8-005E-348B-5CC1255CC33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7" creationId="{2D53D250-0610-284E-81F1-879A700C00E2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1" creationId="{0ACD3527-E9B9-6D4D-8007-099BBDDFF1A9}"/>
          </ac:spMkLst>
        </pc:spChg>
        <pc:spChg chg="add mod">
          <ac:chgData name="Aizhan Kassymova" userId="116eda05-19b7-4ab1-b111-75ad639c04ed" providerId="ADAL" clId="{FFCE49F3-5F8D-2B4B-8D18-7A400D8CA18F}" dt="2022-07-16T05:34:03.191" v="2401"/>
          <ac:spMkLst>
            <pc:docMk/>
            <pc:sldMk cId="421856067" sldId="1006"/>
            <ac:spMk id="152" creationId="{66D86C01-B774-06B1-E366-C1342FD2B96C}"/>
          </ac:spMkLst>
        </pc:spChg>
        <pc:spChg chg="add mod">
          <ac:chgData name="Aizhan Kassymova" userId="116eda05-19b7-4ab1-b111-75ad639c04ed" providerId="ADAL" clId="{FFCE49F3-5F8D-2B4B-8D18-7A400D8CA18F}" dt="2022-07-16T05:34:40.403" v="2428" actId="1076"/>
          <ac:spMkLst>
            <pc:docMk/>
            <pc:sldMk cId="421856067" sldId="1006"/>
            <ac:spMk id="153" creationId="{9A2EED27-8301-0037-E0A9-0F65C010B90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7" creationId="{FFE8EEA0-FBAD-384F-AB6F-D39C89FF6B03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8" creationId="{9C401D53-7DDF-E146-8622-C9BE9D947C20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9" creationId="{D8D8CDAC-1743-F44C-8814-3E710C0D8F8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0" creationId="{2BF6322B-3EB6-C74A-B78F-2C3780E0EF3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3" creationId="{1BB3E472-5096-EB4B-9536-B45F30797C16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4" creationId="{37DB6D54-3397-3949-A1CA-B2DA46101546}"/>
          </ac:spMkLst>
        </pc:spChg>
        <pc:spChg chg="mod">
          <ac:chgData name="Aizhan Kassymova" userId="116eda05-19b7-4ab1-b111-75ad639c04ed" providerId="ADAL" clId="{FFCE49F3-5F8D-2B4B-8D18-7A400D8CA18F}" dt="2022-07-16T05:34:58.174" v="2446" actId="20577"/>
          <ac:spMkLst>
            <pc:docMk/>
            <pc:sldMk cId="421856067" sldId="1006"/>
            <ac:spMk id="166" creationId="{8BE5EF03-00F9-6A41-8F0C-CAAFE7A85EE6}"/>
          </ac:spMkLst>
        </pc:spChg>
        <pc:spChg chg="mod">
          <ac:chgData name="Aizhan Kassymova" userId="116eda05-19b7-4ab1-b111-75ad639c04ed" providerId="ADAL" clId="{FFCE49F3-5F8D-2B4B-8D18-7A400D8CA18F}" dt="2022-07-16T05:35:03.866" v="2457" actId="20577"/>
          <ac:spMkLst>
            <pc:docMk/>
            <pc:sldMk cId="421856067" sldId="1006"/>
            <ac:spMk id="200" creationId="{DD9ACBFF-6D46-1C46-8036-50329CCCA60E}"/>
          </ac:spMkLst>
        </pc:spChg>
        <pc:spChg chg="mod">
          <ac:chgData name="Aizhan Kassymova" userId="116eda05-19b7-4ab1-b111-75ad639c04ed" providerId="ADAL" clId="{FFCE49F3-5F8D-2B4B-8D18-7A400D8CA18F}" dt="2022-07-16T05:36:37.538" v="2471" actId="1076"/>
          <ac:spMkLst>
            <pc:docMk/>
            <pc:sldMk cId="421856067" sldId="1006"/>
            <ac:spMk id="201" creationId="{1BE94808-747E-4346-8BA9-1245F5340481}"/>
          </ac:spMkLst>
        </pc:spChg>
        <pc:spChg chg="mod">
          <ac:chgData name="Aizhan Kassymova" userId="116eda05-19b7-4ab1-b111-75ad639c04ed" providerId="ADAL" clId="{FFCE49F3-5F8D-2B4B-8D18-7A400D8CA18F}" dt="2022-07-16T05:34:28.966" v="2425" actId="20577"/>
          <ac:spMkLst>
            <pc:docMk/>
            <pc:sldMk cId="421856067" sldId="1006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11" creationId="{C5D484DA-CF52-D04F-9108-C2A5AAA250C8}"/>
          </ac:spMkLst>
        </pc:spChg>
        <pc:spChg chg="mod">
          <ac:chgData name="Aizhan Kassymova" userId="116eda05-19b7-4ab1-b111-75ad639c04ed" providerId="ADAL" clId="{FFCE49F3-5F8D-2B4B-8D18-7A400D8CA18F}" dt="2022-07-16T05:34:32.428" v="2426" actId="478"/>
          <ac:spMkLst>
            <pc:docMk/>
            <pc:sldMk cId="421856067" sldId="1006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34:32.428" v="2426" actId="478"/>
          <ac:spMkLst>
            <pc:docMk/>
            <pc:sldMk cId="421856067" sldId="1006"/>
            <ac:spMk id="215" creationId="{D54F6320-1E23-E649-BFED-E007672E7AB0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1" creationId="{9A7A7B02-76C2-C24E-946A-4CBDBFE07A53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4" creationId="{00739E25-7377-104B-A6E7-E26BE236CB99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6" creationId="{6DE19E5C-020A-764D-8F6B-6BB09EA73317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7" creationId="{3DF40025-F95F-CB4C-938D-A1646D4921BD}"/>
          </ac:spMkLst>
        </pc:spChg>
        <pc:grpChg chg="mod">
          <ac:chgData name="Aizhan Kassymova" userId="116eda05-19b7-4ab1-b111-75ad639c04ed" providerId="ADAL" clId="{FFCE49F3-5F8D-2B4B-8D18-7A400D8CA18F}" dt="2022-07-16T05:36:28.863" v="2470" actId="1076"/>
          <ac:grpSpMkLst>
            <pc:docMk/>
            <pc:sldMk cId="421856067" sldId="1006"/>
            <ac:grpSpMk id="3" creationId="{70ABA56E-C19B-1E49-8691-B116C4BC92D9}"/>
          </ac:grpSpMkLst>
        </pc:grpChg>
        <pc:grpChg chg="mod">
          <ac:chgData name="Aizhan Kassymova" userId="116eda05-19b7-4ab1-b111-75ad639c04ed" providerId="ADAL" clId="{FFCE49F3-5F8D-2B4B-8D18-7A400D8CA18F}" dt="2022-07-16T05:36:20.297" v="2468" actId="1076"/>
          <ac:grpSpMkLst>
            <pc:docMk/>
            <pc:sldMk cId="421856067" sldId="1006"/>
            <ac:grpSpMk id="6" creationId="{EB00013B-973D-F145-BC62-E1EB59B2D1F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7" creationId="{5A2AE95C-185C-8444-B654-78F71C71DE49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9" creationId="{A5D21437-EB31-B049-BCA8-EA76E03FEDB7}"/>
          </ac:grpSpMkLst>
        </pc:grpChg>
        <pc:grpChg chg="mod">
          <ac:chgData name="Aizhan Kassymova" userId="116eda05-19b7-4ab1-b111-75ad639c04ed" providerId="ADAL" clId="{FFCE49F3-5F8D-2B4B-8D18-7A400D8CA18F}" dt="2022-07-16T05:35:53.570" v="2464" actId="1076"/>
          <ac:grpSpMkLst>
            <pc:docMk/>
            <pc:sldMk cId="421856067" sldId="1006"/>
            <ac:grpSpMk id="15" creationId="{18972F90-3C74-DB40-87B9-AFD313A6FA79}"/>
          </ac:grpSpMkLst>
        </pc:grpChg>
        <pc:grpChg chg="mod">
          <ac:chgData name="Aizhan Kassymova" userId="116eda05-19b7-4ab1-b111-75ad639c04ed" providerId="ADAL" clId="{FFCE49F3-5F8D-2B4B-8D18-7A400D8CA18F}" dt="2022-07-16T05:36:20.297" v="2468" actId="1076"/>
          <ac:grpSpMkLst>
            <pc:docMk/>
            <pc:sldMk cId="421856067" sldId="1006"/>
            <ac:grpSpMk id="83" creationId="{92B476DA-1332-E245-A063-5F18A8ED561F}"/>
          </ac:grpSpMkLst>
        </pc:grpChg>
        <pc:grpChg chg="mod">
          <ac:chgData name="Aizhan Kassymova" userId="116eda05-19b7-4ab1-b111-75ad639c04ed" providerId="ADAL" clId="{FFCE49F3-5F8D-2B4B-8D18-7A400D8CA18F}" dt="2022-07-16T05:36:23.843" v="2469" actId="1076"/>
          <ac:grpSpMkLst>
            <pc:docMk/>
            <pc:sldMk cId="421856067" sldId="1006"/>
            <ac:grpSpMk id="96" creationId="{AC026B9A-C8C6-C045-8CBD-B9022027FFE8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20" creationId="{92B38A84-24FD-C544-987C-947AA35CE4C5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22" creationId="{0DBA1D16-ECC0-6340-A5E0-A93C4A81AED6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32" creationId="{F9A41558-760A-B044-A2E4-76228C31F8A4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3" creationId="{EB20B2E4-EE78-334C-B142-D9716F510006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4" creationId="{1D5E26E8-DD67-F64E-B7A5-CF2A5868C4FE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5" creationId="{C814D838-F088-1449-A73B-3285342C605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40" creationId="{C1155C62-A602-444F-B19F-4DA3FA3F7D88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55" creationId="{F7F3A59D-8E1C-0843-A91C-661B48C280F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56" creationId="{EEA95EC8-682A-ED49-9AD0-BB0068E93C6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62" creationId="{22C4D71A-308A-D147-9E34-D1EFF8D1F18B}"/>
          </ac:grpSpMkLst>
        </pc:grpChg>
        <pc:grpChg chg="mod">
          <ac:chgData name="Aizhan Kassymova" userId="116eda05-19b7-4ab1-b111-75ad639c04ed" providerId="ADAL" clId="{FFCE49F3-5F8D-2B4B-8D18-7A400D8CA18F}" dt="2022-07-16T05:36:28.863" v="2470" actId="1076"/>
          <ac:grpSpMkLst>
            <pc:docMk/>
            <pc:sldMk cId="421856067" sldId="1006"/>
            <ac:grpSpMk id="210" creationId="{1C0D8E0C-30C7-D644-B53F-545AC3B41D0A}"/>
          </ac:grpSpMkLst>
        </pc:grpChg>
        <pc:grpChg chg="mod">
          <ac:chgData name="Aizhan Kassymova" userId="116eda05-19b7-4ab1-b111-75ad639c04ed" providerId="ADAL" clId="{FFCE49F3-5F8D-2B4B-8D18-7A400D8CA18F}" dt="2022-07-16T05:34:20.183" v="2404" actId="14100"/>
          <ac:grpSpMkLst>
            <pc:docMk/>
            <pc:sldMk cId="421856067" sldId="1006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34:47.485" v="2430" actId="14100"/>
          <ac:grpSpMkLst>
            <pc:docMk/>
            <pc:sldMk cId="421856067" sldId="1006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36:20.297" v="2468" actId="1076"/>
          <ac:cxnSpMkLst>
            <pc:docMk/>
            <pc:sldMk cId="421856067" sldId="1006"/>
            <ac:cxnSpMk id="4" creationId="{AE213470-EFFE-1143-AE70-3E6F1DF5204B}"/>
          </ac:cxnSpMkLst>
        </pc:cxnChg>
        <pc:cxnChg chg="mod">
          <ac:chgData name="Aizhan Kassymova" userId="116eda05-19b7-4ab1-b111-75ad639c04ed" providerId="ADAL" clId="{FFCE49F3-5F8D-2B4B-8D18-7A400D8CA18F}" dt="2022-07-16T05:36:20.297" v="2468" actId="1076"/>
          <ac:cxnSpMkLst>
            <pc:docMk/>
            <pc:sldMk cId="421856067" sldId="1006"/>
            <ac:cxnSpMk id="91" creationId="{FB823437-9FDA-D44D-8E28-4933018C3600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5" creationId="{A158D1E0-EC39-B24D-B774-0F90A7D44B42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6" creationId="{48C5D3C3-9FD9-A44F-928B-E71825DFF240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9" creationId="{D9C2CF80-D780-354F-8B0F-64498B55F617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45" creationId="{FF1A7170-6A51-3D48-AEA7-1F523F75B4D6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46" creationId="{F7519B9E-323B-804C-8AD0-4C25771A040B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9" creationId="{9A1FEA61-81C7-C449-880B-15A8ACAF5500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2" creationId="{104E923B-AAA4-BF49-886D-0890ABD390AE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3" creationId="{4096CE24-617A-E048-B706-AA2C9CEA0B54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5" creationId="{FB902E57-4D34-7F49-80B6-6C4A1D5EB08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9:35.371" v="2296" actId="20577"/>
        <pc:sldMkLst>
          <pc:docMk/>
          <pc:sldMk cId="2199283685" sldId="1007"/>
        </pc:sldMkLst>
        <pc:spChg chg="mod">
          <ac:chgData name="Aizhan Kassymova" userId="116eda05-19b7-4ab1-b111-75ad639c04ed" providerId="ADAL" clId="{FFCE49F3-5F8D-2B4B-8D18-7A400D8CA18F}" dt="2022-07-16T05:22:44.853" v="1849"/>
          <ac:spMkLst>
            <pc:docMk/>
            <pc:sldMk cId="2199283685" sldId="1007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22:55.473" v="1850" actId="478"/>
          <ac:spMkLst>
            <pc:docMk/>
            <pc:sldMk cId="2199283685" sldId="1007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22:55.473" v="1850" actId="478"/>
          <ac:spMkLst>
            <pc:docMk/>
            <pc:sldMk cId="2199283685" sldId="1007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24:04.263" v="1876" actId="20577"/>
          <ac:spMkLst>
            <pc:docMk/>
            <pc:sldMk cId="2199283685" sldId="1007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4" creationId="{35A3A0E8-5840-8E42-ADE8-7EB044576C1C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5" creationId="{55600375-23A3-CD4E-BBD9-EE07BA4AED64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7" creationId="{51F428BA-8794-2B46-B109-1D511F62E555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8" creationId="{E5D95958-8C54-6242-A3B1-968E6AC629AC}"/>
          </ac:spMkLst>
        </pc:spChg>
        <pc:spChg chg="mod">
          <ac:chgData name="Aizhan Kassymova" userId="116eda05-19b7-4ab1-b111-75ad639c04ed" providerId="ADAL" clId="{FFCE49F3-5F8D-2B4B-8D18-7A400D8CA18F}" dt="2022-07-16T05:27:53.800" v="2161" actId="14100"/>
          <ac:spMkLst>
            <pc:docMk/>
            <pc:sldMk cId="2199283685" sldId="1007"/>
            <ac:spMk id="102" creationId="{203A67B3-AD0F-0041-BB55-345D4484BF78}"/>
          </ac:spMkLst>
        </pc:spChg>
        <pc:spChg chg="del">
          <ac:chgData name="Aizhan Kassymova" userId="116eda05-19b7-4ab1-b111-75ad639c04ed" providerId="ADAL" clId="{FFCE49F3-5F8D-2B4B-8D18-7A400D8CA18F}" dt="2022-07-15T18:03:49.888" v="508" actId="478"/>
          <ac:spMkLst>
            <pc:docMk/>
            <pc:sldMk cId="2199283685" sldId="1007"/>
            <ac:spMk id="109" creationId="{99BA57FE-A308-1E41-B606-A1B8A22BF1A6}"/>
          </ac:spMkLst>
        </pc:spChg>
        <pc:spChg chg="mod">
          <ac:chgData name="Aizhan Kassymova" userId="116eda05-19b7-4ab1-b111-75ad639c04ed" providerId="ADAL" clId="{FFCE49F3-5F8D-2B4B-8D18-7A400D8CA18F}" dt="2022-07-16T05:26:12.616" v="2042" actId="20577"/>
          <ac:spMkLst>
            <pc:docMk/>
            <pc:sldMk cId="2199283685" sldId="1007"/>
            <ac:spMk id="119" creationId="{00B31285-CEBC-B045-A3D2-E171BD35C682}"/>
          </ac:spMkLst>
        </pc:spChg>
        <pc:spChg chg="add mod">
          <ac:chgData name="Aizhan Kassymova" userId="116eda05-19b7-4ab1-b111-75ad639c04ed" providerId="ADAL" clId="{FFCE49F3-5F8D-2B4B-8D18-7A400D8CA18F}" dt="2022-07-15T18:03:50.347" v="509"/>
          <ac:spMkLst>
            <pc:docMk/>
            <pc:sldMk cId="2199283685" sldId="1007"/>
            <ac:spMk id="120" creationId="{D9523579-A513-BC87-6042-50F125AE6A73}"/>
          </ac:spMkLst>
        </pc:spChg>
        <pc:spChg chg="add mod">
          <ac:chgData name="Aizhan Kassymova" userId="116eda05-19b7-4ab1-b111-75ad639c04ed" providerId="ADAL" clId="{FFCE49F3-5F8D-2B4B-8D18-7A400D8CA18F}" dt="2022-07-16T05:23:20.368" v="1857" actId="1076"/>
          <ac:spMkLst>
            <pc:docMk/>
            <pc:sldMk cId="2199283685" sldId="1007"/>
            <ac:spMk id="121" creationId="{0BC4545B-BA5A-EC40-F148-01C9C4B7720E}"/>
          </ac:spMkLst>
        </pc:spChg>
        <pc:spChg chg="add mod">
          <ac:chgData name="Aizhan Kassymova" userId="116eda05-19b7-4ab1-b111-75ad639c04ed" providerId="ADAL" clId="{FFCE49F3-5F8D-2B4B-8D18-7A400D8CA18F}" dt="2022-07-16T05:23:59.779" v="1865" actId="1076"/>
          <ac:spMkLst>
            <pc:docMk/>
            <pc:sldMk cId="2199283685" sldId="1007"/>
            <ac:spMk id="122" creationId="{4553C9BD-8412-194B-390B-A5D2519E44BF}"/>
          </ac:spMkLst>
        </pc:spChg>
        <pc:spChg chg="mod">
          <ac:chgData name="Aizhan Kassymova" userId="116eda05-19b7-4ab1-b111-75ad639c04ed" providerId="ADAL" clId="{FFCE49F3-5F8D-2B4B-8D18-7A400D8CA18F}" dt="2022-07-16T05:29:20.465" v="2292" actId="1076"/>
          <ac:spMkLst>
            <pc:docMk/>
            <pc:sldMk cId="2199283685" sldId="1007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24:09.278" v="1886" actId="20577"/>
          <ac:spMkLst>
            <pc:docMk/>
            <pc:sldMk cId="2199283685" sldId="1007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23:26.255" v="1858" actId="478"/>
          <ac:spMkLst>
            <pc:docMk/>
            <pc:sldMk cId="2199283685" sldId="1007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23:26.255" v="1858" actId="478"/>
          <ac:spMkLst>
            <pc:docMk/>
            <pc:sldMk cId="2199283685" sldId="1007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25:43.159" v="2005" actId="1076"/>
          <ac:grpSpMkLst>
            <pc:docMk/>
            <pc:sldMk cId="2199283685" sldId="1007"/>
            <ac:grpSpMk id="6" creationId="{EB00013B-973D-F145-BC62-E1EB59B2D1F7}"/>
          </ac:grpSpMkLst>
        </pc:grpChg>
        <pc:grpChg chg="mod">
          <ac:chgData name="Aizhan Kassymova" userId="116eda05-19b7-4ab1-b111-75ad639c04ed" providerId="ADAL" clId="{FFCE49F3-5F8D-2B4B-8D18-7A400D8CA18F}" dt="2022-07-16T05:25:43.159" v="2005" actId="1076"/>
          <ac:grpSpMkLst>
            <pc:docMk/>
            <pc:sldMk cId="2199283685" sldId="1007"/>
            <ac:grpSpMk id="83" creationId="{92B476DA-1332-E245-A063-5F18A8ED561F}"/>
          </ac:grpSpMkLst>
        </pc:grpChg>
        <pc:grpChg chg="mod">
          <ac:chgData name="Aizhan Kassymova" userId="116eda05-19b7-4ab1-b111-75ad639c04ed" providerId="ADAL" clId="{FFCE49F3-5F8D-2B4B-8D18-7A400D8CA18F}" dt="2022-07-16T05:23:14.589" v="1856" actId="14100"/>
          <ac:grpSpMkLst>
            <pc:docMk/>
            <pc:sldMk cId="2199283685" sldId="1007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23:51.978" v="1864" actId="14100"/>
          <ac:grpSpMkLst>
            <pc:docMk/>
            <pc:sldMk cId="2199283685" sldId="1007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25:43.159" v="2005" actId="1076"/>
          <ac:cxnSpMkLst>
            <pc:docMk/>
            <pc:sldMk cId="2199283685" sldId="1007"/>
            <ac:cxnSpMk id="4" creationId="{AE213470-EFFE-1143-AE70-3E6F1DF5204B}"/>
          </ac:cxnSpMkLst>
        </pc:cxnChg>
        <pc:cxnChg chg="mod">
          <ac:chgData name="Aizhan Kassymova" userId="116eda05-19b7-4ab1-b111-75ad639c04ed" providerId="ADAL" clId="{FFCE49F3-5F8D-2B4B-8D18-7A400D8CA18F}" dt="2022-07-16T05:25:39.206" v="2004" actId="1076"/>
          <ac:cxnSpMkLst>
            <pc:docMk/>
            <pc:sldMk cId="2199283685" sldId="1007"/>
            <ac:cxnSpMk id="78" creationId="{B1705D36-44EB-7144-ADDD-2BCA5A49E36C}"/>
          </ac:cxnSpMkLst>
        </pc:cxnChg>
        <pc:cxnChg chg="mod">
          <ac:chgData name="Aizhan Kassymova" userId="116eda05-19b7-4ab1-b111-75ad639c04ed" providerId="ADAL" clId="{FFCE49F3-5F8D-2B4B-8D18-7A400D8CA18F}" dt="2022-07-16T05:25:43.159" v="2005" actId="1076"/>
          <ac:cxnSpMkLst>
            <pc:docMk/>
            <pc:sldMk cId="2199283685" sldId="1007"/>
            <ac:cxnSpMk id="91" creationId="{FB823437-9FDA-D44D-8E28-4933018C3600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9" creationId="{9A1FEA61-81C7-C449-880B-15A8ACAF550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2:32.483" v="1848" actId="20577"/>
        <pc:sldMkLst>
          <pc:docMk/>
          <pc:sldMk cId="2039105488" sldId="1008"/>
        </pc:sldMkLst>
        <pc:spChg chg="mod">
          <ac:chgData name="Aizhan Kassymova" userId="116eda05-19b7-4ab1-b111-75ad639c04ed" providerId="ADAL" clId="{FFCE49F3-5F8D-2B4B-8D18-7A400D8CA18F}" dt="2022-07-16T05:12:02.080" v="1255"/>
          <ac:spMkLst>
            <pc:docMk/>
            <pc:sldMk cId="2039105488" sldId="1008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12:13.657" v="1256" actId="478"/>
          <ac:spMkLst>
            <pc:docMk/>
            <pc:sldMk cId="2039105488" sldId="1008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12:13.657" v="1256" actId="478"/>
          <ac:spMkLst>
            <pc:docMk/>
            <pc:sldMk cId="2039105488" sldId="1008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12:54.023" v="1276" actId="20577"/>
          <ac:spMkLst>
            <pc:docMk/>
            <pc:sldMk cId="2039105488" sldId="1008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18:15.680" v="1590" actId="255"/>
          <ac:spMkLst>
            <pc:docMk/>
            <pc:sldMk cId="2039105488" sldId="1008"/>
            <ac:spMk id="79" creationId="{25A1DE96-E618-F245-B317-BF7C352A5215}"/>
          </ac:spMkLst>
        </pc:spChg>
        <pc:spChg chg="del">
          <ac:chgData name="Aizhan Kassymova" userId="116eda05-19b7-4ab1-b111-75ad639c04ed" providerId="ADAL" clId="{FFCE49F3-5F8D-2B4B-8D18-7A400D8CA18F}" dt="2022-07-15T18:03:45.234" v="506" actId="478"/>
          <ac:spMkLst>
            <pc:docMk/>
            <pc:sldMk cId="2039105488" sldId="1008"/>
            <ac:spMk id="86" creationId="{FCF8662E-6C10-1246-A632-4EAD39DCFA18}"/>
          </ac:spMkLst>
        </pc:spChg>
        <pc:spChg chg="add mod">
          <ac:chgData name="Aizhan Kassymova" userId="116eda05-19b7-4ab1-b111-75ad639c04ed" providerId="ADAL" clId="{FFCE49F3-5F8D-2B4B-8D18-7A400D8CA18F}" dt="2022-07-15T18:03:45.673" v="507"/>
          <ac:spMkLst>
            <pc:docMk/>
            <pc:sldMk cId="2039105488" sldId="1008"/>
            <ac:spMk id="89" creationId="{E9742D60-C34A-B831-BC46-2D1431411CFE}"/>
          </ac:spMkLst>
        </pc:spChg>
        <pc:spChg chg="add mod">
          <ac:chgData name="Aizhan Kassymova" userId="116eda05-19b7-4ab1-b111-75ad639c04ed" providerId="ADAL" clId="{FFCE49F3-5F8D-2B4B-8D18-7A400D8CA18F}" dt="2022-07-16T05:12:39.773" v="1263" actId="1076"/>
          <ac:spMkLst>
            <pc:docMk/>
            <pc:sldMk cId="2039105488" sldId="1008"/>
            <ac:spMk id="90" creationId="{8F37C95A-1012-1CA7-A300-438BC43468CE}"/>
          </ac:spMkLst>
        </pc:spChg>
        <pc:spChg chg="add mod">
          <ac:chgData name="Aizhan Kassymova" userId="116eda05-19b7-4ab1-b111-75ad639c04ed" providerId="ADAL" clId="{FFCE49F3-5F8D-2B4B-8D18-7A400D8CA18F}" dt="2022-07-16T05:13:27.187" v="1283" actId="1076"/>
          <ac:spMkLst>
            <pc:docMk/>
            <pc:sldMk cId="2039105488" sldId="1008"/>
            <ac:spMk id="92" creationId="{84CC3DF9-392F-A873-BE50-71384CB46621}"/>
          </ac:spMkLst>
        </pc:spChg>
        <pc:spChg chg="mod">
          <ac:chgData name="Aizhan Kassymova" userId="116eda05-19b7-4ab1-b111-75ad639c04ed" providerId="ADAL" clId="{FFCE49F3-5F8D-2B4B-8D18-7A400D8CA18F}" dt="2022-07-16T05:18:33.960" v="1592" actId="14100"/>
          <ac:spMkLst>
            <pc:docMk/>
            <pc:sldMk cId="2039105488" sldId="1008"/>
            <ac:spMk id="128" creationId="{C22C09FB-549C-8E44-8641-4B4BD5A57453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6" creationId="{744B26E9-8C84-AF45-BC0E-C09188489CFA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7" creationId="{71A3F897-85F9-4241-906F-6308455A3CAB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8" creationId="{A0FF28E6-68F8-9D49-858D-54A894437AE3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9" creationId="{57F4F79C-9470-0243-9459-9DE005B149AC}"/>
          </ac:spMkLst>
        </pc:spChg>
        <pc:spChg chg="mod">
          <ac:chgData name="Aizhan Kassymova" userId="116eda05-19b7-4ab1-b111-75ad639c04ed" providerId="ADAL" clId="{FFCE49F3-5F8D-2B4B-8D18-7A400D8CA18F}" dt="2022-07-16T05:22:32.483" v="1848" actId="20577"/>
          <ac:spMkLst>
            <pc:docMk/>
            <pc:sldMk cId="2039105488" sldId="1008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13:31.840" v="1293" actId="20577"/>
          <ac:spMkLst>
            <pc:docMk/>
            <pc:sldMk cId="2039105488" sldId="1008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12:59.694" v="1277" actId="478"/>
          <ac:spMkLst>
            <pc:docMk/>
            <pc:sldMk cId="2039105488" sldId="1008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12:59.694" v="1277" actId="478"/>
          <ac:spMkLst>
            <pc:docMk/>
            <pc:sldMk cId="2039105488" sldId="1008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3" creationId="{EB20B2E4-EE78-334C-B142-D9716F510006}"/>
          </ac:grpSpMkLst>
        </pc:gr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4" creationId="{1D5E26E8-DD67-F64E-B7A5-CF2A5868C4FE}"/>
          </ac:grpSpMkLst>
        </pc:gr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5" creationId="{C814D838-F088-1449-A73B-3285342C6057}"/>
          </ac:grpSpMkLst>
        </pc:grpChg>
        <pc:grpChg chg="mod">
          <ac:chgData name="Aizhan Kassymova" userId="116eda05-19b7-4ab1-b111-75ad639c04ed" providerId="ADAL" clId="{FFCE49F3-5F8D-2B4B-8D18-7A400D8CA18F}" dt="2022-07-16T05:12:47.453" v="1265" actId="14100"/>
          <ac:grpSpMkLst>
            <pc:docMk/>
            <pc:sldMk cId="2039105488" sldId="1008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13:21.319" v="1282" actId="14100"/>
          <ac:grpSpMkLst>
            <pc:docMk/>
            <pc:sldMk cId="2039105488" sldId="1008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15:47.049" v="1437" actId="1076"/>
          <ac:cxnSpMkLst>
            <pc:docMk/>
            <pc:sldMk cId="2039105488" sldId="1008"/>
            <ac:cxnSpMk id="127" creationId="{2ACB87E4-845E-A542-9CE2-5864050E17AD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9" creationId="{9A1FEA61-81C7-C449-880B-15A8ACAF550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1:22.893" v="1760" actId="20577"/>
        <pc:sldMkLst>
          <pc:docMk/>
          <pc:sldMk cId="622832814" sldId="1009"/>
        </pc:sldMkLst>
        <pc:spChg chg="mod">
          <ac:chgData name="Aizhan Kassymova" userId="116eda05-19b7-4ab1-b111-75ad639c04ed" providerId="ADAL" clId="{FFCE49F3-5F8D-2B4B-8D18-7A400D8CA18F}" dt="2022-07-15T18:12:56.620" v="518" actId="20577"/>
          <ac:spMkLst>
            <pc:docMk/>
            <pc:sldMk cId="622832814" sldId="1009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5T18:14:37.851" v="602" actId="1076"/>
          <ac:spMkLst>
            <pc:docMk/>
            <pc:sldMk cId="622832814" sldId="1009"/>
            <ac:spMk id="11" creationId="{ED8D52E4-C345-B842-A2E7-C8068B8E5CF4}"/>
          </ac:spMkLst>
        </pc:spChg>
        <pc:spChg chg="mod">
          <ac:chgData name="Aizhan Kassymova" userId="116eda05-19b7-4ab1-b111-75ad639c04ed" providerId="ADAL" clId="{FFCE49F3-5F8D-2B4B-8D18-7A400D8CA18F}" dt="2022-07-15T18:14:37.851" v="602" actId="1076"/>
          <ac:spMkLst>
            <pc:docMk/>
            <pc:sldMk cId="622832814" sldId="1009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08:55.957" v="1132" actId="20577"/>
          <ac:spMkLst>
            <pc:docMk/>
            <pc:sldMk cId="622832814" sldId="1009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09:10.074" v="1144" actId="1076"/>
          <ac:spMkLst>
            <pc:docMk/>
            <pc:sldMk cId="622832814" sldId="1009"/>
            <ac:spMk id="26" creationId="{F5362B29-42A6-3F4A-A1AB-EFF56E7B7726}"/>
          </ac:spMkLst>
        </pc:spChg>
        <pc:spChg chg="mod">
          <ac:chgData name="Aizhan Kassymova" userId="116eda05-19b7-4ab1-b111-75ad639c04ed" providerId="ADAL" clId="{FFCE49F3-5F8D-2B4B-8D18-7A400D8CA18F}" dt="2022-07-16T05:21:10.522" v="1747" actId="20577"/>
          <ac:spMkLst>
            <pc:docMk/>
            <pc:sldMk cId="622832814" sldId="1009"/>
            <ac:spMk id="79" creationId="{EF3F96C4-7C44-5A46-A288-AFF998E8C12A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0" creationId="{7BCE6F83-E984-0A47-ACF6-560550DA22AC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4" creationId="{E2065433-0D2A-3446-BC7D-8CEDCA3DD66A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5" creationId="{6E32735B-6992-604C-B1C0-390BFA95D359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6" creationId="{458B0BF5-90AD-E548-AAB1-86D4685BA81E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7" creationId="{1E3E44CE-06FB-264E-B1D2-5C7788F13081}"/>
          </ac:spMkLst>
        </pc:spChg>
        <pc:spChg chg="add mod">
          <ac:chgData name="Aizhan Kassymova" userId="116eda05-19b7-4ab1-b111-75ad639c04ed" providerId="ADAL" clId="{FFCE49F3-5F8D-2B4B-8D18-7A400D8CA18F}" dt="2022-07-15T18:15:22.435" v="611" actId="1076"/>
          <ac:spMkLst>
            <pc:docMk/>
            <pc:sldMk cId="622832814" sldId="1009"/>
            <ac:spMk id="88" creationId="{1A4A3485-7AAD-0200-1226-A2C3CDD791BF}"/>
          </ac:spMkLst>
        </pc:spChg>
        <pc:spChg chg="mod">
          <ac:chgData name="Aizhan Kassymova" userId="116eda05-19b7-4ab1-b111-75ad639c04ed" providerId="ADAL" clId="{FFCE49F3-5F8D-2B4B-8D18-7A400D8CA18F}" dt="2022-07-15T18:17:51.841" v="782" actId="1076"/>
          <ac:spMkLst>
            <pc:docMk/>
            <pc:sldMk cId="622832814" sldId="1009"/>
            <ac:spMk id="89" creationId="{BDA85EA9-5376-4A4E-AEA3-D00FB0A25494}"/>
          </ac:spMkLst>
        </pc:spChg>
        <pc:spChg chg="mod">
          <ac:chgData name="Aizhan Kassymova" userId="116eda05-19b7-4ab1-b111-75ad639c04ed" providerId="ADAL" clId="{FFCE49F3-5F8D-2B4B-8D18-7A400D8CA18F}" dt="2022-07-16T05:21:22.893" v="1760" actId="20577"/>
          <ac:spMkLst>
            <pc:docMk/>
            <pc:sldMk cId="622832814" sldId="1009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68" creationId="{EEDE4156-8281-D847-9240-9DE98999091B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69" creationId="{22E8340D-B5D1-3C48-A062-4F70248D103D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0" creationId="{29109B86-1ABF-F647-8516-2AAE154A9E83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1" creationId="{9F93569F-8FC8-7C4E-9F95-B14647D2DB8C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2" creationId="{8E5BC3B8-E87D-9F47-A6F6-AD8B57BC21E6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4" creationId="{3A0D9FD6-DBAC-4B49-A55F-167642D66FA7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6" creationId="{4DE6A147-5BC7-FF41-B7AC-2BA9913BB09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7" creationId="{53ECF0A1-6175-BE45-A32A-233E1942C8EC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9" creationId="{8FD6AEB5-BE60-044C-B32D-B433B740036B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1" creationId="{6DA44079-B2D7-9244-A5E0-9DF13556EBC7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2" creationId="{E808BD44-A307-394D-8965-070EF3F8652F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3" creationId="{327FF4BF-3914-2143-83C7-C816B3E0AC30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4" creationId="{09C51570-A4D3-D24C-A492-3811DD957CD4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5" creationId="{BC2853B5-A39B-5A40-97DF-5ADB471224B2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6" creationId="{7928EDBA-57E1-B441-B1AF-CC0D62B2B5B0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7" creationId="{CC70E1A7-AAEC-6440-86AC-73ECE22D7AB6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8" creationId="{2F7E7C91-0257-D84D-8AD1-4A152C818F8E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9" creationId="{6AE127C2-D583-E74D-8B39-05EEBEBE2393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0" creationId="{0EDFA963-70E6-2E42-AAFE-E2F9BD64631D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1" creationId="{27A6382E-A13F-A248-84BF-E9DBD71EE18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2" creationId="{2D690E63-3733-8E4E-B8F8-19245FF772B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3" creationId="{9CE827B0-221F-ED4A-A36B-E1EEFE27B7BF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4" creationId="{84EC0348-3D46-9445-B43C-6DC8DB392F6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5" creationId="{23A1F6B3-9F2D-5E41-8602-67921ABB12D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6" creationId="{67127BA7-9D0A-2443-9190-C56C02906F6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7" creationId="{2C9F8790-3076-4541-A56A-E9305DCB098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8" creationId="{435DFCEB-F2FD-7B44-93DA-9204E2E311E1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9" creationId="{521647D7-4114-1146-9C5A-F1DB4FEC81A9}"/>
          </ac:spMkLst>
        </pc:spChg>
        <pc:spChg chg="mod">
          <ac:chgData name="Aizhan Kassymova" userId="116eda05-19b7-4ab1-b111-75ad639c04ed" providerId="ADAL" clId="{FFCE49F3-5F8D-2B4B-8D18-7A400D8CA18F}" dt="2022-07-16T05:09:01.488" v="1142" actId="20577"/>
          <ac:spMkLst>
            <pc:docMk/>
            <pc:sldMk cId="622832814" sldId="1009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5T18:14:56.838" v="605" actId="478"/>
          <ac:spMkLst>
            <pc:docMk/>
            <pc:sldMk cId="622832814" sldId="1009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5T18:14:56.838" v="605" actId="478"/>
          <ac:spMkLst>
            <pc:docMk/>
            <pc:sldMk cId="622832814" sldId="1009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09:10.074" v="1144" actId="1076"/>
          <ac:grpSpMkLst>
            <pc:docMk/>
            <pc:sldMk cId="622832814" sldId="1009"/>
            <ac:grpSpMk id="24" creationId="{8D7B8AF0-B984-FB44-AB9F-07CA253CEA38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77" creationId="{0204AF74-1396-104A-87D1-95A4614EA10A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1" creationId="{BBEFAA32-01D5-174D-A563-219B7E938E65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2" creationId="{2F1E9753-461B-724C-ACD8-92A06085DCFF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3" creationId="{647AE73E-75D6-7D44-BB6A-A49CECE4F95B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67" creationId="{044873AD-74A5-8A44-846B-EC5D0FBC82D7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3" creationId="{1694DE96-689D-9540-964A-22F06F6D940F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5" creationId="{3CFA0950-BC76-3949-8726-38646B18FD5C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8" creationId="{16810F93-1596-884B-B639-A3868A5CD4D8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80" creationId="{30895737-AC01-6342-BADB-B3B3BFE7FC46}"/>
          </ac:grpSpMkLst>
        </pc:grpChg>
        <pc:grpChg chg="mod">
          <ac:chgData name="Aizhan Kassymova" userId="116eda05-19b7-4ab1-b111-75ad639c04ed" providerId="ADAL" clId="{FFCE49F3-5F8D-2B4B-8D18-7A400D8CA18F}" dt="2022-07-15T18:14:37.851" v="602" actId="1076"/>
          <ac:grpSpMkLst>
            <pc:docMk/>
            <pc:sldMk cId="622832814" sldId="1009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5T18:15:16.931" v="610" actId="14100"/>
          <ac:grpSpMkLst>
            <pc:docMk/>
            <pc:sldMk cId="622832814" sldId="1009"/>
            <ac:grpSpMk id="213" creationId="{94888FAE-136F-094E-BF2A-11D94A17BB7F}"/>
          </ac:grpSpMkLst>
        </pc:grpChg>
        <pc:picChg chg="mod">
          <ac:chgData name="Aizhan Kassymova" userId="116eda05-19b7-4ab1-b111-75ad639c04ed" providerId="ADAL" clId="{FFCE49F3-5F8D-2B4B-8D18-7A400D8CA18F}" dt="2022-07-16T05:09:10.074" v="1144" actId="1076"/>
          <ac:picMkLst>
            <pc:docMk/>
            <pc:sldMk cId="622832814" sldId="1009"/>
            <ac:picMk id="25" creationId="{06D1D726-A569-254A-9E27-366DB8CF3211}"/>
          </ac:picMkLst>
        </pc:picChg>
        <pc:cxnChg chg="mod">
          <ac:chgData name="Aizhan Kassymova" userId="116eda05-19b7-4ab1-b111-75ad639c04ed" providerId="ADAL" clId="{FFCE49F3-5F8D-2B4B-8D18-7A400D8CA18F}" dt="2022-07-16T03:39:43.760" v="825"/>
          <ac:cxnSpMkLst>
            <pc:docMk/>
            <pc:sldMk cId="622832814" sldId="1009"/>
            <ac:cxnSpMk id="78" creationId="{44026509-71C6-2A41-AD9B-DEF9BBBA327C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9" creationId="{9A1FEA61-81C7-C449-880B-15A8ACAF5500}"/>
          </ac:cxnSpMkLst>
        </pc:cxnChg>
      </pc:sldChg>
      <pc:sldChg chg="modSp mod modNotesTx">
        <pc:chgData name="Aizhan Kassymova" userId="116eda05-19b7-4ab1-b111-75ad639c04ed" providerId="ADAL" clId="{FFCE49F3-5F8D-2B4B-8D18-7A400D8CA18F}" dt="2022-07-16T07:30:58.296" v="3010" actId="1076"/>
        <pc:sldMkLst>
          <pc:docMk/>
          <pc:sldMk cId="2628641788" sldId="1010"/>
        </pc:sldMkLst>
        <pc:spChg chg="mod">
          <ac:chgData name="Aizhan Kassymova" userId="116eda05-19b7-4ab1-b111-75ad639c04ed" providerId="ADAL" clId="{FFCE49F3-5F8D-2B4B-8D18-7A400D8CA18F}" dt="2022-07-16T07:30:39.900" v="3007" actId="1076"/>
          <ac:spMkLst>
            <pc:docMk/>
            <pc:sldMk cId="2628641788" sldId="1010"/>
            <ac:spMk id="3" creationId="{A763C0FF-36B6-664F-90B3-14AB76C3338D}"/>
          </ac:spMkLst>
        </pc:spChg>
        <pc:spChg chg="mod">
          <ac:chgData name="Aizhan Kassymova" userId="116eda05-19b7-4ab1-b111-75ad639c04ed" providerId="ADAL" clId="{FFCE49F3-5F8D-2B4B-8D18-7A400D8CA18F}" dt="2022-07-16T07:30:25.471" v="3005" actId="14100"/>
          <ac:spMkLst>
            <pc:docMk/>
            <pc:sldMk cId="2628641788" sldId="1010"/>
            <ac:spMk id="8" creationId="{7FC87645-22AD-8040-8C83-BC2F64C5D928}"/>
          </ac:spMkLst>
        </pc:spChg>
        <pc:spChg chg="mod">
          <ac:chgData name="Aizhan Kassymova" userId="116eda05-19b7-4ab1-b111-75ad639c04ed" providerId="ADAL" clId="{FFCE49F3-5F8D-2B4B-8D18-7A400D8CA18F}" dt="2022-07-16T07:30:39.900" v="3007" actId="1076"/>
          <ac:spMkLst>
            <pc:docMk/>
            <pc:sldMk cId="2628641788" sldId="1010"/>
            <ac:spMk id="19" creationId="{D1D9D12F-41D2-1C43-BE10-20C3B18B6C74}"/>
          </ac:spMkLst>
        </pc:spChg>
        <pc:spChg chg="mod">
          <ac:chgData name="Aizhan Kassymova" userId="116eda05-19b7-4ab1-b111-75ad639c04ed" providerId="ADAL" clId="{FFCE49F3-5F8D-2B4B-8D18-7A400D8CA18F}" dt="2022-07-16T07:30:45.739" v="3008" actId="1076"/>
          <ac:spMkLst>
            <pc:docMk/>
            <pc:sldMk cId="2628641788" sldId="1010"/>
            <ac:spMk id="21" creationId="{173E1221-1527-4744-A110-60E3BD72A69D}"/>
          </ac:spMkLst>
        </pc:spChg>
        <pc:spChg chg="mod">
          <ac:chgData name="Aizhan Kassymova" userId="116eda05-19b7-4ab1-b111-75ad639c04ed" providerId="ADAL" clId="{FFCE49F3-5F8D-2B4B-8D18-7A400D8CA18F}" dt="2022-07-16T07:30:45.739" v="3008" actId="1076"/>
          <ac:spMkLst>
            <pc:docMk/>
            <pc:sldMk cId="2628641788" sldId="1010"/>
            <ac:spMk id="22" creationId="{5D7E6050-1C4A-AC42-9C80-455BF3E89624}"/>
          </ac:spMkLst>
        </pc:spChg>
        <pc:spChg chg="mod">
          <ac:chgData name="Aizhan Kassymova" userId="116eda05-19b7-4ab1-b111-75ad639c04ed" providerId="ADAL" clId="{FFCE49F3-5F8D-2B4B-8D18-7A400D8CA18F}" dt="2022-07-16T07:30:58.296" v="3010" actId="1076"/>
          <ac:spMkLst>
            <pc:docMk/>
            <pc:sldMk cId="2628641788" sldId="1010"/>
            <ac:spMk id="27" creationId="{821B1C9B-1511-9048-954A-42C526FFA552}"/>
          </ac:spMkLst>
        </pc:spChg>
        <pc:spChg chg="mod">
          <ac:chgData name="Aizhan Kassymova" userId="116eda05-19b7-4ab1-b111-75ad639c04ed" providerId="ADAL" clId="{FFCE49F3-5F8D-2B4B-8D18-7A400D8CA18F}" dt="2022-07-16T07:30:58.296" v="3010" actId="1076"/>
          <ac:spMkLst>
            <pc:docMk/>
            <pc:sldMk cId="2628641788" sldId="1010"/>
            <ac:spMk id="28" creationId="{94F6A773-D867-F74F-B5C6-8190F112DD55}"/>
          </ac:spMkLst>
        </pc:spChg>
        <pc:spChg chg="mod">
          <ac:chgData name="Aizhan Kassymova" userId="116eda05-19b7-4ab1-b111-75ad639c04ed" providerId="ADAL" clId="{FFCE49F3-5F8D-2B4B-8D18-7A400D8CA18F}" dt="2022-07-16T07:30:51.687" v="3009" actId="1076"/>
          <ac:spMkLst>
            <pc:docMk/>
            <pc:sldMk cId="2628641788" sldId="1010"/>
            <ac:spMk id="30" creationId="{0D53E4D4-FAC6-1E4B-882F-3AD5F8C274EF}"/>
          </ac:spMkLst>
        </pc:spChg>
        <pc:spChg chg="mod">
          <ac:chgData name="Aizhan Kassymova" userId="116eda05-19b7-4ab1-b111-75ad639c04ed" providerId="ADAL" clId="{FFCE49F3-5F8D-2B4B-8D18-7A400D8CA18F}" dt="2022-07-16T07:30:51.687" v="3009" actId="1076"/>
          <ac:spMkLst>
            <pc:docMk/>
            <pc:sldMk cId="2628641788" sldId="1010"/>
            <ac:spMk id="31" creationId="{2F3023D6-375B-E04C-A47A-CBC847CE62DB}"/>
          </ac:spMkLst>
        </pc:spChg>
        <pc:grpChg chg="mod">
          <ac:chgData name="Aizhan Kassymova" userId="116eda05-19b7-4ab1-b111-75ad639c04ed" providerId="ADAL" clId="{FFCE49F3-5F8D-2B4B-8D18-7A400D8CA18F}" dt="2022-07-16T07:30:39.900" v="3007" actId="1076"/>
          <ac:grpSpMkLst>
            <pc:docMk/>
            <pc:sldMk cId="2628641788" sldId="1010"/>
            <ac:grpSpMk id="4" creationId="{0D5C6DD9-E1C8-9A47-B128-964947A9BCA1}"/>
          </ac:grpSpMkLst>
        </pc:grpChg>
        <pc:grpChg chg="mod">
          <ac:chgData name="Aizhan Kassymova" userId="116eda05-19b7-4ab1-b111-75ad639c04ed" providerId="ADAL" clId="{FFCE49F3-5F8D-2B4B-8D18-7A400D8CA18F}" dt="2022-07-16T07:30:45.739" v="3008" actId="1076"/>
          <ac:grpSpMkLst>
            <pc:docMk/>
            <pc:sldMk cId="2628641788" sldId="1010"/>
            <ac:grpSpMk id="20" creationId="{FBC066ED-EC5C-E148-85B2-CE56D9C40F28}"/>
          </ac:grpSpMkLst>
        </pc:grpChg>
        <pc:grpChg chg="mod">
          <ac:chgData name="Aizhan Kassymova" userId="116eda05-19b7-4ab1-b111-75ad639c04ed" providerId="ADAL" clId="{FFCE49F3-5F8D-2B4B-8D18-7A400D8CA18F}" dt="2022-07-16T07:30:58.296" v="3010" actId="1076"/>
          <ac:grpSpMkLst>
            <pc:docMk/>
            <pc:sldMk cId="2628641788" sldId="1010"/>
            <ac:grpSpMk id="26" creationId="{AC9AAF3B-AED3-A449-97D4-F0291249333B}"/>
          </ac:grpSpMkLst>
        </pc:grpChg>
        <pc:grpChg chg="mod">
          <ac:chgData name="Aizhan Kassymova" userId="116eda05-19b7-4ab1-b111-75ad639c04ed" providerId="ADAL" clId="{FFCE49F3-5F8D-2B4B-8D18-7A400D8CA18F}" dt="2022-07-16T07:30:51.687" v="3009" actId="1076"/>
          <ac:grpSpMkLst>
            <pc:docMk/>
            <pc:sldMk cId="2628641788" sldId="1010"/>
            <ac:grpSpMk id="29" creationId="{5725BE4D-F37D-9C4B-B89A-22367E8DCDC6}"/>
          </ac:grpSpMkLst>
        </pc:grpChg>
      </pc:sldChg>
      <pc:sldChg chg="modSp mod">
        <pc:chgData name="Aizhan Kassymova" userId="116eda05-19b7-4ab1-b111-75ad639c04ed" providerId="ADAL" clId="{FFCE49F3-5F8D-2B4B-8D18-7A400D8CA18F}" dt="2022-07-15T16:01:53.350" v="9" actId="14100"/>
        <pc:sldMkLst>
          <pc:docMk/>
          <pc:sldMk cId="3538661402" sldId="1014"/>
        </pc:sldMkLst>
        <pc:spChg chg="mod">
          <ac:chgData name="Aizhan Kassymova" userId="116eda05-19b7-4ab1-b111-75ad639c04ed" providerId="ADAL" clId="{FFCE49F3-5F8D-2B4B-8D18-7A400D8CA18F}" dt="2022-07-15T16:01:53.350" v="9" actId="14100"/>
          <ac:spMkLst>
            <pc:docMk/>
            <pc:sldMk cId="3538661402" sldId="1014"/>
            <ac:spMk id="111" creationId="{1B4EE37F-42F3-2442-ACAD-B722241FF92E}"/>
          </ac:spMkLst>
        </pc:spChg>
      </pc:sldChg>
      <pc:sldChg chg="del">
        <pc:chgData name="Aizhan Kassymova" userId="116eda05-19b7-4ab1-b111-75ad639c04ed" providerId="ADAL" clId="{FFCE49F3-5F8D-2B4B-8D18-7A400D8CA18F}" dt="2022-07-16T07:21:57.924" v="2810" actId="2696"/>
        <pc:sldMkLst>
          <pc:docMk/>
          <pc:sldMk cId="4019658133" sldId="1015"/>
        </pc:sldMkLst>
      </pc:sldChg>
      <pc:sldChg chg="del">
        <pc:chgData name="Aizhan Kassymova" userId="116eda05-19b7-4ab1-b111-75ad639c04ed" providerId="ADAL" clId="{FFCE49F3-5F8D-2B4B-8D18-7A400D8CA18F}" dt="2022-07-15T17:53:09.806" v="127" actId="2696"/>
        <pc:sldMkLst>
          <pc:docMk/>
          <pc:sldMk cId="815488491" sldId="1016"/>
        </pc:sldMkLst>
      </pc:sldChg>
      <pc:sldChg chg="addSp delSp modSp add mod modNotesTx">
        <pc:chgData name="Aizhan Kassymova" userId="116eda05-19b7-4ab1-b111-75ad639c04ed" providerId="ADAL" clId="{FFCE49F3-5F8D-2B4B-8D18-7A400D8CA18F}" dt="2022-07-15T18:03:34.201" v="505"/>
        <pc:sldMkLst>
          <pc:docMk/>
          <pc:sldMk cId="2424358755" sldId="1016"/>
        </pc:sldMkLst>
        <pc:spChg chg="mod">
          <ac:chgData name="Aizhan Kassymova" userId="116eda05-19b7-4ab1-b111-75ad639c04ed" providerId="ADAL" clId="{FFCE49F3-5F8D-2B4B-8D18-7A400D8CA18F}" dt="2022-07-15T17:58:12.054" v="227"/>
          <ac:spMkLst>
            <pc:docMk/>
            <pc:sldMk cId="2424358755" sldId="1016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5T18:03:19.713" v="503" actId="20577"/>
          <ac:spMkLst>
            <pc:docMk/>
            <pc:sldMk cId="2424358755" sldId="1016"/>
            <ac:spMk id="4" creationId="{1E944C3F-C77B-9A49-ACB6-EDB2E17C9D3A}"/>
          </ac:spMkLst>
        </pc:spChg>
        <pc:spChg chg="del">
          <ac:chgData name="Aizhan Kassymova" userId="116eda05-19b7-4ab1-b111-75ad639c04ed" providerId="ADAL" clId="{FFCE49F3-5F8D-2B4B-8D18-7A400D8CA18F}" dt="2022-07-15T18:03:33.732" v="504" actId="478"/>
          <ac:spMkLst>
            <pc:docMk/>
            <pc:sldMk cId="2424358755" sldId="1016"/>
            <ac:spMk id="6" creationId="{5C89035B-463A-1E40-A130-AE9AA3E37667}"/>
          </ac:spMkLst>
        </pc:spChg>
        <pc:spChg chg="mod">
          <ac:chgData name="Aizhan Kassymova" userId="116eda05-19b7-4ab1-b111-75ad639c04ed" providerId="ADAL" clId="{FFCE49F3-5F8D-2B4B-8D18-7A400D8CA18F}" dt="2022-07-15T18:02:51.285" v="470" actId="20577"/>
          <ac:spMkLst>
            <pc:docMk/>
            <pc:sldMk cId="2424358755" sldId="1016"/>
            <ac:spMk id="9" creationId="{02AF1634-8914-FF4A-8ACB-58E0BABFE65B}"/>
          </ac:spMkLst>
        </pc:spChg>
        <pc:spChg chg="add mod">
          <ac:chgData name="Aizhan Kassymova" userId="116eda05-19b7-4ab1-b111-75ad639c04ed" providerId="ADAL" clId="{FFCE49F3-5F8D-2B4B-8D18-7A400D8CA18F}" dt="2022-07-15T18:03:34.201" v="505"/>
          <ac:spMkLst>
            <pc:docMk/>
            <pc:sldMk cId="2424358755" sldId="1016"/>
            <ac:spMk id="16" creationId="{D0E95591-519F-B243-C24D-B5725063E400}"/>
          </ac:spMkLst>
        </pc:spChg>
        <pc:spChg chg="mod">
          <ac:chgData name="Aizhan Kassymova" userId="116eda05-19b7-4ab1-b111-75ad639c04ed" providerId="ADAL" clId="{FFCE49F3-5F8D-2B4B-8D18-7A400D8CA18F}" dt="2022-07-15T18:01:28.985" v="393" actId="255"/>
          <ac:spMkLst>
            <pc:docMk/>
            <pc:sldMk cId="2424358755" sldId="1016"/>
            <ac:spMk id="17" creationId="{921D3CC3-7FC4-4346-86E8-F841A7674F2D}"/>
          </ac:spMkLst>
        </pc:spChg>
      </pc:sldChg>
      <pc:sldChg chg="del">
        <pc:chgData name="Aizhan Kassymova" userId="116eda05-19b7-4ab1-b111-75ad639c04ed" providerId="ADAL" clId="{FFCE49F3-5F8D-2B4B-8D18-7A400D8CA18F}" dt="2022-07-16T07:21:24.075" v="2809" actId="2696"/>
        <pc:sldMkLst>
          <pc:docMk/>
          <pc:sldMk cId="4032368679" sldId="1017"/>
        </pc:sldMkLst>
      </pc:sldChg>
    </pc:docChg>
  </pc:docChgLst>
  <pc:docChgLst>
    <pc:chgData name="Aizhan Kassymova" userId="S::a.kassymova@satbayev.university::116eda05-19b7-4ab1-b111-75ad639c04ed" providerId="AD" clId="Web-{0B1181C4-8674-65E0-82E3-AEFCDDA2369C}"/>
    <pc:docChg chg="modSld">
      <pc:chgData name="Aizhan Kassymova" userId="S::a.kassymova@satbayev.university::116eda05-19b7-4ab1-b111-75ad639c04ed" providerId="AD" clId="Web-{0B1181C4-8674-65E0-82E3-AEFCDDA2369C}" dt="2022-07-14T17:10:58.638" v="89"/>
      <pc:docMkLst>
        <pc:docMk/>
      </pc:docMkLst>
      <pc:sldChg chg="modNotes">
        <pc:chgData name="Aizhan Kassymova" userId="S::a.kassymova@satbayev.university::116eda05-19b7-4ab1-b111-75ad639c04ed" providerId="AD" clId="Web-{0B1181C4-8674-65E0-82E3-AEFCDDA2369C}" dt="2022-07-14T17:10:58.638" v="89"/>
        <pc:sldMkLst>
          <pc:docMk/>
          <pc:sldMk cId="1433602419" sldId="983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8:38.445" v="75"/>
        <pc:sldMkLst>
          <pc:docMk/>
          <pc:sldMk cId="3313835661" sldId="984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3:55.606" v="50"/>
        <pc:sldMkLst>
          <pc:docMk/>
          <pc:sldMk cId="1971631348" sldId="985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1:21.256" v="46"/>
        <pc:sldMkLst>
          <pc:docMk/>
          <pc:sldMk cId="4090509329" sldId="986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9:36.534" v="42"/>
        <pc:sldMkLst>
          <pc:docMk/>
          <pc:sldMk cId="3110794418" sldId="987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4:49.272" v="28"/>
        <pc:sldMkLst>
          <pc:docMk/>
          <pc:sldMk cId="2209116651" sldId="988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2:21.642" v="24"/>
        <pc:sldMkLst>
          <pc:docMk/>
          <pc:sldMk cId="2203902979" sldId="989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1:47.750" v="21"/>
        <pc:sldMkLst>
          <pc:docMk/>
          <pc:sldMk cId="3405062112" sldId="990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1:00.654" v="15"/>
        <pc:sldMkLst>
          <pc:docMk/>
          <pc:sldMk cId="3444745692" sldId="992"/>
        </pc:sldMkLst>
      </pc:sldChg>
    </pc:docChg>
  </pc:docChgLst>
  <pc:docChgLst>
    <pc:chgData name="Aizhan Kassymova" userId="S::a.kassymova@satbayev.university::116eda05-19b7-4ab1-b111-75ad639c04ed" providerId="AD" clId="Web-{545FD92E-2809-C9A2-37EA-F0F5628636DE}"/>
    <pc:docChg chg="modSld">
      <pc:chgData name="Aizhan Kassymova" userId="S::a.kassymova@satbayev.university::116eda05-19b7-4ab1-b111-75ad639c04ed" providerId="AD" clId="Web-{545FD92E-2809-C9A2-37EA-F0F5628636DE}" dt="2022-07-15T04:07:26.850" v="6" actId="20577"/>
      <pc:docMkLst>
        <pc:docMk/>
      </pc:docMkLst>
      <pc:sldChg chg="modSp">
        <pc:chgData name="Aizhan Kassymova" userId="S::a.kassymova@satbayev.university::116eda05-19b7-4ab1-b111-75ad639c04ed" providerId="AD" clId="Web-{545FD92E-2809-C9A2-37EA-F0F5628636DE}" dt="2022-07-15T04:07:08.865" v="1" actId="1076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545FD92E-2809-C9A2-37EA-F0F5628636DE}" dt="2022-07-15T04:07:08.865" v="1" actId="1076"/>
          <ac:spMkLst>
            <pc:docMk/>
            <pc:sldMk cId="618695574" sldId="256"/>
            <ac:spMk id="2" creationId="{DE9F32F8-75B0-5A0E-5B02-750E4F25B5F1}"/>
          </ac:spMkLst>
        </pc:spChg>
      </pc:sldChg>
      <pc:sldChg chg="modSp">
        <pc:chgData name="Aizhan Kassymova" userId="S::a.kassymova@satbayev.university::116eda05-19b7-4ab1-b111-75ad639c04ed" providerId="AD" clId="Web-{545FD92E-2809-C9A2-37EA-F0F5628636DE}" dt="2022-07-15T04:07:26.850" v="6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545FD92E-2809-C9A2-37EA-F0F5628636DE}" dt="2022-07-15T04:07:26.850" v="6" actId="20577"/>
          <ac:spMkLst>
            <pc:docMk/>
            <pc:sldMk cId="3896205319" sldId="973"/>
            <ac:spMk id="3" creationId="{3442F0EB-D236-E592-A42B-8E35B6662FAD}"/>
          </ac:spMkLst>
        </pc:spChg>
      </pc:sldChg>
    </pc:docChg>
  </pc:docChgLst>
  <pc:docChgLst>
    <pc:chgData name="Aizhan Kassymova" userId="116eda05-19b7-4ab1-b111-75ad639c04ed" providerId="ADAL" clId="{7FCF2236-9679-A741-98AF-2B39BD724271}"/>
    <pc:docChg chg="undo custSel addSld delSld modSld">
      <pc:chgData name="Aizhan Kassymova" userId="116eda05-19b7-4ab1-b111-75ad639c04ed" providerId="ADAL" clId="{7FCF2236-9679-A741-98AF-2B39BD724271}" dt="2022-07-26T14:43:34.669" v="7201" actId="20577"/>
      <pc:docMkLst>
        <pc:docMk/>
      </pc:docMkLst>
      <pc:sldChg chg="addSp delSp modSp mod">
        <pc:chgData name="Aizhan Kassymova" userId="116eda05-19b7-4ab1-b111-75ad639c04ed" providerId="ADAL" clId="{7FCF2236-9679-A741-98AF-2B39BD724271}" dt="2022-07-26T14:30:41.025" v="7048" actId="255"/>
        <pc:sldMkLst>
          <pc:docMk/>
          <pc:sldMk cId="2715500193" sldId="1089"/>
        </pc:sldMkLst>
        <pc:spChg chg="mod">
          <ac:chgData name="Aizhan Kassymova" userId="116eda05-19b7-4ab1-b111-75ad639c04ed" providerId="ADAL" clId="{7FCF2236-9679-A741-98AF-2B39BD724271}" dt="2022-07-26T14:30:15.442" v="7021" actId="255"/>
          <ac:spMkLst>
            <pc:docMk/>
            <pc:sldMk cId="2715500193" sldId="1089"/>
            <ac:spMk id="5" creationId="{81829ECA-BDD6-AD44-8D36-9BB88442CDAB}"/>
          </ac:spMkLst>
        </pc:spChg>
        <pc:spChg chg="del">
          <ac:chgData name="Aizhan Kassymova" userId="116eda05-19b7-4ab1-b111-75ad639c04ed" providerId="ADAL" clId="{7FCF2236-9679-A741-98AF-2B39BD724271}" dt="2022-07-25T06:58:42.521" v="1727" actId="478"/>
          <ac:spMkLst>
            <pc:docMk/>
            <pc:sldMk cId="2715500193" sldId="1089"/>
            <ac:spMk id="6" creationId="{CEE8551A-CF21-2D4C-B81F-11CF85B7E4F2}"/>
          </ac:spMkLst>
        </pc:spChg>
        <pc:spChg chg="mod">
          <ac:chgData name="Aizhan Kassymova" userId="116eda05-19b7-4ab1-b111-75ad639c04ed" providerId="ADAL" clId="{7FCF2236-9679-A741-98AF-2B39BD724271}" dt="2022-07-26T14:30:41.025" v="7048" actId="255"/>
          <ac:spMkLst>
            <pc:docMk/>
            <pc:sldMk cId="2715500193" sldId="1089"/>
            <ac:spMk id="7" creationId="{5A84F48D-B139-BA49-B127-5134E112078B}"/>
          </ac:spMkLst>
        </pc:spChg>
        <pc:spChg chg="add mod">
          <ac:chgData name="Aizhan Kassymova" userId="116eda05-19b7-4ab1-b111-75ad639c04ed" providerId="ADAL" clId="{7FCF2236-9679-A741-98AF-2B39BD724271}" dt="2022-07-25T06:58:43.074" v="1728"/>
          <ac:spMkLst>
            <pc:docMk/>
            <pc:sldMk cId="2715500193" sldId="1089"/>
            <ac:spMk id="8" creationId="{A9587709-EFA9-4640-4B4A-CE53256D7A3E}"/>
          </ac:spMkLst>
        </pc:spChg>
        <pc:spChg chg="mod">
          <ac:chgData name="Aizhan Kassymova" userId="116eda05-19b7-4ab1-b111-75ad639c04ed" providerId="ADAL" clId="{7FCF2236-9679-A741-98AF-2B39BD724271}" dt="2022-07-26T14:17:31.954" v="6605" actId="20577"/>
          <ac:spMkLst>
            <pc:docMk/>
            <pc:sldMk cId="2715500193" sldId="1089"/>
            <ac:spMk id="9" creationId="{247BCAC2-4B0D-C24F-A1AA-5CFB26132E0B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4:16:53.742" v="6591" actId="20577"/>
        <pc:sldMkLst>
          <pc:docMk/>
          <pc:sldMk cId="1578363486" sldId="1090"/>
        </pc:sldMkLst>
        <pc:spChg chg="del">
          <ac:chgData name="Aizhan Kassymova" userId="116eda05-19b7-4ab1-b111-75ad639c04ed" providerId="ADAL" clId="{7FCF2236-9679-A741-98AF-2B39BD724271}" dt="2022-07-25T06:58:35.985" v="1725" actId="478"/>
          <ac:spMkLst>
            <pc:docMk/>
            <pc:sldMk cId="1578363486" sldId="1090"/>
            <ac:spMk id="4" creationId="{7792EB6E-923E-9C45-A570-23DE9782A5C8}"/>
          </ac:spMkLst>
        </pc:spChg>
        <pc:spChg chg="add mod">
          <ac:chgData name="Aizhan Kassymova" userId="116eda05-19b7-4ab1-b111-75ad639c04ed" providerId="ADAL" clId="{7FCF2236-9679-A741-98AF-2B39BD724271}" dt="2022-07-25T06:58:36.793" v="1726"/>
          <ac:spMkLst>
            <pc:docMk/>
            <pc:sldMk cId="1578363486" sldId="1090"/>
            <ac:spMk id="5" creationId="{B6D2F0CB-8149-F1B8-1ADF-58F0275D3D3E}"/>
          </ac:spMkLst>
        </pc:spChg>
        <pc:spChg chg="mod">
          <ac:chgData name="Aizhan Kassymova" userId="116eda05-19b7-4ab1-b111-75ad639c04ed" providerId="ADAL" clId="{7FCF2236-9679-A741-98AF-2B39BD724271}" dt="2022-07-26T13:16:55.146" v="6237" actId="20577"/>
          <ac:spMkLst>
            <pc:docMk/>
            <pc:sldMk cId="1578363486" sldId="1090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4:16:35.711" v="6582" actId="20577"/>
          <ac:spMkLst>
            <pc:docMk/>
            <pc:sldMk cId="1578363486" sldId="1090"/>
            <ac:spMk id="56" creationId="{3216383A-5EC1-7E47-A0BE-F48A801236CE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6T13:16:33.115" v="6218" actId="20577"/>
        <pc:sldMkLst>
          <pc:docMk/>
          <pc:sldMk cId="3079061231" sldId="1091"/>
        </pc:sldMkLst>
        <pc:spChg chg="mod">
          <ac:chgData name="Aizhan Kassymova" userId="116eda05-19b7-4ab1-b111-75ad639c04ed" providerId="ADAL" clId="{7FCF2236-9679-A741-98AF-2B39BD724271}" dt="2022-07-26T13:15:14.777" v="6085"/>
          <ac:spMkLst>
            <pc:docMk/>
            <pc:sldMk cId="3079061231" sldId="1091"/>
            <ac:spMk id="10" creationId="{CD167590-D12C-F842-94F3-26CF0F3023F4}"/>
          </ac:spMkLst>
        </pc:spChg>
        <pc:spChg chg="del">
          <ac:chgData name="Aizhan Kassymova" userId="116eda05-19b7-4ab1-b111-75ad639c04ed" providerId="ADAL" clId="{7FCF2236-9679-A741-98AF-2B39BD724271}" dt="2022-07-25T06:58:32.301" v="1723" actId="478"/>
          <ac:spMkLst>
            <pc:docMk/>
            <pc:sldMk cId="3079061231" sldId="1091"/>
            <ac:spMk id="39" creationId="{C19D16D8-DC06-E546-AA51-6069613B4162}"/>
          </ac:spMkLst>
        </pc:spChg>
        <pc:spChg chg="add mod">
          <ac:chgData name="Aizhan Kassymova" userId="116eda05-19b7-4ab1-b111-75ad639c04ed" providerId="ADAL" clId="{7FCF2236-9679-A741-98AF-2B39BD724271}" dt="2022-07-25T06:58:32.778" v="1724"/>
          <ac:spMkLst>
            <pc:docMk/>
            <pc:sldMk cId="3079061231" sldId="1091"/>
            <ac:spMk id="40" creationId="{997183F3-4B6D-5536-520E-B99DDAA33CAE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2" creationId="{555474C2-8375-C55A-3F7D-BE5C6BFD2231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3" creationId="{AAD131EC-64E9-5356-11C6-D06D132119A9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4" creationId="{C07B7858-DBAE-C053-F7DC-E399DC020590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5" creationId="{BD55863F-B251-435A-A45D-3FF919B5475C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6" creationId="{FE27783D-F3EB-5C97-7706-E9A1DA51A28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7" creationId="{396D19DF-D2C2-E6F8-8C0B-45C90B1597E5}"/>
          </ac:spMkLst>
        </pc:spChg>
        <pc:spChg chg="mod">
          <ac:chgData name="Aizhan Kassymova" userId="116eda05-19b7-4ab1-b111-75ad639c04ed" providerId="ADAL" clId="{7FCF2236-9679-A741-98AF-2B39BD724271}" dt="2022-07-26T13:15:39.249" v="6115" actId="20577"/>
          <ac:spMkLst>
            <pc:docMk/>
            <pc:sldMk cId="3079061231" sldId="1091"/>
            <ac:spMk id="48" creationId="{95042E94-C8A0-BE46-8EB4-39429E2BF4C4}"/>
          </ac:spMkLst>
        </pc:spChg>
        <pc:spChg chg="mod">
          <ac:chgData name="Aizhan Kassymova" userId="116eda05-19b7-4ab1-b111-75ad639c04ed" providerId="ADAL" clId="{7FCF2236-9679-A741-98AF-2B39BD724271}" dt="2022-07-26T13:15:59.922" v="6154" actId="20577"/>
          <ac:spMkLst>
            <pc:docMk/>
            <pc:sldMk cId="3079061231" sldId="1091"/>
            <ac:spMk id="49" creationId="{4E613433-F917-A147-AF5A-4DF4F76E7E09}"/>
          </ac:spMkLst>
        </pc:spChg>
        <pc:spChg chg="mod">
          <ac:chgData name="Aizhan Kassymova" userId="116eda05-19b7-4ab1-b111-75ad639c04ed" providerId="ADAL" clId="{7FCF2236-9679-A741-98AF-2B39BD724271}" dt="2022-07-26T13:16:16.365" v="6185" actId="20577"/>
          <ac:spMkLst>
            <pc:docMk/>
            <pc:sldMk cId="3079061231" sldId="1091"/>
            <ac:spMk id="50" creationId="{3FD623A6-A024-6347-B591-DAC5D82FD136}"/>
          </ac:spMkLst>
        </pc:spChg>
        <pc:spChg chg="mod">
          <ac:chgData name="Aizhan Kassymova" userId="116eda05-19b7-4ab1-b111-75ad639c04ed" providerId="ADAL" clId="{7FCF2236-9679-A741-98AF-2B39BD724271}" dt="2022-07-26T13:16:33.115" v="6218" actId="20577"/>
          <ac:spMkLst>
            <pc:docMk/>
            <pc:sldMk cId="3079061231" sldId="1091"/>
            <ac:spMk id="51" creationId="{4B8555F6-7100-944F-9974-2E826BBBD80C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56" creationId="{5E9319EB-9D9E-65F4-5162-9DBF215127BA}"/>
          </ac:spMkLst>
        </pc:spChg>
        <pc:spChg chg="mod">
          <ac:chgData name="Aizhan Kassymova" userId="116eda05-19b7-4ab1-b111-75ad639c04ed" providerId="ADAL" clId="{7FCF2236-9679-A741-98AF-2B39BD724271}" dt="2022-07-26T13:14:22.896" v="6082" actId="20577"/>
          <ac:spMkLst>
            <pc:docMk/>
            <pc:sldMk cId="3079061231" sldId="1091"/>
            <ac:spMk id="84" creationId="{95E186ED-4245-C448-9822-1199EA93DC2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5" creationId="{19364B1B-99DF-FCF3-50B3-9505074F9F2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6" creationId="{2979DE9A-189E-6545-AA52-695C011DB51F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7" creationId="{B7B6667D-F928-DD79-5F36-0DBB527ABCC9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8" creationId="{86255AA9-35D5-74C3-2EE7-37872C5EA7C3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9" creationId="{53594B5F-D951-82AD-3475-F709A881B0D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0" creationId="{B4B28A8D-30B4-BED9-A3C6-B64FB2F6ADB5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1" creationId="{FEECD555-6E38-D8F4-0992-D1B4984E7F27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2" creationId="{FAC9CD2E-47E2-B2BC-C57E-75150580029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3" creationId="{919C1363-D429-DA4F-99CF-E7ECF20BE068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4" creationId="{460935E0-9F0F-7487-55CA-CEEA8B92DC01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5" creationId="{BC42D276-2E5A-2205-91CB-BD42A2571185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8" creationId="{BE3FAD65-F606-CB09-058E-B1C07F8EF3F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9" creationId="{6746120D-0E3B-FCC7-78FA-453E21DBEF4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0" creationId="{D2F9D58D-ADE6-5272-5F1A-A5AE01ED611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1" creationId="{A2C58D2A-45C3-BEFB-F41B-5B65F51CDF94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2" creationId="{FB0DBAF7-DC78-7C26-0A20-129DA8B8486E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3" creationId="{1EFD849B-D002-636A-2F4E-00B38E266C5F}"/>
          </ac:spMkLst>
        </pc:spChg>
        <pc:grpChg chg="add mod">
          <ac:chgData name="Aizhan Kassymova" userId="116eda05-19b7-4ab1-b111-75ad639c04ed" providerId="ADAL" clId="{7FCF2236-9679-A741-98AF-2B39BD724271}" dt="2022-07-26T13:15:01.634" v="6084"/>
          <ac:grpSpMkLst>
            <pc:docMk/>
            <pc:sldMk cId="3079061231" sldId="1091"/>
            <ac:grpSpMk id="41" creationId="{52D08E21-CA03-C4F5-4326-B13C8D7E3402}"/>
          </ac:grpSpMkLst>
        </pc:grpChg>
        <pc:grpChg chg="del">
          <ac:chgData name="Aizhan Kassymova" userId="116eda05-19b7-4ab1-b111-75ad639c04ed" providerId="ADAL" clId="{7FCF2236-9679-A741-98AF-2B39BD724271}" dt="2022-07-26T13:15:00.968" v="6083" actId="478"/>
          <ac:grpSpMkLst>
            <pc:docMk/>
            <pc:sldMk cId="3079061231" sldId="1091"/>
            <ac:grpSpMk id="57" creationId="{F3A966D3-2C53-7043-9726-8E5764BD36FD}"/>
          </ac:grpSpMkLst>
        </pc:grpChg>
        <pc:grpChg chg="mod">
          <ac:chgData name="Aizhan Kassymova" userId="116eda05-19b7-4ab1-b111-75ad639c04ed" providerId="ADAL" clId="{7FCF2236-9679-A741-98AF-2B39BD724271}" dt="2022-07-26T13:15:01.634" v="6084"/>
          <ac:grpSpMkLst>
            <pc:docMk/>
            <pc:sldMk cId="3079061231" sldId="1091"/>
            <ac:grpSpMk id="96" creationId="{678D5333-B3BC-DB97-30F6-F93353F76E1A}"/>
          </ac:grpSpMkLst>
        </pc:grpChg>
        <pc:grpChg chg="mod">
          <ac:chgData name="Aizhan Kassymova" userId="116eda05-19b7-4ab1-b111-75ad639c04ed" providerId="ADAL" clId="{7FCF2236-9679-A741-98AF-2B39BD724271}" dt="2022-07-26T13:15:01.634" v="6084"/>
          <ac:grpSpMkLst>
            <pc:docMk/>
            <pc:sldMk cId="3079061231" sldId="1091"/>
            <ac:grpSpMk id="97" creationId="{86DA256D-F61D-E42A-E8CA-AEDDF59BF294}"/>
          </ac:grpSpMkLst>
        </pc:grpChg>
      </pc:sldChg>
      <pc:sldChg chg="addSp delSp modSp mod modAnim">
        <pc:chgData name="Aizhan Kassymova" userId="116eda05-19b7-4ab1-b111-75ad639c04ed" providerId="ADAL" clId="{7FCF2236-9679-A741-98AF-2B39BD724271}" dt="2022-07-26T13:13:56.214" v="6061" actId="1076"/>
        <pc:sldMkLst>
          <pc:docMk/>
          <pc:sldMk cId="4203070697" sldId="1092"/>
        </pc:sldMkLst>
        <pc:spChg chg="mod">
          <ac:chgData name="Aizhan Kassymova" userId="116eda05-19b7-4ab1-b111-75ad639c04ed" providerId="ADAL" clId="{7FCF2236-9679-A741-98AF-2B39BD724271}" dt="2022-07-26T12:15:53.745" v="5275" actId="20577"/>
          <ac:spMkLst>
            <pc:docMk/>
            <pc:sldMk cId="4203070697" sldId="1092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2:16:33.141" v="5329" actId="20577"/>
          <ac:spMkLst>
            <pc:docMk/>
            <pc:sldMk cId="4203070697" sldId="1092"/>
            <ac:spMk id="10" creationId="{CD167590-D12C-F842-94F3-26CF0F3023F4}"/>
          </ac:spMkLst>
        </pc:spChg>
        <pc:spChg chg="mod">
          <ac:chgData name="Aizhan Kassymova" userId="116eda05-19b7-4ab1-b111-75ad639c04ed" providerId="ADAL" clId="{7FCF2236-9679-A741-98AF-2B39BD724271}" dt="2022-07-26T12:19:05.286" v="5606" actId="20577"/>
          <ac:spMkLst>
            <pc:docMk/>
            <pc:sldMk cId="4203070697" sldId="1092"/>
            <ac:spMk id="11" creationId="{F978C79B-5602-8E43-829C-44002A5A2D5E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0" creationId="{99BE727C-D65D-1B40-96AC-483DEC4F567E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1" creationId="{D3137C12-F806-3641-A910-12D839D30810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2" creationId="{EDBF86F0-1464-CB44-8885-0806AB78A64D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3" creationId="{B63A2FA5-43E4-954D-9AB5-1D874BF6FD87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4" creationId="{AAF4D57F-AE3F-9647-BE59-19E830D1D27D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5" creationId="{679A37C6-A060-1A4E-9044-88577B96F0A5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6" creationId="{673541D1-57E3-2945-9429-F011927643EA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7" creationId="{54CFADCD-AE37-1644-BF88-67FE47DB3E9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8" creationId="{3D1A7AB7-6B0B-CF47-A475-00A1549B5634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9" creationId="{F6CD8852-97C9-AA40-BE0D-939C3F2037C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0" creationId="{8E843694-5A82-3146-BF88-2166E2F008E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1" creationId="{647BB3F6-ABB6-7745-BEE2-09BC405C08B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2" creationId="{43C35098-F1D5-F844-AD59-9E1AB2E6B0E1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3" creationId="{C77DED5D-F85E-BD49-A1EA-E279AC50D93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4" creationId="{570DB478-D786-3F43-96D9-4A3EFE52D168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5" creationId="{EC9CAD9A-2ACC-E841-964A-C51614A31DF5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6" creationId="{C50AEEC2-E934-374F-AD10-414E9A36FC33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7" creationId="{0F454706-890A-194D-A8B9-1F027F5A53E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1" creationId="{4CC1EC8B-ED8A-534D-B8AB-0E3E3948189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2" creationId="{FD720698-F5B3-5C47-A102-5E4786459A2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3" creationId="{5FE43354-E99E-6549-837E-529B4A967BBD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5" creationId="{E2F0F997-6116-0C45-BA9F-CBA730A15961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6" creationId="{17A912FD-E8A8-8442-8F53-5994F27165BE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7" creationId="{07B7A39C-E852-2B4C-941E-0B488FF8CD3B}"/>
          </ac:spMkLst>
        </pc:spChg>
        <pc:spChg chg="del">
          <ac:chgData name="Aizhan Kassymova" userId="116eda05-19b7-4ab1-b111-75ad639c04ed" providerId="ADAL" clId="{7FCF2236-9679-A741-98AF-2B39BD724271}" dt="2022-07-25T06:58:27.890" v="1721" actId="478"/>
          <ac:spMkLst>
            <pc:docMk/>
            <pc:sldMk cId="4203070697" sldId="1092"/>
            <ac:spMk id="48" creationId="{B83050FC-315F-2544-B90A-1FF8E08E69C2}"/>
          </ac:spMkLst>
        </pc:spChg>
        <pc:spChg chg="add mod">
          <ac:chgData name="Aizhan Kassymova" userId="116eda05-19b7-4ab1-b111-75ad639c04ed" providerId="ADAL" clId="{7FCF2236-9679-A741-98AF-2B39BD724271}" dt="2022-07-25T06:58:28.374" v="1722"/>
          <ac:spMkLst>
            <pc:docMk/>
            <pc:sldMk cId="4203070697" sldId="1092"/>
            <ac:spMk id="49" creationId="{2A446B11-0310-7D1E-F4BC-4F2E1532243B}"/>
          </ac:spMkLst>
        </pc:spChg>
        <pc:grpChg chg="mod">
          <ac:chgData name="Aizhan Kassymova" userId="116eda05-19b7-4ab1-b111-75ad639c04ed" providerId="ADAL" clId="{7FCF2236-9679-A741-98AF-2B39BD724271}" dt="2022-07-26T13:13:56.214" v="6061" actId="1076"/>
          <ac:grpSpMkLst>
            <pc:docMk/>
            <pc:sldMk cId="4203070697" sldId="1092"/>
            <ac:grpSpMk id="2" creationId="{3C9A6680-5220-C94B-B54B-8246CBDC5236}"/>
          </ac:grpSpMkLst>
        </pc:grpChg>
        <pc:grpChg chg="mod">
          <ac:chgData name="Aizhan Kassymova" userId="116eda05-19b7-4ab1-b111-75ad639c04ed" providerId="ADAL" clId="{7FCF2236-9679-A741-98AF-2B39BD724271}" dt="2022-07-26T13:13:56.214" v="6061" actId="1076"/>
          <ac:grpSpMkLst>
            <pc:docMk/>
            <pc:sldMk cId="4203070697" sldId="1092"/>
            <ac:grpSpMk id="40" creationId="{B20DF2CE-5427-7642-BC04-9D36B08A468C}"/>
          </ac:grpSpMkLst>
        </pc:grpChg>
        <pc:grpChg chg="mod">
          <ac:chgData name="Aizhan Kassymova" userId="116eda05-19b7-4ab1-b111-75ad639c04ed" providerId="ADAL" clId="{7FCF2236-9679-A741-98AF-2B39BD724271}" dt="2022-07-26T13:13:56.214" v="6061" actId="1076"/>
          <ac:grpSpMkLst>
            <pc:docMk/>
            <pc:sldMk cId="4203070697" sldId="1092"/>
            <ac:grpSpMk id="44" creationId="{7B6CBFB9-B999-324E-91C4-CB7BCE5D8665}"/>
          </ac:grpSpMkLst>
        </pc:grpChg>
      </pc:sldChg>
      <pc:sldChg chg="addSp delSp modSp mod">
        <pc:chgData name="Aizhan Kassymova" userId="116eda05-19b7-4ab1-b111-75ad639c04ed" providerId="ADAL" clId="{7FCF2236-9679-A741-98AF-2B39BD724271}" dt="2022-07-26T12:14:28.873" v="5254" actId="113"/>
        <pc:sldMkLst>
          <pc:docMk/>
          <pc:sldMk cId="837600892" sldId="1093"/>
        </pc:sldMkLst>
        <pc:spChg chg="mod">
          <ac:chgData name="Aizhan Kassymova" userId="116eda05-19b7-4ab1-b111-75ad639c04ed" providerId="ADAL" clId="{7FCF2236-9679-A741-98AF-2B39BD724271}" dt="2022-07-26T11:59:58.176" v="4799" actId="1076"/>
          <ac:spMkLst>
            <pc:docMk/>
            <pc:sldMk cId="837600892" sldId="1093"/>
            <ac:spMk id="2" creationId="{3434497C-A235-8C46-8A1B-FDC4DB9ACC31}"/>
          </ac:spMkLst>
        </pc:spChg>
        <pc:spChg chg="mod">
          <ac:chgData name="Aizhan Kassymova" userId="116eda05-19b7-4ab1-b111-75ad639c04ed" providerId="ADAL" clId="{7FCF2236-9679-A741-98AF-2B39BD724271}" dt="2022-07-26T11:58:57.756" v="4738" actId="20577"/>
          <ac:spMkLst>
            <pc:docMk/>
            <pc:sldMk cId="837600892" sldId="1093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8:22.549" v="1719" actId="478"/>
          <ac:spMkLst>
            <pc:docMk/>
            <pc:sldMk cId="837600892" sldId="1093"/>
            <ac:spMk id="10" creationId="{E3AF190D-9153-4849-8D73-82E2FC3A4053}"/>
          </ac:spMkLst>
        </pc:spChg>
        <pc:spChg chg="add mod">
          <ac:chgData name="Aizhan Kassymova" userId="116eda05-19b7-4ab1-b111-75ad639c04ed" providerId="ADAL" clId="{7FCF2236-9679-A741-98AF-2B39BD724271}" dt="2022-07-25T06:58:23.115" v="1720"/>
          <ac:spMkLst>
            <pc:docMk/>
            <pc:sldMk cId="837600892" sldId="1093"/>
            <ac:spMk id="11" creationId="{1FF9021B-627C-AEB6-2720-E7FF4296116C}"/>
          </ac:spMkLst>
        </pc:spChg>
        <pc:spChg chg="mod">
          <ac:chgData name="Aizhan Kassymova" userId="116eda05-19b7-4ab1-b111-75ad639c04ed" providerId="ADAL" clId="{7FCF2236-9679-A741-98AF-2B39BD724271}" dt="2022-07-26T12:00:03.531" v="4801" actId="1076"/>
          <ac:spMkLst>
            <pc:docMk/>
            <pc:sldMk cId="837600892" sldId="1093"/>
            <ac:spMk id="13" creationId="{D08588B2-F267-5D46-821D-D0D5A216E8F9}"/>
          </ac:spMkLst>
        </pc:spChg>
        <pc:spChg chg="mod">
          <ac:chgData name="Aizhan Kassymova" userId="116eda05-19b7-4ab1-b111-75ad639c04ed" providerId="ADAL" clId="{7FCF2236-9679-A741-98AF-2B39BD724271}" dt="2022-07-26T12:12:06.464" v="5180" actId="20577"/>
          <ac:spMkLst>
            <pc:docMk/>
            <pc:sldMk cId="837600892" sldId="1093"/>
            <ac:spMk id="14" creationId="{3AF614AE-5EFE-CD4F-98FF-6CA8EFEA6A47}"/>
          </ac:spMkLst>
        </pc:spChg>
        <pc:spChg chg="mod">
          <ac:chgData name="Aizhan Kassymova" userId="116eda05-19b7-4ab1-b111-75ad639c04ed" providerId="ADAL" clId="{7FCF2236-9679-A741-98AF-2B39BD724271}" dt="2022-07-26T12:00:38.342" v="4846" actId="20577"/>
          <ac:spMkLst>
            <pc:docMk/>
            <pc:sldMk cId="837600892" sldId="1093"/>
            <ac:spMk id="15" creationId="{D7409DB2-6342-834D-ABB2-A1B3DA3A957D}"/>
          </ac:spMkLst>
        </pc:spChg>
        <pc:spChg chg="mod">
          <ac:chgData name="Aizhan Kassymova" userId="116eda05-19b7-4ab1-b111-75ad639c04ed" providerId="ADAL" clId="{7FCF2236-9679-A741-98AF-2B39BD724271}" dt="2022-07-26T12:03:20.418" v="5069" actId="1076"/>
          <ac:spMkLst>
            <pc:docMk/>
            <pc:sldMk cId="837600892" sldId="1093"/>
            <ac:spMk id="17" creationId="{5FF3C084-C8BC-1946-AC92-BACA78ED2659}"/>
          </ac:spMkLst>
        </pc:spChg>
        <pc:spChg chg="mod">
          <ac:chgData name="Aizhan Kassymova" userId="116eda05-19b7-4ab1-b111-75ad639c04ed" providerId="ADAL" clId="{7FCF2236-9679-A741-98AF-2B39BD724271}" dt="2022-07-26T12:03:09.223" v="5068" actId="113"/>
          <ac:spMkLst>
            <pc:docMk/>
            <pc:sldMk cId="837600892" sldId="1093"/>
            <ac:spMk id="18" creationId="{133ECBD3-7BA2-AC4D-ADED-9C9DE52EAD44}"/>
          </ac:spMkLst>
        </pc:spChg>
        <pc:spChg chg="mod">
          <ac:chgData name="Aizhan Kassymova" userId="116eda05-19b7-4ab1-b111-75ad639c04ed" providerId="ADAL" clId="{7FCF2236-9679-A741-98AF-2B39BD724271}" dt="2022-07-26T12:14:28.873" v="5254" actId="113"/>
          <ac:spMkLst>
            <pc:docMk/>
            <pc:sldMk cId="837600892" sldId="1093"/>
            <ac:spMk id="19" creationId="{B62233DC-6662-1844-8E5F-FDE264813A85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54:34.969" v="4723"/>
        <pc:sldMkLst>
          <pc:docMk/>
          <pc:sldMk cId="866720516" sldId="1094"/>
        </pc:sldMkLst>
        <pc:spChg chg="del">
          <ac:chgData name="Aizhan Kassymova" userId="116eda05-19b7-4ab1-b111-75ad639c04ed" providerId="ADAL" clId="{7FCF2236-9679-A741-98AF-2B39BD724271}" dt="2022-07-25T06:58:18.904" v="1717" actId="478"/>
          <ac:spMkLst>
            <pc:docMk/>
            <pc:sldMk cId="866720516" sldId="1094"/>
            <ac:spMk id="4" creationId="{AF23161C-A7AE-1A48-A402-4FD497E92476}"/>
          </ac:spMkLst>
        </pc:spChg>
        <pc:spChg chg="add mod">
          <ac:chgData name="Aizhan Kassymova" userId="116eda05-19b7-4ab1-b111-75ad639c04ed" providerId="ADAL" clId="{7FCF2236-9679-A741-98AF-2B39BD724271}" dt="2022-07-25T06:58:19.575" v="1718"/>
          <ac:spMkLst>
            <pc:docMk/>
            <pc:sldMk cId="866720516" sldId="1094"/>
            <ac:spMk id="5" creationId="{C29DFC18-5D5E-B8EB-8B43-0516405DC41D}"/>
          </ac:spMkLst>
        </pc:spChg>
        <pc:spChg chg="mod">
          <ac:chgData name="Aizhan Kassymova" userId="116eda05-19b7-4ab1-b111-75ad639c04ed" providerId="ADAL" clId="{7FCF2236-9679-A741-98AF-2B39BD724271}" dt="2022-07-26T11:53:00.047" v="4673" actId="20577"/>
          <ac:spMkLst>
            <pc:docMk/>
            <pc:sldMk cId="866720516" sldId="1094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1:54:34.969" v="4723"/>
          <ac:spMkLst>
            <pc:docMk/>
            <pc:sldMk cId="866720516" sldId="1094"/>
            <ac:spMk id="167" creationId="{796C1A8B-325B-1A4B-BF89-EF3A65965833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52:35.229" v="4637" actId="20577"/>
        <pc:sldMkLst>
          <pc:docMk/>
          <pc:sldMk cId="2230740000" sldId="1095"/>
        </pc:sldMkLst>
        <pc:spChg chg="mod">
          <ac:chgData name="Aizhan Kassymova" userId="116eda05-19b7-4ab1-b111-75ad639c04ed" providerId="ADAL" clId="{7FCF2236-9679-A741-98AF-2B39BD724271}" dt="2022-07-26T11:49:25.227" v="4418" actId="27636"/>
          <ac:spMkLst>
            <pc:docMk/>
            <pc:sldMk cId="2230740000" sldId="1095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7FCF2236-9679-A741-98AF-2B39BD724271}" dt="2022-07-26T11:49:53.492" v="4437" actId="478"/>
          <ac:spMkLst>
            <pc:docMk/>
            <pc:sldMk cId="2230740000" sldId="1095"/>
            <ac:spMk id="167" creationId="{FC920AB6-C679-FB4D-8FB0-F8831E569238}"/>
          </ac:spMkLst>
        </pc:spChg>
        <pc:spChg chg="mod">
          <ac:chgData name="Aizhan Kassymova" userId="116eda05-19b7-4ab1-b111-75ad639c04ed" providerId="ADAL" clId="{7FCF2236-9679-A741-98AF-2B39BD724271}" dt="2022-07-26T11:50:45.253" v="4482" actId="20577"/>
          <ac:spMkLst>
            <pc:docMk/>
            <pc:sldMk cId="2230740000" sldId="1095"/>
            <ac:spMk id="168" creationId="{7033F479-89A5-0143-B345-2FFB1A7A7F97}"/>
          </ac:spMkLst>
        </pc:spChg>
        <pc:spChg chg="del">
          <ac:chgData name="Aizhan Kassymova" userId="116eda05-19b7-4ab1-b111-75ad639c04ed" providerId="ADAL" clId="{7FCF2236-9679-A741-98AF-2B39BD724271}" dt="2022-07-25T06:58:13.262" v="1715" actId="478"/>
          <ac:spMkLst>
            <pc:docMk/>
            <pc:sldMk cId="2230740000" sldId="1095"/>
            <ac:spMk id="169" creationId="{A8961CBE-FE41-8D44-9128-97B15DEF4B5E}"/>
          </ac:spMkLst>
        </pc:spChg>
        <pc:spChg chg="add mod">
          <ac:chgData name="Aizhan Kassymova" userId="116eda05-19b7-4ab1-b111-75ad639c04ed" providerId="ADAL" clId="{7FCF2236-9679-A741-98AF-2B39BD724271}" dt="2022-07-25T06:58:13.752" v="1716"/>
          <ac:spMkLst>
            <pc:docMk/>
            <pc:sldMk cId="2230740000" sldId="1095"/>
            <ac:spMk id="170" creationId="{8A69D33D-3383-972C-DDC0-B6BC905412B2}"/>
          </ac:spMkLst>
        </pc:spChg>
        <pc:spChg chg="mod">
          <ac:chgData name="Aizhan Kassymova" userId="116eda05-19b7-4ab1-b111-75ad639c04ed" providerId="ADAL" clId="{7FCF2236-9679-A741-98AF-2B39BD724271}" dt="2022-07-26T11:52:16.251" v="4608" actId="1076"/>
          <ac:spMkLst>
            <pc:docMk/>
            <pc:sldMk cId="2230740000" sldId="1095"/>
            <ac:spMk id="171" creationId="{5980C4D7-7160-6843-9829-B4A4351B5715}"/>
          </ac:spMkLst>
        </pc:spChg>
        <pc:spChg chg="mod">
          <ac:chgData name="Aizhan Kassymova" userId="116eda05-19b7-4ab1-b111-75ad639c04ed" providerId="ADAL" clId="{7FCF2236-9679-A741-98AF-2B39BD724271}" dt="2022-07-26T11:51:13.062" v="4513" actId="1076"/>
          <ac:spMkLst>
            <pc:docMk/>
            <pc:sldMk cId="2230740000" sldId="1095"/>
            <ac:spMk id="173" creationId="{82144ED5-2C8E-184D-A863-C3B672AB3D76}"/>
          </ac:spMkLst>
        </pc:spChg>
        <pc:spChg chg="mod">
          <ac:chgData name="Aizhan Kassymova" userId="116eda05-19b7-4ab1-b111-75ad639c04ed" providerId="ADAL" clId="{7FCF2236-9679-A741-98AF-2B39BD724271}" dt="2022-07-26T11:52:35.229" v="4637" actId="20577"/>
          <ac:spMkLst>
            <pc:docMk/>
            <pc:sldMk cId="2230740000" sldId="1095"/>
            <ac:spMk id="182" creationId="{E1FF55F2-CAA3-F740-9BE9-AB0BAF4EF8AA}"/>
          </ac:spMkLst>
        </pc:spChg>
        <pc:spChg chg="mod">
          <ac:chgData name="Aizhan Kassymova" userId="116eda05-19b7-4ab1-b111-75ad639c04ed" providerId="ADAL" clId="{7FCF2236-9679-A741-98AF-2B39BD724271}" dt="2022-07-26T11:51:59.194" v="4588" actId="20577"/>
          <ac:spMkLst>
            <pc:docMk/>
            <pc:sldMk cId="2230740000" sldId="1095"/>
            <ac:spMk id="189" creationId="{9260634C-BE01-F74D-BF1A-744B534DD2DB}"/>
          </ac:spMkLst>
        </pc:spChg>
        <pc:spChg chg="mod">
          <ac:chgData name="Aizhan Kassymova" userId="116eda05-19b7-4ab1-b111-75ad639c04ed" providerId="ADAL" clId="{7FCF2236-9679-A741-98AF-2B39BD724271}" dt="2022-07-26T11:51:40.072" v="4549" actId="1076"/>
          <ac:spMkLst>
            <pc:docMk/>
            <pc:sldMk cId="2230740000" sldId="1095"/>
            <ac:spMk id="194" creationId="{8797BCED-3D71-5A4B-8881-BCE8144E87C2}"/>
          </ac:spMkLst>
        </pc:spChg>
        <pc:spChg chg="add mod">
          <ac:chgData name="Aizhan Kassymova" userId="116eda05-19b7-4ab1-b111-75ad639c04ed" providerId="ADAL" clId="{7FCF2236-9679-A741-98AF-2B39BD724271}" dt="2022-07-26T11:49:53.855" v="4438"/>
          <ac:spMkLst>
            <pc:docMk/>
            <pc:sldMk cId="2230740000" sldId="1095"/>
            <ac:spMk id="333" creationId="{41F47A9B-C959-B055-A3C4-699A6CDB4C77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6T11:48:55.765" v="4394" actId="27636"/>
        <pc:sldMkLst>
          <pc:docMk/>
          <pc:sldMk cId="4289245598" sldId="1096"/>
        </pc:sldMkLst>
        <pc:spChg chg="mod">
          <ac:chgData name="Aizhan Kassymova" userId="116eda05-19b7-4ab1-b111-75ad639c04ed" providerId="ADAL" clId="{7FCF2236-9679-A741-98AF-2B39BD724271}" dt="2022-07-26T11:44:36.698" v="4105" actId="14100"/>
          <ac:spMkLst>
            <pc:docMk/>
            <pc:sldMk cId="4289245598" sldId="1096"/>
            <ac:spMk id="5" creationId="{B2D75AD3-AD5C-7747-A9C2-6EF45A12CB21}"/>
          </ac:spMkLst>
        </pc:spChg>
        <pc:spChg chg="mod">
          <ac:chgData name="Aizhan Kassymova" userId="116eda05-19b7-4ab1-b111-75ad639c04ed" providerId="ADAL" clId="{7FCF2236-9679-A741-98AF-2B39BD724271}" dt="2022-07-26T11:45:34.255" v="4174" actId="20577"/>
          <ac:spMkLst>
            <pc:docMk/>
            <pc:sldMk cId="4289245598" sldId="1096"/>
            <ac:spMk id="6" creationId="{EB73751A-16ED-6643-8E9C-1B1DDF5D83E6}"/>
          </ac:spMkLst>
        </pc:spChg>
        <pc:spChg chg="mod">
          <ac:chgData name="Aizhan Kassymova" userId="116eda05-19b7-4ab1-b111-75ad639c04ed" providerId="ADAL" clId="{7FCF2236-9679-A741-98AF-2B39BD724271}" dt="2022-07-26T11:48:55.765" v="4394" actId="27636"/>
          <ac:spMkLst>
            <pc:docMk/>
            <pc:sldMk cId="4289245598" sldId="1096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8:07.991" v="1713" actId="478"/>
          <ac:spMkLst>
            <pc:docMk/>
            <pc:sldMk cId="4289245598" sldId="1096"/>
            <ac:spMk id="167" creationId="{0480BCEF-F94C-E34B-B55C-97CE664B5D95}"/>
          </ac:spMkLst>
        </pc:spChg>
        <pc:spChg chg="add mod">
          <ac:chgData name="Aizhan Kassymova" userId="116eda05-19b7-4ab1-b111-75ad639c04ed" providerId="ADAL" clId="{7FCF2236-9679-A741-98AF-2B39BD724271}" dt="2022-07-25T06:58:08.470" v="1714"/>
          <ac:spMkLst>
            <pc:docMk/>
            <pc:sldMk cId="4289245598" sldId="1096"/>
            <ac:spMk id="168" creationId="{C4A5A438-CC7C-D882-7061-EA38217A19BB}"/>
          </ac:spMkLst>
        </pc:spChg>
        <pc:spChg chg="mod">
          <ac:chgData name="Aizhan Kassymova" userId="116eda05-19b7-4ab1-b111-75ad639c04ed" providerId="ADAL" clId="{7FCF2236-9679-A741-98AF-2B39BD724271}" dt="2022-07-26T11:47:58.400" v="4352" actId="20577"/>
          <ac:spMkLst>
            <pc:docMk/>
            <pc:sldMk cId="4289245598" sldId="1096"/>
            <ac:spMk id="171" creationId="{5980C4D7-7160-6843-9829-B4A4351B5715}"/>
          </ac:spMkLst>
        </pc:spChg>
        <pc:spChg chg="mod">
          <ac:chgData name="Aizhan Kassymova" userId="116eda05-19b7-4ab1-b111-75ad639c04ed" providerId="ADAL" clId="{7FCF2236-9679-A741-98AF-2B39BD724271}" dt="2022-07-26T11:46:05.410" v="4201" actId="14100"/>
          <ac:spMkLst>
            <pc:docMk/>
            <pc:sldMk cId="4289245598" sldId="1096"/>
            <ac:spMk id="173" creationId="{82144ED5-2C8E-184D-A863-C3B672AB3D76}"/>
          </ac:spMkLst>
        </pc:spChg>
        <pc:spChg chg="mod">
          <ac:chgData name="Aizhan Kassymova" userId="116eda05-19b7-4ab1-b111-75ad639c04ed" providerId="ADAL" clId="{7FCF2236-9679-A741-98AF-2B39BD724271}" dt="2022-07-26T11:46:54.987" v="4269" actId="1038"/>
          <ac:spMkLst>
            <pc:docMk/>
            <pc:sldMk cId="4289245598" sldId="1096"/>
            <ac:spMk id="181" creationId="{D65FCF25-F405-B748-88E8-10A3D839696D}"/>
          </ac:spMkLst>
        </pc:spChg>
        <pc:spChg chg="mod">
          <ac:chgData name="Aizhan Kassymova" userId="116eda05-19b7-4ab1-b111-75ad639c04ed" providerId="ADAL" clId="{7FCF2236-9679-A741-98AF-2B39BD724271}" dt="2022-07-26T11:47:04.213" v="4273" actId="20577"/>
          <ac:spMkLst>
            <pc:docMk/>
            <pc:sldMk cId="4289245598" sldId="1096"/>
            <ac:spMk id="182" creationId="{E1FF55F2-CAA3-F740-9BE9-AB0BAF4EF8AA}"/>
          </ac:spMkLst>
        </pc:spChg>
        <pc:spChg chg="mod">
          <ac:chgData name="Aizhan Kassymova" userId="116eda05-19b7-4ab1-b111-75ad639c04ed" providerId="ADAL" clId="{7FCF2236-9679-A741-98AF-2B39BD724271}" dt="2022-07-26T11:47:32.329" v="4312" actId="20577"/>
          <ac:spMkLst>
            <pc:docMk/>
            <pc:sldMk cId="4289245598" sldId="1096"/>
            <ac:spMk id="189" creationId="{9260634C-BE01-F74D-BF1A-744B534DD2DB}"/>
          </ac:spMkLst>
        </pc:spChg>
        <pc:spChg chg="mod">
          <ac:chgData name="Aizhan Kassymova" userId="116eda05-19b7-4ab1-b111-75ad639c04ed" providerId="ADAL" clId="{7FCF2236-9679-A741-98AF-2B39BD724271}" dt="2022-07-26T11:46:28.723" v="4232" actId="1076"/>
          <ac:spMkLst>
            <pc:docMk/>
            <pc:sldMk cId="4289245598" sldId="1096"/>
            <ac:spMk id="194" creationId="{8797BCED-3D71-5A4B-8881-BCE8144E87C2}"/>
          </ac:spMkLst>
        </pc:spChg>
        <pc:grpChg chg="mod">
          <ac:chgData name="Aizhan Kassymova" userId="116eda05-19b7-4ab1-b111-75ad639c04ed" providerId="ADAL" clId="{7FCF2236-9679-A741-98AF-2B39BD724271}" dt="2022-07-26T11:46:54.987" v="4269" actId="1038"/>
          <ac:grpSpMkLst>
            <pc:docMk/>
            <pc:sldMk cId="4289245598" sldId="1096"/>
            <ac:grpSpMk id="180" creationId="{25257205-98B6-614F-8BDC-3E790117BE54}"/>
          </ac:grpSpMkLst>
        </pc:grpChg>
      </pc:sldChg>
      <pc:sldChg chg="addSp delSp modSp mod">
        <pc:chgData name="Aizhan Kassymova" userId="116eda05-19b7-4ab1-b111-75ad639c04ed" providerId="ADAL" clId="{7FCF2236-9679-A741-98AF-2B39BD724271}" dt="2022-07-26T11:41:53.961" v="4044" actId="20577"/>
        <pc:sldMkLst>
          <pc:docMk/>
          <pc:sldMk cId="523262241" sldId="1097"/>
        </pc:sldMkLst>
        <pc:spChg chg="del">
          <ac:chgData name="Aizhan Kassymova" userId="116eda05-19b7-4ab1-b111-75ad639c04ed" providerId="ADAL" clId="{7FCF2236-9679-A741-98AF-2B39BD724271}" dt="2022-07-25T06:58:03.175" v="1711" actId="478"/>
          <ac:spMkLst>
            <pc:docMk/>
            <pc:sldMk cId="523262241" sldId="1097"/>
            <ac:spMk id="4" creationId="{D9D88440-FC58-A548-AA80-854235DE0843}"/>
          </ac:spMkLst>
        </pc:spChg>
        <pc:spChg chg="add mod">
          <ac:chgData name="Aizhan Kassymova" userId="116eda05-19b7-4ab1-b111-75ad639c04ed" providerId="ADAL" clId="{7FCF2236-9679-A741-98AF-2B39BD724271}" dt="2022-07-25T06:58:03.707" v="1712"/>
          <ac:spMkLst>
            <pc:docMk/>
            <pc:sldMk cId="523262241" sldId="1097"/>
            <ac:spMk id="6" creationId="{E7AE8461-5441-C196-72E8-79DC4BEB3C16}"/>
          </ac:spMkLst>
        </pc:spChg>
        <pc:spChg chg="mod">
          <ac:chgData name="Aizhan Kassymova" userId="116eda05-19b7-4ab1-b111-75ad639c04ed" providerId="ADAL" clId="{7FCF2236-9679-A741-98AF-2B39BD724271}" dt="2022-07-26T11:41:53.961" v="4044" actId="20577"/>
          <ac:spMkLst>
            <pc:docMk/>
            <pc:sldMk cId="523262241" sldId="1097"/>
            <ac:spMk id="9" creationId="{247BCAC2-4B0D-C24F-A1AA-5CFB26132E0B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31:57.109" v="4009" actId="20577"/>
        <pc:sldMkLst>
          <pc:docMk/>
          <pc:sldMk cId="1808159661" sldId="1098"/>
        </pc:sldMkLst>
        <pc:spChg chg="mod">
          <ac:chgData name="Aizhan Kassymova" userId="116eda05-19b7-4ab1-b111-75ad639c04ed" providerId="ADAL" clId="{7FCF2236-9679-A741-98AF-2B39BD724271}" dt="2022-07-26T11:31:57.109" v="4009" actId="20577"/>
          <ac:spMkLst>
            <pc:docMk/>
            <pc:sldMk cId="1808159661" sldId="1098"/>
            <ac:spMk id="5" creationId="{ED24547E-6033-E341-B415-9EEF0C28B3B1}"/>
          </ac:spMkLst>
        </pc:spChg>
        <pc:spChg chg="mod">
          <ac:chgData name="Aizhan Kassymova" userId="116eda05-19b7-4ab1-b111-75ad639c04ed" providerId="ADAL" clId="{7FCF2236-9679-A741-98AF-2B39BD724271}" dt="2022-07-26T11:30:11.608" v="3782" actId="20577"/>
          <ac:spMkLst>
            <pc:docMk/>
            <pc:sldMk cId="1808159661" sldId="1098"/>
            <ac:spMk id="7" creationId="{500E43FE-C520-D344-A4CF-6105B63E22D6}"/>
          </ac:spMkLst>
        </pc:spChg>
        <pc:spChg chg="mod">
          <ac:chgData name="Aizhan Kassymova" userId="116eda05-19b7-4ab1-b111-75ad639c04ed" providerId="ADAL" clId="{7FCF2236-9679-A741-98AF-2B39BD724271}" dt="2022-07-26T11:28:05.201" v="3620" actId="120"/>
          <ac:spMkLst>
            <pc:docMk/>
            <pc:sldMk cId="1808159661" sldId="1098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7:59.557" v="1709" actId="478"/>
          <ac:spMkLst>
            <pc:docMk/>
            <pc:sldMk cId="1808159661" sldId="1098"/>
            <ac:spMk id="13" creationId="{363187FC-BBBC-984E-BB71-64F11F5AB9A7}"/>
          </ac:spMkLst>
        </pc:spChg>
        <pc:spChg chg="add mod">
          <ac:chgData name="Aizhan Kassymova" userId="116eda05-19b7-4ab1-b111-75ad639c04ed" providerId="ADAL" clId="{7FCF2236-9679-A741-98AF-2B39BD724271}" dt="2022-07-25T06:58:00.079" v="1710"/>
          <ac:spMkLst>
            <pc:docMk/>
            <pc:sldMk cId="1808159661" sldId="1098"/>
            <ac:spMk id="14" creationId="{F7E426F1-0C3A-D108-6C7D-4D4A3E7920A1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40:46.145" v="4022" actId="1076"/>
        <pc:sldMkLst>
          <pc:docMk/>
          <pc:sldMk cId="3976628212" sldId="1099"/>
        </pc:sldMkLst>
        <pc:spChg chg="del">
          <ac:chgData name="Aizhan Kassymova" userId="116eda05-19b7-4ab1-b111-75ad639c04ed" providerId="ADAL" clId="{7FCF2236-9679-A741-98AF-2B39BD724271}" dt="2022-07-25T06:57:54.670" v="1707" actId="478"/>
          <ac:spMkLst>
            <pc:docMk/>
            <pc:sldMk cId="3976628212" sldId="1099"/>
            <ac:spMk id="6" creationId="{1527D7C4-251C-EC46-94F4-43E46D282570}"/>
          </ac:spMkLst>
        </pc:spChg>
        <pc:spChg chg="add mod">
          <ac:chgData name="Aizhan Kassymova" userId="116eda05-19b7-4ab1-b111-75ad639c04ed" providerId="ADAL" clId="{7FCF2236-9679-A741-98AF-2B39BD724271}" dt="2022-07-25T06:57:55.139" v="1708"/>
          <ac:spMkLst>
            <pc:docMk/>
            <pc:sldMk cId="3976628212" sldId="1099"/>
            <ac:spMk id="7" creationId="{38EA4CB1-69D2-E386-9081-D16A07C8748A}"/>
          </ac:spMkLst>
        </pc:spChg>
        <pc:spChg chg="mod">
          <ac:chgData name="Aizhan Kassymova" userId="116eda05-19b7-4ab1-b111-75ad639c04ed" providerId="ADAL" clId="{7FCF2236-9679-A741-98AF-2B39BD724271}" dt="2022-07-25T07:27:02.326" v="3615" actId="20577"/>
          <ac:spMkLst>
            <pc:docMk/>
            <pc:sldMk cId="3976628212" sldId="1099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1:40:17.129" v="4020" actId="255"/>
          <ac:spMkLst>
            <pc:docMk/>
            <pc:sldMk cId="3976628212" sldId="1099"/>
            <ac:spMk id="31" creationId="{C4E20309-5EA1-134A-A365-0B330A5879DC}"/>
          </ac:spMkLst>
        </pc:spChg>
        <pc:spChg chg="mod">
          <ac:chgData name="Aizhan Kassymova" userId="116eda05-19b7-4ab1-b111-75ad639c04ed" providerId="ADAL" clId="{7FCF2236-9679-A741-98AF-2B39BD724271}" dt="2022-07-26T11:40:46.145" v="4022" actId="1076"/>
          <ac:spMkLst>
            <pc:docMk/>
            <pc:sldMk cId="3976628212" sldId="1099"/>
            <ac:spMk id="32" creationId="{8ADC63BB-C973-3942-8EC6-3C13E2B3867C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5T07:26:24.732" v="3599" actId="1038"/>
        <pc:sldMkLst>
          <pc:docMk/>
          <pc:sldMk cId="913863411" sldId="1100"/>
        </pc:sldMkLst>
        <pc:spChg chg="del">
          <ac:chgData name="Aizhan Kassymova" userId="116eda05-19b7-4ab1-b111-75ad639c04ed" providerId="ADAL" clId="{7FCF2236-9679-A741-98AF-2B39BD724271}" dt="2022-07-25T06:57:49.704" v="1705" actId="478"/>
          <ac:spMkLst>
            <pc:docMk/>
            <pc:sldMk cId="913863411" sldId="1100"/>
            <ac:spMk id="6" creationId="{AE8EED64-A600-EB43-865F-526592344FF6}"/>
          </ac:spMkLst>
        </pc:spChg>
        <pc:spChg chg="add mod">
          <ac:chgData name="Aizhan Kassymova" userId="116eda05-19b7-4ab1-b111-75ad639c04ed" providerId="ADAL" clId="{7FCF2236-9679-A741-98AF-2B39BD724271}" dt="2022-07-25T06:57:50.178" v="1706"/>
          <ac:spMkLst>
            <pc:docMk/>
            <pc:sldMk cId="913863411" sldId="1100"/>
            <ac:spMk id="8" creationId="{242C85F0-43F2-D38D-AF28-A44E9B648421}"/>
          </ac:spMkLst>
        </pc:spChg>
        <pc:spChg chg="mod">
          <ac:chgData name="Aizhan Kassymova" userId="116eda05-19b7-4ab1-b111-75ad639c04ed" providerId="ADAL" clId="{7FCF2236-9679-A741-98AF-2B39BD724271}" dt="2022-07-25T07:23:53.372" v="3596" actId="20577"/>
          <ac:spMkLst>
            <pc:docMk/>
            <pc:sldMk cId="913863411" sldId="1100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7:26:24.732" v="3599" actId="1038"/>
          <ac:spMkLst>
            <pc:docMk/>
            <pc:sldMk cId="913863411" sldId="1100"/>
            <ac:spMk id="10" creationId="{462E018F-A8B8-D04F-AA86-E98C6072C4D6}"/>
          </ac:spMkLst>
        </pc:spChg>
        <pc:spChg chg="mod">
          <ac:chgData name="Aizhan Kassymova" userId="116eda05-19b7-4ab1-b111-75ad639c04ed" providerId="ADAL" clId="{7FCF2236-9679-A741-98AF-2B39BD724271}" dt="2022-07-25T07:26:17.668" v="3598" actId="1076"/>
          <ac:spMkLst>
            <pc:docMk/>
            <pc:sldMk cId="913863411" sldId="1100"/>
            <ac:spMk id="31" creationId="{C4E20309-5EA1-134A-A365-0B330A5879DC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5T07:23:39.239" v="3576" actId="20577"/>
        <pc:sldMkLst>
          <pc:docMk/>
          <pc:sldMk cId="3284910864" sldId="1101"/>
        </pc:sldMkLst>
        <pc:spChg chg="mod">
          <ac:chgData name="Aizhan Kassymova" userId="116eda05-19b7-4ab1-b111-75ad639c04ed" providerId="ADAL" clId="{7FCF2236-9679-A741-98AF-2B39BD724271}" dt="2022-07-25T07:23:22.538" v="3568" actId="1076"/>
          <ac:spMkLst>
            <pc:docMk/>
            <pc:sldMk cId="3284910864" sldId="1101"/>
            <ac:spMk id="2" creationId="{47834A79-77AF-0047-9901-2474CA5CB805}"/>
          </ac:spMkLst>
        </pc:spChg>
        <pc:spChg chg="mod">
          <ac:chgData name="Aizhan Kassymova" userId="116eda05-19b7-4ab1-b111-75ad639c04ed" providerId="ADAL" clId="{7FCF2236-9679-A741-98AF-2B39BD724271}" dt="2022-07-25T07:13:53.873" v="2945" actId="1076"/>
          <ac:spMkLst>
            <pc:docMk/>
            <pc:sldMk cId="3284910864" sldId="1101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7:14:09.148" v="2973" actId="20577"/>
          <ac:spMkLst>
            <pc:docMk/>
            <pc:sldMk cId="3284910864" sldId="1101"/>
            <ac:spMk id="11" creationId="{10CE294D-681E-A241-BD53-A34355A36495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2" creationId="{8DB0E7C3-8033-5949-9183-2915D95A7522}"/>
          </ac:spMkLst>
        </pc:spChg>
        <pc:spChg chg="mod">
          <ac:chgData name="Aizhan Kassymova" userId="116eda05-19b7-4ab1-b111-75ad639c04ed" providerId="ADAL" clId="{7FCF2236-9679-A741-98AF-2B39BD724271}" dt="2022-07-25T07:16:32.409" v="3074" actId="20577"/>
          <ac:spMkLst>
            <pc:docMk/>
            <pc:sldMk cId="3284910864" sldId="1101"/>
            <ac:spMk id="13" creationId="{2E5F716F-8E9B-6F4D-879A-CC62D69D957F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4" creationId="{67230760-6F08-C443-A901-7D6991E095B2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5" creationId="{BA67319E-9089-5D4D-83FF-3AE2DB5B1314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6" creationId="{64A53551-2118-9045-B6B4-1F713C8B8AD3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7" creationId="{B45A6D89-577E-7C44-A516-DED5E6DB81DC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18" creationId="{48A982BB-AB47-3F43-B500-136E591676A0}"/>
          </ac:spMkLst>
        </pc:spChg>
        <pc:spChg chg="mod">
          <ac:chgData name="Aizhan Kassymova" userId="116eda05-19b7-4ab1-b111-75ad639c04ed" providerId="ADAL" clId="{7FCF2236-9679-A741-98AF-2B39BD724271}" dt="2022-07-25T07:18:18.617" v="3178" actId="20577"/>
          <ac:spMkLst>
            <pc:docMk/>
            <pc:sldMk cId="3284910864" sldId="1101"/>
            <ac:spMk id="19" creationId="{2B6BDDC7-E847-3847-933D-4C32FCB6E8A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0" creationId="{320DE5FB-B16F-134F-A6AE-3A733BA85D15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1" creationId="{083E8C6B-45A7-4E4F-BE58-4778B3424FF8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2" creationId="{36B8F6F2-4690-8E4C-937E-0E9481B1C3A5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3" creationId="{550F9EB0-5008-3D46-90EE-C86931D2002E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4" creationId="{369E9B65-3B7C-454D-AB1F-5B2406B160B6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5" creationId="{D471AC56-09F2-7C4D-B61A-6CCAD59D7CF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6" creationId="{1C077A09-1FCB-034D-952A-AD8C28E51F1A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7" creationId="{C40276EB-9757-DA42-B8CE-16A23EEE135D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28" creationId="{B9DABBB2-671A-2742-937B-8D9DEE87BF80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29" creationId="{F8EBAC0E-17AF-6147-BA8E-98BDF7436DAD}"/>
          </ac:spMkLst>
        </pc:spChg>
        <pc:spChg chg="mod">
          <ac:chgData name="Aizhan Kassymova" userId="116eda05-19b7-4ab1-b111-75ad639c04ed" providerId="ADAL" clId="{7FCF2236-9679-A741-98AF-2B39BD724271}" dt="2022-07-25T07:22:55.456" v="3537" actId="1076"/>
          <ac:spMkLst>
            <pc:docMk/>
            <pc:sldMk cId="3284910864" sldId="1101"/>
            <ac:spMk id="30" creationId="{A444882F-E18F-DD45-9D52-E80EEEA5B2C4}"/>
          </ac:spMkLst>
        </pc:spChg>
        <pc:spChg chg="mod">
          <ac:chgData name="Aizhan Kassymova" userId="116eda05-19b7-4ab1-b111-75ad639c04ed" providerId="ADAL" clId="{7FCF2236-9679-A741-98AF-2B39BD724271}" dt="2022-07-25T07:23:39.239" v="3576" actId="20577"/>
          <ac:spMkLst>
            <pc:docMk/>
            <pc:sldMk cId="3284910864" sldId="1101"/>
            <ac:spMk id="31" creationId="{306AE851-5852-CE4F-8F0F-42EF70A401C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2" creationId="{A0556E67-E222-8D43-B71A-156691CCA0D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3" creationId="{F5BAA8E7-838D-494A-81C4-58D94A012B59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4" creationId="{2AD59D99-9460-DA4B-AF7A-451CBE5B39FF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5" creationId="{2B85C740-28F8-0449-B6AC-74E686461996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6" creationId="{D033AF36-F2BE-7F41-93BB-422A537DEEFF}"/>
          </ac:spMkLst>
        </pc:spChg>
        <pc:spChg chg="del">
          <ac:chgData name="Aizhan Kassymova" userId="116eda05-19b7-4ab1-b111-75ad639c04ed" providerId="ADAL" clId="{7FCF2236-9679-A741-98AF-2B39BD724271}" dt="2022-07-25T06:57:44.978" v="1703" actId="478"/>
          <ac:spMkLst>
            <pc:docMk/>
            <pc:sldMk cId="3284910864" sldId="1101"/>
            <ac:spMk id="37" creationId="{E1EB010C-42C7-6E42-AA6D-C225E874AD48}"/>
          </ac:spMkLst>
        </pc:spChg>
        <pc:spChg chg="add mod">
          <ac:chgData name="Aizhan Kassymova" userId="116eda05-19b7-4ab1-b111-75ad639c04ed" providerId="ADAL" clId="{7FCF2236-9679-A741-98AF-2B39BD724271}" dt="2022-07-25T06:57:45.745" v="1704"/>
          <ac:spMkLst>
            <pc:docMk/>
            <pc:sldMk cId="3284910864" sldId="1101"/>
            <ac:spMk id="38" creationId="{BC9384D0-BCE7-97C8-82E8-33E2441604F7}"/>
          </ac:spMkLst>
        </pc:spChg>
        <pc:grpChg chg="mod">
          <ac:chgData name="Aizhan Kassymova" userId="116eda05-19b7-4ab1-b111-75ad639c04ed" providerId="ADAL" clId="{7FCF2236-9679-A741-98AF-2B39BD724271}" dt="2022-07-25T07:16:28.666" v="3072" actId="1076"/>
          <ac:grpSpMkLst>
            <pc:docMk/>
            <pc:sldMk cId="3284910864" sldId="1101"/>
            <ac:grpSpMk id="6" creationId="{86A00663-77DA-9B4C-A51A-04EBC6FBCCA0}"/>
          </ac:grpSpMkLst>
        </pc:grpChg>
        <pc:grpChg chg="mod">
          <ac:chgData name="Aizhan Kassymova" userId="116eda05-19b7-4ab1-b111-75ad639c04ed" providerId="ADAL" clId="{7FCF2236-9679-A741-98AF-2B39BD724271}" dt="2022-07-25T07:18:17.998" v="3177"/>
          <ac:grpSpMkLst>
            <pc:docMk/>
            <pc:sldMk cId="3284910864" sldId="1101"/>
            <ac:grpSpMk id="7" creationId="{CC7CCAC6-2E30-B94C-ABE6-16301CFD8E18}"/>
          </ac:grpSpMkLst>
        </pc:grpChg>
      </pc:sldChg>
      <pc:sldChg chg="addSp delSp modSp mod">
        <pc:chgData name="Aizhan Kassymova" userId="116eda05-19b7-4ab1-b111-75ad639c04ed" providerId="ADAL" clId="{7FCF2236-9679-A741-98AF-2B39BD724271}" dt="2022-07-25T06:57:39.803" v="1702"/>
        <pc:sldMkLst>
          <pc:docMk/>
          <pc:sldMk cId="1349607504" sldId="1102"/>
        </pc:sldMkLst>
        <pc:spChg chg="del">
          <ac:chgData name="Aizhan Kassymova" userId="116eda05-19b7-4ab1-b111-75ad639c04ed" providerId="ADAL" clId="{7FCF2236-9679-A741-98AF-2B39BD724271}" dt="2022-07-25T06:57:39.070" v="1701" actId="478"/>
          <ac:spMkLst>
            <pc:docMk/>
            <pc:sldMk cId="1349607504" sldId="1102"/>
            <ac:spMk id="8" creationId="{0A6AE1E9-B3D7-7642-9CCD-3E2A0C33B40E}"/>
          </ac:spMkLst>
        </pc:spChg>
        <pc:spChg chg="add mod">
          <ac:chgData name="Aizhan Kassymova" userId="116eda05-19b7-4ab1-b111-75ad639c04ed" providerId="ADAL" clId="{7FCF2236-9679-A741-98AF-2B39BD724271}" dt="2022-07-25T06:57:39.803" v="1702"/>
          <ac:spMkLst>
            <pc:docMk/>
            <pc:sldMk cId="1349607504" sldId="1102"/>
            <ac:spMk id="11" creationId="{3FD9AEB0-2084-4192-ED60-407381D9D185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5T07:13:10.653" v="2899" actId="1076"/>
        <pc:sldMkLst>
          <pc:docMk/>
          <pc:sldMk cId="772980835" sldId="1103"/>
        </pc:sldMkLst>
        <pc:spChg chg="mod">
          <ac:chgData name="Aizhan Kassymova" userId="116eda05-19b7-4ab1-b111-75ad639c04ed" providerId="ADAL" clId="{7FCF2236-9679-A741-98AF-2B39BD724271}" dt="2022-07-25T07:12:19.558" v="2861" actId="255"/>
          <ac:spMkLst>
            <pc:docMk/>
            <pc:sldMk cId="772980835" sldId="1103"/>
            <ac:spMk id="6" creationId="{84A8BD0F-3C0D-E143-B2CB-EB155AB75267}"/>
          </ac:spMkLst>
        </pc:spChg>
        <pc:spChg chg="mod">
          <ac:chgData name="Aizhan Kassymova" userId="116eda05-19b7-4ab1-b111-75ad639c04ed" providerId="ADAL" clId="{7FCF2236-9679-A741-98AF-2B39BD724271}" dt="2022-07-25T07:13:10.653" v="2899" actId="1076"/>
          <ac:spMkLst>
            <pc:docMk/>
            <pc:sldMk cId="772980835" sldId="1103"/>
            <ac:spMk id="7" creationId="{B7F0F378-5315-734B-B54E-DEAB8A692F94}"/>
          </ac:spMkLst>
        </pc:spChg>
        <pc:spChg chg="mod">
          <ac:chgData name="Aizhan Kassymova" userId="116eda05-19b7-4ab1-b111-75ad639c04ed" providerId="ADAL" clId="{7FCF2236-9679-A741-98AF-2B39BD724271}" dt="2022-07-25T07:12:53.660" v="2898" actId="1076"/>
          <ac:spMkLst>
            <pc:docMk/>
            <pc:sldMk cId="772980835" sldId="1103"/>
            <ac:spMk id="8" creationId="{53ABE19B-9E03-F747-BF91-159D30C79AFD}"/>
          </ac:spMkLst>
        </pc:spChg>
        <pc:spChg chg="mod">
          <ac:chgData name="Aizhan Kassymova" userId="116eda05-19b7-4ab1-b111-75ad639c04ed" providerId="ADAL" clId="{7FCF2236-9679-A741-98AF-2B39BD724271}" dt="2022-07-25T07:07:13.051" v="2369" actId="20577"/>
          <ac:spMkLst>
            <pc:docMk/>
            <pc:sldMk cId="772980835" sldId="1103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7:33.452" v="1699" actId="478"/>
          <ac:spMkLst>
            <pc:docMk/>
            <pc:sldMk cId="772980835" sldId="1103"/>
            <ac:spMk id="10" creationId="{8C5D9A65-B07F-4447-BD43-21050C29FFDE}"/>
          </ac:spMkLst>
        </pc:spChg>
        <pc:spChg chg="add mod">
          <ac:chgData name="Aizhan Kassymova" userId="116eda05-19b7-4ab1-b111-75ad639c04ed" providerId="ADAL" clId="{7FCF2236-9679-A741-98AF-2B39BD724271}" dt="2022-07-25T06:57:33.955" v="1700"/>
          <ac:spMkLst>
            <pc:docMk/>
            <pc:sldMk cId="772980835" sldId="1103"/>
            <ac:spMk id="11" creationId="{92EB872D-5DEE-6605-0F46-F31E946570F1}"/>
          </ac:spMkLst>
        </pc:spChg>
      </pc:sldChg>
      <pc:sldChg chg="addSp delSp modSp mod modAnim modNotesTx">
        <pc:chgData name="Aizhan Kassymova" userId="116eda05-19b7-4ab1-b111-75ad639c04ed" providerId="ADAL" clId="{7FCF2236-9679-A741-98AF-2B39BD724271}" dt="2022-07-26T14:43:34.669" v="7201" actId="20577"/>
        <pc:sldMkLst>
          <pc:docMk/>
          <pc:sldMk cId="3778346125" sldId="1104"/>
        </pc:sldMkLst>
        <pc:spChg chg="del">
          <ac:chgData name="Aizhan Kassymova" userId="116eda05-19b7-4ab1-b111-75ad639c04ed" providerId="ADAL" clId="{7FCF2236-9679-A741-98AF-2B39BD724271}" dt="2022-07-25T06:57:25.722" v="1697" actId="478"/>
          <ac:spMkLst>
            <pc:docMk/>
            <pc:sldMk cId="3778346125" sldId="1104"/>
            <ac:spMk id="5" creationId="{49189B4D-1C2B-F245-A96D-9F110BA47DA2}"/>
          </ac:spMkLst>
        </pc:spChg>
        <pc:spChg chg="add mod">
          <ac:chgData name="Aizhan Kassymova" userId="116eda05-19b7-4ab1-b111-75ad639c04ed" providerId="ADAL" clId="{7FCF2236-9679-A741-98AF-2B39BD724271}" dt="2022-07-25T06:57:26.253" v="1698"/>
          <ac:spMkLst>
            <pc:docMk/>
            <pc:sldMk cId="3778346125" sldId="1104"/>
            <ac:spMk id="6" creationId="{3F8C39A3-289A-36FF-F6FF-3BCE0B1296CC}"/>
          </ac:spMkLst>
        </pc:spChg>
        <pc:spChg chg="mod">
          <ac:chgData name="Aizhan Kassymova" userId="116eda05-19b7-4ab1-b111-75ad639c04ed" providerId="ADAL" clId="{7FCF2236-9679-A741-98AF-2B39BD724271}" dt="2022-07-25T06:59:18.948" v="1749" actId="20577"/>
          <ac:spMkLst>
            <pc:docMk/>
            <pc:sldMk cId="3778346125" sldId="1104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4:35:43.200" v="7129" actId="20577"/>
          <ac:spMkLst>
            <pc:docMk/>
            <pc:sldMk cId="3778346125" sldId="1104"/>
            <ac:spMk id="127" creationId="{35F7BF1A-0385-C246-9EE3-5E4E54C86490}"/>
          </ac:spMkLst>
        </pc:spChg>
        <pc:spChg chg="mod">
          <ac:chgData name="Aizhan Kassymova" userId="116eda05-19b7-4ab1-b111-75ad639c04ed" providerId="ADAL" clId="{7FCF2236-9679-A741-98AF-2B39BD724271}" dt="2022-07-25T07:06:39.144" v="2352" actId="20577"/>
          <ac:spMkLst>
            <pc:docMk/>
            <pc:sldMk cId="3778346125" sldId="1104"/>
            <ac:spMk id="128" creationId="{3851BC29-45CA-8744-BD4D-21254F83A516}"/>
          </ac:spMkLst>
        </pc:spChg>
      </pc:sldChg>
      <pc:sldChg chg="del">
        <pc:chgData name="Aizhan Kassymova" userId="116eda05-19b7-4ab1-b111-75ad639c04ed" providerId="ADAL" clId="{7FCF2236-9679-A741-98AF-2B39BD724271}" dt="2022-07-25T06:55:37.204" v="1688" actId="2696"/>
        <pc:sldMkLst>
          <pc:docMk/>
          <pc:sldMk cId="322001587" sldId="1105"/>
        </pc:sldMkLst>
      </pc:sldChg>
      <pc:sldChg chg="addSp delSp modSp mod modNotesTx">
        <pc:chgData name="Aizhan Kassymova" userId="116eda05-19b7-4ab1-b111-75ad639c04ed" providerId="ADAL" clId="{7FCF2236-9679-A741-98AF-2B39BD724271}" dt="2022-07-25T06:53:09.180" v="1686" actId="20577"/>
        <pc:sldMkLst>
          <pc:docMk/>
          <pc:sldMk cId="2182359231" sldId="1106"/>
        </pc:sldMkLst>
        <pc:spChg chg="mod">
          <ac:chgData name="Aizhan Kassymova" userId="116eda05-19b7-4ab1-b111-75ad639c04ed" providerId="ADAL" clId="{7FCF2236-9679-A741-98AF-2B39BD724271}" dt="2022-07-25T04:04:06.853" v="905" actId="27636"/>
          <ac:spMkLst>
            <pc:docMk/>
            <pc:sldMk cId="2182359231" sldId="1106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4:04:20.070" v="906" actId="478"/>
          <ac:spMkLst>
            <pc:docMk/>
            <pc:sldMk cId="2182359231" sldId="1106"/>
            <ac:spMk id="126" creationId="{741D895B-EE03-5544-883F-BDFD215AF982}"/>
          </ac:spMkLst>
        </pc:spChg>
        <pc:spChg chg="add mod">
          <ac:chgData name="Aizhan Kassymova" userId="116eda05-19b7-4ab1-b111-75ad639c04ed" providerId="ADAL" clId="{7FCF2236-9679-A741-98AF-2B39BD724271}" dt="2022-07-25T04:04:20.419" v="907"/>
          <ac:spMkLst>
            <pc:docMk/>
            <pc:sldMk cId="2182359231" sldId="1106"/>
            <ac:spMk id="127" creationId="{745A0497-19DE-2065-0F30-CCE1722D7AB7}"/>
          </ac:spMkLst>
        </pc:spChg>
        <pc:spChg chg="add mod">
          <ac:chgData name="Aizhan Kassymova" userId="116eda05-19b7-4ab1-b111-75ad639c04ed" providerId="ADAL" clId="{7FCF2236-9679-A741-98AF-2B39BD724271}" dt="2022-07-25T04:04:51.545" v="926" actId="1076"/>
          <ac:spMkLst>
            <pc:docMk/>
            <pc:sldMk cId="2182359231" sldId="1106"/>
            <ac:spMk id="128" creationId="{C9D4541B-1C6D-62BD-F36D-A6E59F84259A}"/>
          </ac:spMkLst>
        </pc:spChg>
        <pc:spChg chg="mod">
          <ac:chgData name="Aizhan Kassymova" userId="116eda05-19b7-4ab1-b111-75ad639c04ed" providerId="ADAL" clId="{7FCF2236-9679-A741-98AF-2B39BD724271}" dt="2022-07-25T04:06:12.383" v="1028" actId="1076"/>
          <ac:spMkLst>
            <pc:docMk/>
            <pc:sldMk cId="2182359231" sldId="1106"/>
            <ac:spMk id="268" creationId="{7317FD5B-CED0-1249-AB7C-DF94D681537A}"/>
          </ac:spMkLst>
        </pc:spChg>
        <pc:spChg chg="mod">
          <ac:chgData name="Aizhan Kassymova" userId="116eda05-19b7-4ab1-b111-75ad639c04ed" providerId="ADAL" clId="{7FCF2236-9679-A741-98AF-2B39BD724271}" dt="2022-07-25T04:05:31.975" v="987" actId="20577"/>
          <ac:spMkLst>
            <pc:docMk/>
            <pc:sldMk cId="2182359231" sldId="1106"/>
            <ac:spMk id="269" creationId="{629C8856-7516-C14B-9215-6EA637A93BF1}"/>
          </ac:spMkLst>
        </pc:spChg>
        <pc:spChg chg="mod">
          <ac:chgData name="Aizhan Kassymova" userId="116eda05-19b7-4ab1-b111-75ad639c04ed" providerId="ADAL" clId="{7FCF2236-9679-A741-98AF-2B39BD724271}" dt="2022-07-25T04:06:12.383" v="1028" actId="1076"/>
          <ac:spMkLst>
            <pc:docMk/>
            <pc:sldMk cId="2182359231" sldId="1106"/>
            <ac:spMk id="275" creationId="{CF977160-74FD-0442-823B-6C2520914C43}"/>
          </ac:spMkLst>
        </pc:spChg>
        <pc:spChg chg="mod">
          <ac:chgData name="Aizhan Kassymova" userId="116eda05-19b7-4ab1-b111-75ad639c04ed" providerId="ADAL" clId="{7FCF2236-9679-A741-98AF-2B39BD724271}" dt="2022-07-25T04:06:12.383" v="1028" actId="1076"/>
          <ac:spMkLst>
            <pc:docMk/>
            <pc:sldMk cId="2182359231" sldId="1106"/>
            <ac:spMk id="276" creationId="{FA9F06E0-5873-0E44-A9D6-E6DD02F2E350}"/>
          </ac:spMkLst>
        </pc:spChg>
        <pc:spChg chg="mod">
          <ac:chgData name="Aizhan Kassymova" userId="116eda05-19b7-4ab1-b111-75ad639c04ed" providerId="ADAL" clId="{7FCF2236-9679-A741-98AF-2B39BD724271}" dt="2022-07-25T04:04:45.679" v="925" actId="478"/>
          <ac:spMkLst>
            <pc:docMk/>
            <pc:sldMk cId="2182359231" sldId="1106"/>
            <ac:spMk id="280" creationId="{37808C5A-E4DA-234C-AD81-DC4AD2416C75}"/>
          </ac:spMkLst>
        </pc:spChg>
        <pc:spChg chg="del">
          <ac:chgData name="Aizhan Kassymova" userId="116eda05-19b7-4ab1-b111-75ad639c04ed" providerId="ADAL" clId="{7FCF2236-9679-A741-98AF-2B39BD724271}" dt="2022-07-25T04:04:45.679" v="925" actId="478"/>
          <ac:spMkLst>
            <pc:docMk/>
            <pc:sldMk cId="2182359231" sldId="1106"/>
            <ac:spMk id="281" creationId="{BE906C48-2C97-234D-A7D2-2162D242FA15}"/>
          </ac:spMkLst>
        </pc:spChg>
        <pc:spChg chg="mod">
          <ac:chgData name="Aizhan Kassymova" userId="116eda05-19b7-4ab1-b111-75ad639c04ed" providerId="ADAL" clId="{7FCF2236-9679-A741-98AF-2B39BD724271}" dt="2022-07-25T04:04:45.679" v="925" actId="478"/>
          <ac:spMkLst>
            <pc:docMk/>
            <pc:sldMk cId="2182359231" sldId="1106"/>
            <ac:spMk id="283" creationId="{4067DFC9-14ED-1F46-8DB5-99B637F8720D}"/>
          </ac:spMkLst>
        </pc:spChg>
        <pc:spChg chg="mod">
          <ac:chgData name="Aizhan Kassymova" userId="116eda05-19b7-4ab1-b111-75ad639c04ed" providerId="ADAL" clId="{7FCF2236-9679-A741-98AF-2B39BD724271}" dt="2022-07-25T04:04:38.989" v="923" actId="20577"/>
          <ac:spMkLst>
            <pc:docMk/>
            <pc:sldMk cId="2182359231" sldId="1106"/>
            <ac:spMk id="286" creationId="{7198B7C8-8E18-3B4E-9F4D-DCC4D4D7D2A6}"/>
          </ac:spMkLst>
        </pc:spChg>
        <pc:spChg chg="mod">
          <ac:chgData name="Aizhan Kassymova" userId="116eda05-19b7-4ab1-b111-75ad639c04ed" providerId="ADAL" clId="{7FCF2236-9679-A741-98AF-2B39BD724271}" dt="2022-07-25T04:05:17.577" v="958" actId="20577"/>
          <ac:spMkLst>
            <pc:docMk/>
            <pc:sldMk cId="2182359231" sldId="1106"/>
            <ac:spMk id="303" creationId="{C009C226-FBA8-DB48-ABF5-333250A76D3C}"/>
          </ac:spMkLst>
        </pc:spChg>
        <pc:spChg chg="mod">
          <ac:chgData name="Aizhan Kassymova" userId="116eda05-19b7-4ab1-b111-75ad639c04ed" providerId="ADAL" clId="{7FCF2236-9679-A741-98AF-2B39BD724271}" dt="2022-07-25T04:08:36.420" v="1204"/>
          <ac:spMkLst>
            <pc:docMk/>
            <pc:sldMk cId="2182359231" sldId="1106"/>
            <ac:spMk id="384" creationId="{34528512-2985-154D-9CDE-10220B10DEDE}"/>
          </ac:spMkLst>
        </pc:spChg>
        <pc:grpChg chg="mod">
          <ac:chgData name="Aizhan Kassymova" userId="116eda05-19b7-4ab1-b111-75ad639c04ed" providerId="ADAL" clId="{7FCF2236-9679-A741-98AF-2B39BD724271}" dt="2022-07-25T04:06:12.383" v="1028" actId="1076"/>
          <ac:grpSpMkLst>
            <pc:docMk/>
            <pc:sldMk cId="2182359231" sldId="1106"/>
            <ac:grpSpMk id="2" creationId="{B91F516F-20AF-DB4E-A31F-6C9548243DF2}"/>
          </ac:grpSpMkLst>
        </pc:grpChg>
        <pc:grpChg chg="mod">
          <ac:chgData name="Aizhan Kassymova" userId="116eda05-19b7-4ab1-b111-75ad639c04ed" providerId="ADAL" clId="{7FCF2236-9679-A741-98AF-2B39BD724271}" dt="2022-07-25T04:04:45.679" v="925" actId="478"/>
          <ac:grpSpMkLst>
            <pc:docMk/>
            <pc:sldMk cId="2182359231" sldId="1106"/>
            <ac:grpSpMk id="278" creationId="{2F25B33E-FEB9-404E-8162-D03D8D9966E3}"/>
          </ac:grpSpMkLst>
        </pc:grpChg>
        <pc:grpChg chg="mod">
          <ac:chgData name="Aizhan Kassymova" userId="116eda05-19b7-4ab1-b111-75ad639c04ed" providerId="ADAL" clId="{7FCF2236-9679-A741-98AF-2B39BD724271}" dt="2022-07-25T04:04:45.679" v="925" actId="478"/>
          <ac:grpSpMkLst>
            <pc:docMk/>
            <pc:sldMk cId="2182359231" sldId="1106"/>
            <ac:grpSpMk id="279" creationId="{375D5E0D-2C70-F544-89E4-5E4F1AA9FD3A}"/>
          </ac:grpSpMkLst>
        </pc:grpChg>
        <pc:picChg chg="mod">
          <ac:chgData name="Aizhan Kassymova" userId="116eda05-19b7-4ab1-b111-75ad639c04ed" providerId="ADAL" clId="{7FCF2236-9679-A741-98AF-2B39BD724271}" dt="2022-07-25T04:04:45.679" v="925" actId="478"/>
          <ac:picMkLst>
            <pc:docMk/>
            <pc:sldMk cId="2182359231" sldId="1106"/>
            <ac:picMk id="282" creationId="{B288CD06-BF42-AC48-84ED-106FF7671F81}"/>
          </ac:picMkLst>
        </pc:picChg>
      </pc:sldChg>
      <pc:sldChg chg="addSp delSp modSp mod modAnim modNotesTx">
        <pc:chgData name="Aizhan Kassymova" userId="116eda05-19b7-4ab1-b111-75ad639c04ed" providerId="ADAL" clId="{7FCF2236-9679-A741-98AF-2B39BD724271}" dt="2022-07-25T06:28:23.798" v="1636" actId="20577"/>
        <pc:sldMkLst>
          <pc:docMk/>
          <pc:sldMk cId="2115363033" sldId="1107"/>
        </pc:sldMkLst>
        <pc:spChg chg="mod">
          <ac:chgData name="Aizhan Kassymova" userId="116eda05-19b7-4ab1-b111-75ad639c04ed" providerId="ADAL" clId="{7FCF2236-9679-A741-98AF-2B39BD724271}" dt="2022-07-25T04:01:42.114" v="802" actId="114"/>
          <ac:spMkLst>
            <pc:docMk/>
            <pc:sldMk cId="2115363033" sldId="1107"/>
            <ac:spMk id="6" creationId="{81957B58-E235-B248-9DD8-EB83AEA89A77}"/>
          </ac:spMkLst>
        </pc:spChg>
        <pc:spChg chg="mod">
          <ac:chgData name="Aizhan Kassymova" userId="116eda05-19b7-4ab1-b111-75ad639c04ed" providerId="ADAL" clId="{7FCF2236-9679-A741-98AF-2B39BD724271}" dt="2022-07-25T03:49:51.818" v="670" actId="20577"/>
          <ac:spMkLst>
            <pc:docMk/>
            <pc:sldMk cId="2115363033" sldId="1107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4:02:44.966" v="872" actId="20577"/>
          <ac:spMkLst>
            <pc:docMk/>
            <pc:sldMk cId="2115363033" sldId="1107"/>
            <ac:spMk id="12" creationId="{70542D48-C74E-9945-A7DE-1939CC0DD67B}"/>
          </ac:spMkLst>
        </pc:spChg>
        <pc:spChg chg="del">
          <ac:chgData name="Aizhan Kassymova" userId="116eda05-19b7-4ab1-b111-75ad639c04ed" providerId="ADAL" clId="{7FCF2236-9679-A741-98AF-2B39BD724271}" dt="2022-07-25T04:03:25.526" v="902" actId="478"/>
          <ac:spMkLst>
            <pc:docMk/>
            <pc:sldMk cId="2115363033" sldId="1107"/>
            <ac:spMk id="13" creationId="{ED161916-043B-2B40-A2CD-1EB81D81795C}"/>
          </ac:spMkLst>
        </pc:spChg>
        <pc:spChg chg="add mod">
          <ac:chgData name="Aizhan Kassymova" userId="116eda05-19b7-4ab1-b111-75ad639c04ed" providerId="ADAL" clId="{7FCF2236-9679-A741-98AF-2B39BD724271}" dt="2022-07-25T04:03:25.937" v="903"/>
          <ac:spMkLst>
            <pc:docMk/>
            <pc:sldMk cId="2115363033" sldId="1107"/>
            <ac:spMk id="14" creationId="{59BA5BDB-8820-C6AB-C91E-9AF402C12725}"/>
          </ac:spMkLst>
        </pc:spChg>
        <pc:spChg chg="mod">
          <ac:chgData name="Aizhan Kassymova" userId="116eda05-19b7-4ab1-b111-75ad639c04ed" providerId="ADAL" clId="{7FCF2236-9679-A741-98AF-2B39BD724271}" dt="2022-07-25T04:02:52.849" v="881" actId="20577"/>
          <ac:spMkLst>
            <pc:docMk/>
            <pc:sldMk cId="2115363033" sldId="1107"/>
            <ac:spMk id="17" creationId="{90AB71C4-0C4F-CA48-A7D0-41E1DC5A2390}"/>
          </ac:spMkLst>
        </pc:spChg>
        <pc:spChg chg="mod">
          <ac:chgData name="Aizhan Kassymova" userId="116eda05-19b7-4ab1-b111-75ad639c04ed" providerId="ADAL" clId="{7FCF2236-9679-A741-98AF-2B39BD724271}" dt="2022-07-25T04:03:12.007" v="901" actId="20577"/>
          <ac:spMkLst>
            <pc:docMk/>
            <pc:sldMk cId="2115363033" sldId="1107"/>
            <ac:spMk id="18" creationId="{CDEC6892-2B97-054E-BBD0-0613AB2823BD}"/>
          </ac:spMkLst>
        </pc:spChg>
        <pc:spChg chg="mod">
          <ac:chgData name="Aizhan Kassymova" userId="116eda05-19b7-4ab1-b111-75ad639c04ed" providerId="ADAL" clId="{7FCF2236-9679-A741-98AF-2B39BD724271}" dt="2022-07-25T04:03:04.645" v="897" actId="20577"/>
          <ac:spMkLst>
            <pc:docMk/>
            <pc:sldMk cId="2115363033" sldId="1107"/>
            <ac:spMk id="22" creationId="{C5431D6F-96A3-734C-8517-99FCE98FAD76}"/>
          </ac:spMkLst>
        </pc:spChg>
      </pc:sldChg>
      <pc:sldChg chg="addSp delSp modSp mod modAnim modNotesTx">
        <pc:chgData name="Aizhan Kassymova" userId="116eda05-19b7-4ab1-b111-75ad639c04ed" providerId="ADAL" clId="{7FCF2236-9679-A741-98AF-2B39BD724271}" dt="2022-07-25T06:21:52.715" v="1604" actId="20577"/>
        <pc:sldMkLst>
          <pc:docMk/>
          <pc:sldMk cId="2297664663" sldId="1108"/>
        </pc:sldMkLst>
        <pc:spChg chg="del">
          <ac:chgData name="Aizhan Kassymova" userId="116eda05-19b7-4ab1-b111-75ad639c04ed" providerId="ADAL" clId="{7FCF2236-9679-A741-98AF-2B39BD724271}" dt="2022-07-21T13:58:06.115" v="497" actId="478"/>
          <ac:spMkLst>
            <pc:docMk/>
            <pc:sldMk cId="2297664663" sldId="1108"/>
            <ac:spMk id="5" creationId="{80E309B1-D180-4349-82CA-F509C53B0F79}"/>
          </ac:spMkLst>
        </pc:spChg>
        <pc:spChg chg="add mod">
          <ac:chgData name="Aizhan Kassymova" userId="116eda05-19b7-4ab1-b111-75ad639c04ed" providerId="ADAL" clId="{7FCF2236-9679-A741-98AF-2B39BD724271}" dt="2022-07-21T13:58:06.588" v="498"/>
          <ac:spMkLst>
            <pc:docMk/>
            <pc:sldMk cId="2297664663" sldId="1108"/>
            <ac:spMk id="6" creationId="{DCC4496B-9653-4716-B515-31CAED48D833}"/>
          </ac:spMkLst>
        </pc:spChg>
        <pc:spChg chg="mod">
          <ac:chgData name="Aizhan Kassymova" userId="116eda05-19b7-4ab1-b111-75ad639c04ed" providerId="ADAL" clId="{7FCF2236-9679-A741-98AF-2B39BD724271}" dt="2022-07-25T03:49:33.357" v="636" actId="1076"/>
          <ac:spMkLst>
            <pc:docMk/>
            <pc:sldMk cId="2297664663" sldId="1108"/>
            <ac:spMk id="8" creationId="{E677454B-F21D-4441-9BDE-50D84F4D93FA}"/>
          </ac:spMkLst>
        </pc:spChg>
        <pc:spChg chg="mod">
          <ac:chgData name="Aizhan Kassymova" userId="116eda05-19b7-4ab1-b111-75ad639c04ed" providerId="ADAL" clId="{7FCF2236-9679-A741-98AF-2B39BD724271}" dt="2022-07-21T13:58:56.539" v="510" actId="20577"/>
          <ac:spMkLst>
            <pc:docMk/>
            <pc:sldMk cId="2297664663" sldId="1108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3:47:25.368" v="595" actId="255"/>
          <ac:spMkLst>
            <pc:docMk/>
            <pc:sldMk cId="2297664663" sldId="1108"/>
            <ac:spMk id="10" creationId="{3E733DCA-2522-E341-8697-49ADE10A3FA3}"/>
          </ac:spMkLst>
        </pc:spChg>
      </pc:sldChg>
      <pc:sldChg chg="addSp delSp modSp mod modNotesTx">
        <pc:chgData name="Aizhan Kassymova" userId="116eda05-19b7-4ab1-b111-75ad639c04ed" providerId="ADAL" clId="{7FCF2236-9679-A741-98AF-2B39BD724271}" dt="2022-07-25T06:17:24.967" v="1562" actId="20577"/>
        <pc:sldMkLst>
          <pc:docMk/>
          <pc:sldMk cId="1209334988" sldId="1109"/>
        </pc:sldMkLst>
        <pc:spChg chg="mod">
          <ac:chgData name="Aizhan Kassymova" userId="116eda05-19b7-4ab1-b111-75ad639c04ed" providerId="ADAL" clId="{7FCF2236-9679-A741-98AF-2B39BD724271}" dt="2022-07-21T13:57:25.137" v="488" actId="20577"/>
          <ac:spMkLst>
            <pc:docMk/>
            <pc:sldMk cId="1209334988" sldId="1109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1T13:58:00.212" v="495" actId="478"/>
          <ac:spMkLst>
            <pc:docMk/>
            <pc:sldMk cId="1209334988" sldId="1109"/>
            <ac:spMk id="12" creationId="{01A32920-24D5-DF48-A91B-0520F9191E7C}"/>
          </ac:spMkLst>
        </pc:spChg>
        <pc:spChg chg="add mod">
          <ac:chgData name="Aizhan Kassymova" userId="116eda05-19b7-4ab1-b111-75ad639c04ed" providerId="ADAL" clId="{7FCF2236-9679-A741-98AF-2B39BD724271}" dt="2022-07-21T13:58:00.616" v="496"/>
          <ac:spMkLst>
            <pc:docMk/>
            <pc:sldMk cId="1209334988" sldId="1109"/>
            <ac:spMk id="13" creationId="{17434771-68BF-4F20-B06A-D7182B0E3231}"/>
          </ac:spMkLst>
        </pc:spChg>
        <pc:spChg chg="del mod">
          <ac:chgData name="Aizhan Kassymova" userId="116eda05-19b7-4ab1-b111-75ad639c04ed" providerId="ADAL" clId="{7FCF2236-9679-A741-98AF-2B39BD724271}" dt="2022-07-21T13:57:43.730" v="493" actId="478"/>
          <ac:spMkLst>
            <pc:docMk/>
            <pc:sldMk cId="1209334988" sldId="1109"/>
            <ac:spMk id="133" creationId="{D5CD8C7F-9F1D-3848-BEE3-38D59C4030C6}"/>
          </ac:spMkLst>
        </pc:spChg>
        <pc:picChg chg="add mod">
          <ac:chgData name="Aizhan Kassymova" userId="116eda05-19b7-4ab1-b111-75ad639c04ed" providerId="ADAL" clId="{7FCF2236-9679-A741-98AF-2B39BD724271}" dt="2022-07-21T13:57:48.579" v="494" actId="1076"/>
          <ac:picMkLst>
            <pc:docMk/>
            <pc:sldMk cId="1209334988" sldId="1109"/>
            <ac:picMk id="4" creationId="{FDA1224B-5E7A-C723-B067-5C8C3C434896}"/>
          </ac:picMkLst>
        </pc:picChg>
      </pc:sldChg>
      <pc:sldChg chg="addSp delSp modSp mod modNotesTx">
        <pc:chgData name="Aizhan Kassymova" userId="116eda05-19b7-4ab1-b111-75ad639c04ed" providerId="ADAL" clId="{7FCF2236-9679-A741-98AF-2B39BD724271}" dt="2022-07-25T06:03:08.552" v="1518" actId="20577"/>
        <pc:sldMkLst>
          <pc:docMk/>
          <pc:sldMk cId="596309804" sldId="1110"/>
        </pc:sldMkLst>
        <pc:spChg chg="mod">
          <ac:chgData name="Aizhan Kassymova" userId="116eda05-19b7-4ab1-b111-75ad639c04ed" providerId="ADAL" clId="{7FCF2236-9679-A741-98AF-2B39BD724271}" dt="2022-07-21T13:52:39.891" v="351" actId="20577"/>
          <ac:spMkLst>
            <pc:docMk/>
            <pc:sldMk cId="596309804" sldId="1110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1T13:53:14.019" v="355" actId="20577"/>
          <ac:spMkLst>
            <pc:docMk/>
            <pc:sldMk cId="596309804" sldId="1110"/>
            <ac:spMk id="78" creationId="{2933C95F-5827-EE44-BCBB-0C3F4EACA630}"/>
          </ac:spMkLst>
        </pc:spChg>
        <pc:spChg chg="mod">
          <ac:chgData name="Aizhan Kassymova" userId="116eda05-19b7-4ab1-b111-75ad639c04ed" providerId="ADAL" clId="{7FCF2236-9679-A741-98AF-2B39BD724271}" dt="2022-07-21T13:55:08.315" v="375" actId="1076"/>
          <ac:spMkLst>
            <pc:docMk/>
            <pc:sldMk cId="596309804" sldId="1110"/>
            <ac:spMk id="79" creationId="{00C4C8B9-B23B-0F45-80BC-6C453604E658}"/>
          </ac:spMkLst>
        </pc:spChg>
        <pc:spChg chg="del">
          <ac:chgData name="Aizhan Kassymova" userId="116eda05-19b7-4ab1-b111-75ad639c04ed" providerId="ADAL" clId="{7FCF2236-9679-A741-98AF-2B39BD724271}" dt="2022-07-21T13:52:12.520" v="302" actId="478"/>
          <ac:spMkLst>
            <pc:docMk/>
            <pc:sldMk cId="596309804" sldId="1110"/>
            <ac:spMk id="132" creationId="{FB96421F-FAF9-4A47-A990-FB1764E1CE10}"/>
          </ac:spMkLst>
        </pc:spChg>
        <pc:spChg chg="add mod">
          <ac:chgData name="Aizhan Kassymova" userId="116eda05-19b7-4ab1-b111-75ad639c04ed" providerId="ADAL" clId="{7FCF2236-9679-A741-98AF-2B39BD724271}" dt="2022-07-21T13:52:12.901" v="303"/>
          <ac:spMkLst>
            <pc:docMk/>
            <pc:sldMk cId="596309804" sldId="1110"/>
            <ac:spMk id="133" creationId="{145324E2-C35C-3A67-A0A0-327AA94F37BB}"/>
          </ac:spMkLst>
        </pc:spChg>
        <pc:spChg chg="add mod">
          <ac:chgData name="Aizhan Kassymova" userId="116eda05-19b7-4ab1-b111-75ad639c04ed" providerId="ADAL" clId="{7FCF2236-9679-A741-98AF-2B39BD724271}" dt="2022-07-21T13:56:02.079" v="398" actId="1076"/>
          <ac:spMkLst>
            <pc:docMk/>
            <pc:sldMk cId="596309804" sldId="1110"/>
            <ac:spMk id="134" creationId="{6E1362CB-DAE9-8CD2-0E67-376D74ACE19D}"/>
          </ac:spMkLst>
        </pc:spChg>
        <pc:spChg chg="add mod">
          <ac:chgData name="Aizhan Kassymova" userId="116eda05-19b7-4ab1-b111-75ad639c04ed" providerId="ADAL" clId="{7FCF2236-9679-A741-98AF-2B39BD724271}" dt="2022-07-21T13:56:36.821" v="420" actId="1076"/>
          <ac:spMkLst>
            <pc:docMk/>
            <pc:sldMk cId="596309804" sldId="1110"/>
            <ac:spMk id="135" creationId="{93881D1B-65AA-81AF-31DC-516D23572D6D}"/>
          </ac:spMkLst>
        </pc:spChg>
        <pc:spChg chg="mod">
          <ac:chgData name="Aizhan Kassymova" userId="116eda05-19b7-4ab1-b111-75ad639c04ed" providerId="ADAL" clId="{7FCF2236-9679-A741-98AF-2B39BD724271}" dt="2022-07-21T13:55:52.841" v="395" actId="1076"/>
          <ac:spMkLst>
            <pc:docMk/>
            <pc:sldMk cId="596309804" sldId="1110"/>
            <ac:spMk id="257" creationId="{D073CDC3-856E-F34F-AD4D-EDC68C2D2897}"/>
          </ac:spMkLst>
        </pc:spChg>
        <pc:spChg chg="mod">
          <ac:chgData name="Aizhan Kassymova" userId="116eda05-19b7-4ab1-b111-75ad639c04ed" providerId="ADAL" clId="{7FCF2236-9679-A741-98AF-2B39BD724271}" dt="2022-07-21T13:55:52.841" v="395" actId="1076"/>
          <ac:spMkLst>
            <pc:docMk/>
            <pc:sldMk cId="596309804" sldId="1110"/>
            <ac:spMk id="258" creationId="{4645B38D-9175-AD49-B83F-C3999FDDBD63}"/>
          </ac:spMkLst>
        </pc:spChg>
        <pc:spChg chg="mod">
          <ac:chgData name="Aizhan Kassymova" userId="116eda05-19b7-4ab1-b111-75ad639c04ed" providerId="ADAL" clId="{7FCF2236-9679-A741-98AF-2B39BD724271}" dt="2022-07-21T13:55:52.841" v="395" actId="1076"/>
          <ac:spMkLst>
            <pc:docMk/>
            <pc:sldMk cId="596309804" sldId="1110"/>
            <ac:spMk id="260" creationId="{A1C82B36-BF01-F24C-877C-0E2759BF1A57}"/>
          </ac:spMkLst>
        </pc:spChg>
        <pc:spChg chg="mod">
          <ac:chgData name="Aizhan Kassymova" userId="116eda05-19b7-4ab1-b111-75ad639c04ed" providerId="ADAL" clId="{7FCF2236-9679-A741-98AF-2B39BD724271}" dt="2022-07-21T13:56:22.491" v="417" actId="255"/>
          <ac:spMkLst>
            <pc:docMk/>
            <pc:sldMk cId="596309804" sldId="1110"/>
            <ac:spMk id="329" creationId="{EE677E13-F5D8-F64B-8BF4-7DF73BB03D8D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6" creationId="{4564DF36-9849-6946-BAA4-346D46ED3C10}"/>
          </ac:spMkLst>
        </pc:spChg>
        <pc:spChg chg="del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7" creationId="{95B494F8-B148-1E44-ABE8-6EC09DFF7FA9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8" creationId="{1B9214B0-3A96-5243-BB24-2F3F43E20713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9" creationId="{D4C180E7-B105-D24F-9DB1-1A50C299AE0C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0" creationId="{165FB39B-14E6-9043-A51D-266CB4D4D8E2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1" creationId="{B0C3A7D7-CF8F-CD41-B9DD-E546D2C03D79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2" creationId="{079A54A6-69B3-6245-A536-821615DFA168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3" creationId="{50C02768-BE49-0E48-AB58-3ED05EA97C8F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4" creationId="{5765AB2A-57FC-9647-A5F1-3A42797BED8E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5" creationId="{1D662A5A-250B-5C43-A940-153B333F97AE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6" creationId="{C467817D-72BB-304A-907C-15078ACB986E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7" creationId="{C8B9E0B3-EA63-0E42-BAC5-67850547EF64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8" creationId="{43E44E4D-C23B-D34F-9AD2-5DFAD5B50820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9" creationId="{34AACE8E-FCF4-2846-85E1-B707176DB476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60" creationId="{C6EFAB4C-6FC0-5A44-9BD5-6EF789ED3EA2}"/>
          </ac:spMkLst>
        </pc:spChg>
        <pc:spChg chg="mod">
          <ac:chgData name="Aizhan Kassymova" userId="116eda05-19b7-4ab1-b111-75ad639c04ed" providerId="ADAL" clId="{7FCF2236-9679-A741-98AF-2B39BD724271}" dt="2022-07-21T13:56:51.105" v="443" actId="1076"/>
          <ac:spMkLst>
            <pc:docMk/>
            <pc:sldMk cId="596309804" sldId="1110"/>
            <ac:spMk id="370" creationId="{9D22DFF5-0D8D-6349-BC46-AB22D2F2BB01}"/>
          </ac:spMkLst>
        </pc:spChg>
        <pc:spChg chg="mod">
          <ac:chgData name="Aizhan Kassymova" userId="116eda05-19b7-4ab1-b111-75ad639c04ed" providerId="ADAL" clId="{7FCF2236-9679-A741-98AF-2B39BD724271}" dt="2022-07-21T13:56:58.659" v="464" actId="20577"/>
          <ac:spMkLst>
            <pc:docMk/>
            <pc:sldMk cId="596309804" sldId="1110"/>
            <ac:spMk id="371" creationId="{3CCDA2E2-AC99-0045-BA7F-F3C92F51CD14}"/>
          </ac:spMkLst>
        </pc:spChg>
        <pc:spChg chg="mod">
          <ac:chgData name="Aizhan Kassymova" userId="116eda05-19b7-4ab1-b111-75ad639c04ed" providerId="ADAL" clId="{7FCF2236-9679-A741-98AF-2B39BD724271}" dt="2022-07-21T13:55:57.113" v="396" actId="478"/>
          <ac:spMkLst>
            <pc:docMk/>
            <pc:sldMk cId="596309804" sldId="1110"/>
            <ac:spMk id="374" creationId="{3D96246A-1605-AF45-A4B0-F085DAAC3C51}"/>
          </ac:spMkLst>
        </pc:spChg>
        <pc:spChg chg="del">
          <ac:chgData name="Aizhan Kassymova" userId="116eda05-19b7-4ab1-b111-75ad639c04ed" providerId="ADAL" clId="{7FCF2236-9679-A741-98AF-2B39BD724271}" dt="2022-07-21T13:55:57.113" v="396" actId="478"/>
          <ac:spMkLst>
            <pc:docMk/>
            <pc:sldMk cId="596309804" sldId="1110"/>
            <ac:spMk id="375" creationId="{5136D042-DF2A-484C-9882-7FBDD9644725}"/>
          </ac:spMkLst>
        </pc:spChg>
        <pc:spChg chg="mod">
          <ac:chgData name="Aizhan Kassymova" userId="116eda05-19b7-4ab1-b111-75ad639c04ed" providerId="ADAL" clId="{7FCF2236-9679-A741-98AF-2B39BD724271}" dt="2022-07-21T13:55:57.113" v="396" actId="478"/>
          <ac:spMkLst>
            <pc:docMk/>
            <pc:sldMk cId="596309804" sldId="1110"/>
            <ac:spMk id="377" creationId="{85F221FD-96E4-6C47-B178-8A95ACD6B795}"/>
          </ac:spMkLst>
        </pc:spChg>
        <pc:spChg chg="mod">
          <ac:chgData name="Aizhan Kassymova" userId="116eda05-19b7-4ab1-b111-75ad639c04ed" providerId="ADAL" clId="{7FCF2236-9679-A741-98AF-2B39BD724271}" dt="2022-07-21T13:54:12.716" v="365" actId="1076"/>
          <ac:spMkLst>
            <pc:docMk/>
            <pc:sldMk cId="596309804" sldId="1110"/>
            <ac:spMk id="378" creationId="{9BFC42AA-8BB5-8E46-A741-D3C4DA9BB457}"/>
          </ac:spMkLst>
        </pc:spChg>
        <pc:spChg chg="mod">
          <ac:chgData name="Aizhan Kassymova" userId="116eda05-19b7-4ab1-b111-75ad639c04ed" providerId="ADAL" clId="{7FCF2236-9679-A741-98AF-2B39BD724271}" dt="2022-07-21T13:54:05.692" v="364" actId="255"/>
          <ac:spMkLst>
            <pc:docMk/>
            <pc:sldMk cId="596309804" sldId="1110"/>
            <ac:spMk id="379" creationId="{F0BDE075-A22F-B64C-827B-4198952A13ED}"/>
          </ac:spMkLst>
        </pc:spChg>
        <pc:spChg chg="mod">
          <ac:chgData name="Aizhan Kassymova" userId="116eda05-19b7-4ab1-b111-75ad639c04ed" providerId="ADAL" clId="{7FCF2236-9679-A741-98AF-2B39BD724271}" dt="2022-07-21T13:54:43.283" v="372" actId="255"/>
          <ac:spMkLst>
            <pc:docMk/>
            <pc:sldMk cId="596309804" sldId="1110"/>
            <ac:spMk id="380" creationId="{DFD69930-AC55-F14B-9151-A849CFC023A8}"/>
          </ac:spMkLst>
        </pc:spChg>
        <pc:spChg chg="mod">
          <ac:chgData name="Aizhan Kassymova" userId="116eda05-19b7-4ab1-b111-75ad639c04ed" providerId="ADAL" clId="{7FCF2236-9679-A741-98AF-2B39BD724271}" dt="2022-07-21T13:55:12.464" v="376" actId="1076"/>
          <ac:spMkLst>
            <pc:docMk/>
            <pc:sldMk cId="596309804" sldId="1110"/>
            <ac:spMk id="381" creationId="{66D50C27-F2A0-6446-B161-62594C2D18D6}"/>
          </ac:spMkLst>
        </pc:spChg>
        <pc:grpChg chg="mod">
          <ac:chgData name="Aizhan Kassymova" userId="116eda05-19b7-4ab1-b111-75ad639c04ed" providerId="ADAL" clId="{7FCF2236-9679-A741-98AF-2B39BD724271}" dt="2022-07-21T13:55:52.841" v="395" actId="1076"/>
          <ac:grpSpMkLst>
            <pc:docMk/>
            <pc:sldMk cId="596309804" sldId="1110"/>
            <ac:grpSpMk id="255" creationId="{08B09F9F-6FE5-BF42-B610-1A1E41F8BEC8}"/>
          </ac:grpSpMkLst>
        </pc:grpChg>
        <pc:grpChg chg="mod">
          <ac:chgData name="Aizhan Kassymova" userId="116eda05-19b7-4ab1-b111-75ad639c04ed" providerId="ADAL" clId="{7FCF2236-9679-A741-98AF-2B39BD724271}" dt="2022-07-21T13:55:52.841" v="395" actId="1076"/>
          <ac:grpSpMkLst>
            <pc:docMk/>
            <pc:sldMk cId="596309804" sldId="1110"/>
            <ac:grpSpMk id="256" creationId="{CD93400A-6D0D-684A-BBBD-FEAE608B92E1}"/>
          </ac:grpSpMkLst>
        </pc:grpChg>
        <pc:grpChg chg="mod">
          <ac:chgData name="Aizhan Kassymova" userId="116eda05-19b7-4ab1-b111-75ad639c04ed" providerId="ADAL" clId="{7FCF2236-9679-A741-98AF-2B39BD724271}" dt="2022-07-21T13:56:30.978" v="419" actId="478"/>
          <ac:grpSpMkLst>
            <pc:docMk/>
            <pc:sldMk cId="596309804" sldId="1110"/>
            <ac:grpSpMk id="345" creationId="{EEADEB4C-0DE5-7A47-B0C1-F7A8830D9591}"/>
          </ac:grpSpMkLst>
        </pc:grpChg>
        <pc:grpChg chg="mod">
          <ac:chgData name="Aizhan Kassymova" userId="116eda05-19b7-4ab1-b111-75ad639c04ed" providerId="ADAL" clId="{7FCF2236-9679-A741-98AF-2B39BD724271}" dt="2022-07-21T13:55:57.113" v="396" actId="478"/>
          <ac:grpSpMkLst>
            <pc:docMk/>
            <pc:sldMk cId="596309804" sldId="1110"/>
            <ac:grpSpMk id="372" creationId="{6766002A-66B6-B64B-AAEB-F427F3791233}"/>
          </ac:grpSpMkLst>
        </pc:grpChg>
        <pc:grpChg chg="mod">
          <ac:chgData name="Aizhan Kassymova" userId="116eda05-19b7-4ab1-b111-75ad639c04ed" providerId="ADAL" clId="{7FCF2236-9679-A741-98AF-2B39BD724271}" dt="2022-07-21T13:55:57.113" v="396" actId="478"/>
          <ac:grpSpMkLst>
            <pc:docMk/>
            <pc:sldMk cId="596309804" sldId="1110"/>
            <ac:grpSpMk id="373" creationId="{95D43423-E726-764E-8062-2A3551E0959D}"/>
          </ac:grpSpMkLst>
        </pc:grpChg>
        <pc:picChg chg="mod">
          <ac:chgData name="Aizhan Kassymova" userId="116eda05-19b7-4ab1-b111-75ad639c04ed" providerId="ADAL" clId="{7FCF2236-9679-A741-98AF-2B39BD724271}" dt="2022-07-21T13:55:52.841" v="395" actId="1076"/>
          <ac:picMkLst>
            <pc:docMk/>
            <pc:sldMk cId="596309804" sldId="1110"/>
            <ac:picMk id="259" creationId="{1D1523A8-A1B8-B44C-A152-2078AE01C6DF}"/>
          </ac:picMkLst>
        </pc:picChg>
        <pc:picChg chg="mod">
          <ac:chgData name="Aizhan Kassymova" userId="116eda05-19b7-4ab1-b111-75ad639c04ed" providerId="ADAL" clId="{7FCF2236-9679-A741-98AF-2B39BD724271}" dt="2022-07-21T13:55:57.113" v="396" actId="478"/>
          <ac:picMkLst>
            <pc:docMk/>
            <pc:sldMk cId="596309804" sldId="1110"/>
            <ac:picMk id="376" creationId="{5015A0EC-AAF7-5845-870F-AC72079C9D30}"/>
          </ac:picMkLst>
        </pc:picChg>
      </pc:sldChg>
      <pc:sldChg chg="addSp delSp modSp mod modAnim modNotesTx">
        <pc:chgData name="Aizhan Kassymova" userId="116eda05-19b7-4ab1-b111-75ad639c04ed" providerId="ADAL" clId="{7FCF2236-9679-A741-98AF-2B39BD724271}" dt="2022-07-25T06:00:07.731" v="1478" actId="20577"/>
        <pc:sldMkLst>
          <pc:docMk/>
          <pc:sldMk cId="3381831678" sldId="1111"/>
        </pc:sldMkLst>
        <pc:spChg chg="mod">
          <ac:chgData name="Aizhan Kassymova" userId="116eda05-19b7-4ab1-b111-75ad639c04ed" providerId="ADAL" clId="{7FCF2236-9679-A741-98AF-2B39BD724271}" dt="2022-07-21T13:48:00.968" v="8" actId="20577"/>
          <ac:spMkLst>
            <pc:docMk/>
            <pc:sldMk cId="3381831678" sldId="1111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1T13:51:19.577" v="250" actId="20577"/>
          <ac:spMkLst>
            <pc:docMk/>
            <pc:sldMk cId="3381831678" sldId="1111"/>
            <ac:spMk id="14" creationId="{0D81911D-90C6-0740-89E6-FCC1C8669E31}"/>
          </ac:spMkLst>
        </pc:spChg>
        <pc:spChg chg="mod">
          <ac:chgData name="Aizhan Kassymova" userId="116eda05-19b7-4ab1-b111-75ad639c04ed" providerId="ADAL" clId="{7FCF2236-9679-A741-98AF-2B39BD724271}" dt="2022-07-21T13:51:50.836" v="298" actId="20577"/>
          <ac:spMkLst>
            <pc:docMk/>
            <pc:sldMk cId="3381831678" sldId="1111"/>
            <ac:spMk id="23" creationId="{F2867BB2-60F5-864A-8E27-42D477CE115C}"/>
          </ac:spMkLst>
        </pc:spChg>
        <pc:spChg chg="del">
          <ac:chgData name="Aizhan Kassymova" userId="116eda05-19b7-4ab1-b111-75ad639c04ed" providerId="ADAL" clId="{7FCF2236-9679-A741-98AF-2B39BD724271}" dt="2022-07-21T13:52:05.657" v="300" actId="478"/>
          <ac:spMkLst>
            <pc:docMk/>
            <pc:sldMk cId="3381831678" sldId="1111"/>
            <ac:spMk id="98" creationId="{D42AF363-59AE-A349-BD98-DB00532A00F3}"/>
          </ac:spMkLst>
        </pc:spChg>
        <pc:spChg chg="add mod">
          <ac:chgData name="Aizhan Kassymova" userId="116eda05-19b7-4ab1-b111-75ad639c04ed" providerId="ADAL" clId="{7FCF2236-9679-A741-98AF-2B39BD724271}" dt="2022-07-21T13:52:06.160" v="301"/>
          <ac:spMkLst>
            <pc:docMk/>
            <pc:sldMk cId="3381831678" sldId="1111"/>
            <ac:spMk id="99" creationId="{34D94F45-35D4-8425-1DBB-00F0F66C80F5}"/>
          </ac:spMkLst>
        </pc:spChg>
        <pc:spChg chg="mod">
          <ac:chgData name="Aizhan Kassymova" userId="116eda05-19b7-4ab1-b111-75ad639c04ed" providerId="ADAL" clId="{7FCF2236-9679-A741-98AF-2B39BD724271}" dt="2022-07-21T13:51:41.844" v="285" actId="20577"/>
          <ac:spMkLst>
            <pc:docMk/>
            <pc:sldMk cId="3381831678" sldId="1111"/>
            <ac:spMk id="110" creationId="{3B861658-DE9B-9046-ACBD-7560EACF06FA}"/>
          </ac:spMkLst>
        </pc:spChg>
        <pc:spChg chg="mod">
          <ac:chgData name="Aizhan Kassymova" userId="116eda05-19b7-4ab1-b111-75ad639c04ed" providerId="ADAL" clId="{7FCF2236-9679-A741-98AF-2B39BD724271}" dt="2022-07-21T13:51:34.207" v="272" actId="20577"/>
          <ac:spMkLst>
            <pc:docMk/>
            <pc:sldMk cId="3381831678" sldId="1111"/>
            <ac:spMk id="111" creationId="{1AB225C5-3897-CE47-9E7A-F5B2FC51E3DE}"/>
          </ac:spMkLst>
        </pc:spChg>
        <pc:spChg chg="mod">
          <ac:chgData name="Aizhan Kassymova" userId="116eda05-19b7-4ab1-b111-75ad639c04ed" providerId="ADAL" clId="{7FCF2236-9679-A741-98AF-2B39BD724271}" dt="2022-07-21T13:51:01.029" v="210" actId="20577"/>
          <ac:spMkLst>
            <pc:docMk/>
            <pc:sldMk cId="3381831678" sldId="1111"/>
            <ac:spMk id="112" creationId="{40F2207E-339D-D64D-83CD-4CF07C6412A9}"/>
          </ac:spMkLst>
        </pc:spChg>
        <pc:spChg chg="mod">
          <ac:chgData name="Aizhan Kassymova" userId="116eda05-19b7-4ab1-b111-75ad639c04ed" providerId="ADAL" clId="{7FCF2236-9679-A741-98AF-2B39BD724271}" dt="2022-07-21T13:51:06.906" v="222" actId="20577"/>
          <ac:spMkLst>
            <pc:docMk/>
            <pc:sldMk cId="3381831678" sldId="1111"/>
            <ac:spMk id="113" creationId="{59390DD3-9B16-EC4B-86FC-6D12AD88A708}"/>
          </ac:spMkLst>
        </pc:spChg>
        <pc:spChg chg="mod">
          <ac:chgData name="Aizhan Kassymova" userId="116eda05-19b7-4ab1-b111-75ad639c04ed" providerId="ADAL" clId="{7FCF2236-9679-A741-98AF-2B39BD724271}" dt="2022-07-21T13:51:46.597" v="293" actId="20577"/>
          <ac:spMkLst>
            <pc:docMk/>
            <pc:sldMk cId="3381831678" sldId="1111"/>
            <ac:spMk id="115" creationId="{8FEE0406-B0E9-A947-A9BE-28C68378043E}"/>
          </ac:spMkLst>
        </pc:spChg>
        <pc:spChg chg="mod">
          <ac:chgData name="Aizhan Kassymova" userId="116eda05-19b7-4ab1-b111-75ad639c04ed" providerId="ADAL" clId="{7FCF2236-9679-A741-98AF-2B39BD724271}" dt="2022-07-21T13:50:37.917" v="192" actId="255"/>
          <ac:spMkLst>
            <pc:docMk/>
            <pc:sldMk cId="3381831678" sldId="1111"/>
            <ac:spMk id="215" creationId="{38D73E7D-6683-3B49-B9F1-F60777D45BFB}"/>
          </ac:spMkLst>
        </pc:spChg>
      </pc:sldChg>
      <pc:sldChg chg="addSp modSp modNotesTx">
        <pc:chgData name="Aizhan Kassymova" userId="116eda05-19b7-4ab1-b111-75ad639c04ed" providerId="ADAL" clId="{7FCF2236-9679-A741-98AF-2B39BD724271}" dt="2022-07-25T05:58:13.883" v="1467" actId="20577"/>
        <pc:sldMkLst>
          <pc:docMk/>
          <pc:sldMk cId="2720633737" sldId="1112"/>
        </pc:sldMkLst>
        <pc:spChg chg="add mod">
          <ac:chgData name="Aizhan Kassymova" userId="116eda05-19b7-4ab1-b111-75ad639c04ed" providerId="ADAL" clId="{7FCF2236-9679-A741-98AF-2B39BD724271}" dt="2022-07-21T13:52:00.944" v="299"/>
          <ac:spMkLst>
            <pc:docMk/>
            <pc:sldMk cId="2720633737" sldId="1112"/>
            <ac:spMk id="223" creationId="{B4A079F7-43D9-8B25-BC57-73A058B5278F}"/>
          </ac:spMkLst>
        </pc:spChg>
      </pc:sldChg>
      <pc:sldChg chg="modNotesTx">
        <pc:chgData name="Aizhan Kassymova" userId="116eda05-19b7-4ab1-b111-75ad639c04ed" providerId="ADAL" clId="{7FCF2236-9679-A741-98AF-2B39BD724271}" dt="2022-07-25T05:49:47.808" v="1369" actId="20577"/>
        <pc:sldMkLst>
          <pc:docMk/>
          <pc:sldMk cId="3491443387" sldId="1113"/>
        </pc:sldMkLst>
      </pc:sldChg>
      <pc:sldChg chg="delSp modSp new mod">
        <pc:chgData name="Aizhan Kassymova" userId="116eda05-19b7-4ab1-b111-75ad639c04ed" providerId="ADAL" clId="{7FCF2236-9679-A741-98AF-2B39BD724271}" dt="2022-07-25T06:57:21.515" v="1696" actId="478"/>
        <pc:sldMkLst>
          <pc:docMk/>
          <pc:sldMk cId="1400790640" sldId="1116"/>
        </pc:sldMkLst>
        <pc:spChg chg="mod">
          <ac:chgData name="Aizhan Kassymova" userId="116eda05-19b7-4ab1-b111-75ad639c04ed" providerId="ADAL" clId="{7FCF2236-9679-A741-98AF-2B39BD724271}" dt="2022-07-25T06:57:09.159" v="1695" actId="20577"/>
          <ac:spMkLst>
            <pc:docMk/>
            <pc:sldMk cId="1400790640" sldId="1116"/>
            <ac:spMk id="2" creationId="{45B0563D-304B-1120-D786-552FA4F8E352}"/>
          </ac:spMkLst>
        </pc:spChg>
        <pc:spChg chg="del">
          <ac:chgData name="Aizhan Kassymova" userId="116eda05-19b7-4ab1-b111-75ad639c04ed" providerId="ADAL" clId="{7FCF2236-9679-A741-98AF-2B39BD724271}" dt="2022-07-25T06:57:21.515" v="1696" actId="478"/>
          <ac:spMkLst>
            <pc:docMk/>
            <pc:sldMk cId="1400790640" sldId="1116"/>
            <ac:spMk id="3" creationId="{994D126E-B73C-8810-D467-0AF6FBBE1C0F}"/>
          </ac:spMkLst>
        </pc:spChg>
      </pc:sldChg>
    </pc:docChg>
  </pc:docChgLst>
  <pc:docChgLst>
    <pc:chgData name="Aizhan Kassymova" userId="S::a.kassymova@satbayev.university::116eda05-19b7-4ab1-b111-75ad639c04ed" providerId="AD" clId="Web-{B992762C-C395-86BA-9A54-0B896E35C159}"/>
    <pc:docChg chg="modSld">
      <pc:chgData name="Aizhan Kassymova" userId="S::a.kassymova@satbayev.university::116eda05-19b7-4ab1-b111-75ad639c04ed" providerId="AD" clId="Web-{B992762C-C395-86BA-9A54-0B896E35C159}" dt="2022-07-27T16:48:35.629" v="11"/>
      <pc:docMkLst>
        <pc:docMk/>
      </pc:docMkLst>
      <pc:sldChg chg="modSp">
        <pc:chgData name="Aizhan Kassymova" userId="S::a.kassymova@satbayev.university::116eda05-19b7-4ab1-b111-75ad639c04ed" providerId="AD" clId="Web-{B992762C-C395-86BA-9A54-0B896E35C159}" dt="2022-07-27T16:47:54.691" v="7" actId="2057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B992762C-C395-86BA-9A54-0B896E35C159}" dt="2022-07-27T16:47:54.691" v="7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addSp delSp">
        <pc:chgData name="Aizhan Kassymova" userId="S::a.kassymova@satbayev.university::116eda05-19b7-4ab1-b111-75ad639c04ed" providerId="AD" clId="Web-{B992762C-C395-86BA-9A54-0B896E35C159}" dt="2022-07-27T16:48:35.629" v="11"/>
        <pc:sldMkLst>
          <pc:docMk/>
          <pc:sldMk cId="2835833805" sldId="1115"/>
        </pc:sldMkLst>
        <pc:spChg chg="add">
          <ac:chgData name="Aizhan Kassymova" userId="S::a.kassymova@satbayev.university::116eda05-19b7-4ab1-b111-75ad639c04ed" providerId="AD" clId="Web-{B992762C-C395-86BA-9A54-0B896E35C159}" dt="2022-07-27T16:48:11.769" v="9"/>
          <ac:spMkLst>
            <pc:docMk/>
            <pc:sldMk cId="2835833805" sldId="1115"/>
            <ac:spMk id="9" creationId="{B7F6C992-FF51-E8BC-724B-3FF167757450}"/>
          </ac:spMkLst>
        </pc:spChg>
        <pc:spChg chg="add">
          <ac:chgData name="Aizhan Kassymova" userId="S::a.kassymova@satbayev.university::116eda05-19b7-4ab1-b111-75ad639c04ed" providerId="AD" clId="Web-{B992762C-C395-86BA-9A54-0B896E35C159}" dt="2022-07-27T16:48:17.723" v="10"/>
          <ac:spMkLst>
            <pc:docMk/>
            <pc:sldMk cId="2835833805" sldId="1115"/>
            <ac:spMk id="448" creationId="{541DB1DA-FD54-0D21-A8EE-9DE259F544A0}"/>
          </ac:spMkLst>
        </pc:spChg>
        <pc:spChg chg="add">
          <ac:chgData name="Aizhan Kassymova" userId="S::a.kassymova@satbayev.university::116eda05-19b7-4ab1-b111-75ad639c04ed" providerId="AD" clId="Web-{B992762C-C395-86BA-9A54-0B896E35C159}" dt="2022-07-27T16:48:35.629" v="11"/>
          <ac:spMkLst>
            <pc:docMk/>
            <pc:sldMk cId="2835833805" sldId="1115"/>
            <ac:spMk id="456" creationId="{A91970E0-58FD-1901-FE0D-34FCA157C68E}"/>
          </ac:spMkLst>
        </pc:spChg>
        <pc:spChg chg="del">
          <ac:chgData name="Aizhan Kassymova" userId="S::a.kassymova@satbayev.university::116eda05-19b7-4ab1-b111-75ad639c04ed" providerId="AD" clId="Web-{B992762C-C395-86BA-9A54-0B896E35C159}" dt="2022-07-27T16:48:11.113" v="8"/>
          <ac:spMkLst>
            <pc:docMk/>
            <pc:sldMk cId="2835833805" sldId="1115"/>
            <ac:spMk id="526" creationId="{58250C2D-03C7-2C42-9317-E77099EDA1D2}"/>
          </ac:spMkLst>
        </pc:spChg>
      </pc:sldChg>
    </pc:docChg>
  </pc:docChgLst>
  <pc:docChgLst>
    <pc:chgData name="Aizhan Kassymova" userId="116eda05-19b7-4ab1-b111-75ad639c04ed" providerId="ADAL" clId="{481AF113-4C93-4F4A-9E62-C6ADB38EE59E}"/>
    <pc:docChg chg="undo custSel addSld delSld modSld delMainMaster">
      <pc:chgData name="Aizhan Kassymova" userId="116eda05-19b7-4ab1-b111-75ad639c04ed" providerId="ADAL" clId="{481AF113-4C93-4F4A-9E62-C6ADB38EE59E}" dt="2022-07-19T17:39:06.200" v="7411" actId="2696"/>
      <pc:docMkLst>
        <pc:docMk/>
      </pc:docMkLst>
      <pc:sldChg chg="modSp mod">
        <pc:chgData name="Aizhan Kassymova" userId="116eda05-19b7-4ab1-b111-75ad639c04ed" providerId="ADAL" clId="{481AF113-4C93-4F4A-9E62-C6ADB38EE59E}" dt="2022-07-16T07:44:20.694" v="23" actId="255"/>
        <pc:sldMkLst>
          <pc:docMk/>
          <pc:sldMk cId="618695574" sldId="256"/>
        </pc:sldMkLst>
        <pc:spChg chg="mod">
          <ac:chgData name="Aizhan Kassymova" userId="116eda05-19b7-4ab1-b111-75ad639c04ed" providerId="ADAL" clId="{481AF113-4C93-4F4A-9E62-C6ADB38EE59E}" dt="2022-07-16T07:44:20.694" v="23" actId="255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116eda05-19b7-4ab1-b111-75ad639c04ed" providerId="ADAL" clId="{481AF113-4C93-4F4A-9E62-C6ADB38EE59E}" dt="2022-07-16T07:48:38.911" v="86" actId="2696"/>
        <pc:sldMkLst>
          <pc:docMk/>
          <pc:sldMk cId="3878279891" sldId="415"/>
        </pc:sldMkLst>
      </pc:sldChg>
      <pc:sldChg chg="modSp mod modNotesTx">
        <pc:chgData name="Aizhan Kassymova" userId="116eda05-19b7-4ab1-b111-75ad639c04ed" providerId="ADAL" clId="{481AF113-4C93-4F4A-9E62-C6ADB38EE59E}" dt="2022-07-16T08:23:27.707" v="131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481AF113-4C93-4F4A-9E62-C6ADB38EE59E}" dt="2022-07-16T07:45:47.259" v="4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116eda05-19b7-4ab1-b111-75ad639c04ed" providerId="ADAL" clId="{481AF113-4C93-4F4A-9E62-C6ADB38EE59E}" dt="2022-07-16T07:48:34.876" v="79" actId="2696"/>
        <pc:sldMkLst>
          <pc:docMk/>
          <pc:sldMk cId="3559371383" sldId="993"/>
        </pc:sldMkLst>
      </pc:sldChg>
      <pc:sldChg chg="del">
        <pc:chgData name="Aizhan Kassymova" userId="116eda05-19b7-4ab1-b111-75ad639c04ed" providerId="ADAL" clId="{481AF113-4C93-4F4A-9E62-C6ADB38EE59E}" dt="2022-07-16T07:48:34.183" v="78" actId="2696"/>
        <pc:sldMkLst>
          <pc:docMk/>
          <pc:sldMk cId="3215806968" sldId="994"/>
        </pc:sldMkLst>
      </pc:sldChg>
      <pc:sldChg chg="del">
        <pc:chgData name="Aizhan Kassymova" userId="116eda05-19b7-4ab1-b111-75ad639c04ed" providerId="ADAL" clId="{481AF113-4C93-4F4A-9E62-C6ADB38EE59E}" dt="2022-07-16T07:48:33.582" v="77" actId="2696"/>
        <pc:sldMkLst>
          <pc:docMk/>
          <pc:sldMk cId="519445649" sldId="995"/>
        </pc:sldMkLst>
      </pc:sldChg>
      <pc:sldChg chg="del">
        <pc:chgData name="Aizhan Kassymova" userId="116eda05-19b7-4ab1-b111-75ad639c04ed" providerId="ADAL" clId="{481AF113-4C93-4F4A-9E62-C6ADB38EE59E}" dt="2022-07-16T07:48:32.440" v="75" actId="2696"/>
        <pc:sldMkLst>
          <pc:docMk/>
          <pc:sldMk cId="1724717735" sldId="996"/>
        </pc:sldMkLst>
      </pc:sldChg>
      <pc:sldChg chg="del">
        <pc:chgData name="Aizhan Kassymova" userId="116eda05-19b7-4ab1-b111-75ad639c04ed" providerId="ADAL" clId="{481AF113-4C93-4F4A-9E62-C6ADB38EE59E}" dt="2022-07-16T07:48:32.985" v="76" actId="2696"/>
        <pc:sldMkLst>
          <pc:docMk/>
          <pc:sldMk cId="396709274" sldId="998"/>
        </pc:sldMkLst>
      </pc:sldChg>
      <pc:sldChg chg="del">
        <pc:chgData name="Aizhan Kassymova" userId="116eda05-19b7-4ab1-b111-75ad639c04ed" providerId="ADAL" clId="{481AF113-4C93-4F4A-9E62-C6ADB38EE59E}" dt="2022-07-16T07:48:31.908" v="74" actId="2696"/>
        <pc:sldMkLst>
          <pc:docMk/>
          <pc:sldMk cId="2473510013" sldId="1002"/>
        </pc:sldMkLst>
      </pc:sldChg>
      <pc:sldChg chg="del">
        <pc:chgData name="Aizhan Kassymova" userId="116eda05-19b7-4ab1-b111-75ad639c04ed" providerId="ADAL" clId="{481AF113-4C93-4F4A-9E62-C6ADB38EE59E}" dt="2022-07-16T07:48:31.348" v="73" actId="2696"/>
        <pc:sldMkLst>
          <pc:docMk/>
          <pc:sldMk cId="1806603704" sldId="1003"/>
        </pc:sldMkLst>
      </pc:sldChg>
      <pc:sldChg chg="del">
        <pc:chgData name="Aizhan Kassymova" userId="116eda05-19b7-4ab1-b111-75ad639c04ed" providerId="ADAL" clId="{481AF113-4C93-4F4A-9E62-C6ADB38EE59E}" dt="2022-07-16T07:48:30.714" v="72" actId="2696"/>
        <pc:sldMkLst>
          <pc:docMk/>
          <pc:sldMk cId="1361521299" sldId="1004"/>
        </pc:sldMkLst>
      </pc:sldChg>
      <pc:sldChg chg="del">
        <pc:chgData name="Aizhan Kassymova" userId="116eda05-19b7-4ab1-b111-75ad639c04ed" providerId="ADAL" clId="{481AF113-4C93-4F4A-9E62-C6ADB38EE59E}" dt="2022-07-16T07:48:43.164" v="91" actId="2696"/>
        <pc:sldMkLst>
          <pc:docMk/>
          <pc:sldMk cId="4011593193" sldId="1005"/>
        </pc:sldMkLst>
      </pc:sldChg>
      <pc:sldChg chg="del">
        <pc:chgData name="Aizhan Kassymova" userId="116eda05-19b7-4ab1-b111-75ad639c04ed" providerId="ADAL" clId="{481AF113-4C93-4F4A-9E62-C6ADB38EE59E}" dt="2022-07-16T07:48:42.545" v="90" actId="2696"/>
        <pc:sldMkLst>
          <pc:docMk/>
          <pc:sldMk cId="421856067" sldId="1006"/>
        </pc:sldMkLst>
      </pc:sldChg>
      <pc:sldChg chg="del">
        <pc:chgData name="Aizhan Kassymova" userId="116eda05-19b7-4ab1-b111-75ad639c04ed" providerId="ADAL" clId="{481AF113-4C93-4F4A-9E62-C6ADB38EE59E}" dt="2022-07-16T07:48:41.883" v="89" actId="2696"/>
        <pc:sldMkLst>
          <pc:docMk/>
          <pc:sldMk cId="2199283685" sldId="1007"/>
        </pc:sldMkLst>
      </pc:sldChg>
      <pc:sldChg chg="del">
        <pc:chgData name="Aizhan Kassymova" userId="116eda05-19b7-4ab1-b111-75ad639c04ed" providerId="ADAL" clId="{481AF113-4C93-4F4A-9E62-C6ADB38EE59E}" dt="2022-07-16T07:48:41.220" v="88" actId="2696"/>
        <pc:sldMkLst>
          <pc:docMk/>
          <pc:sldMk cId="2039105488" sldId="1008"/>
        </pc:sldMkLst>
      </pc:sldChg>
      <pc:sldChg chg="del">
        <pc:chgData name="Aizhan Kassymova" userId="116eda05-19b7-4ab1-b111-75ad639c04ed" providerId="ADAL" clId="{481AF113-4C93-4F4A-9E62-C6ADB38EE59E}" dt="2022-07-16T07:48:40.193" v="87" actId="2696"/>
        <pc:sldMkLst>
          <pc:docMk/>
          <pc:sldMk cId="622832814" sldId="1009"/>
        </pc:sldMkLst>
      </pc:sldChg>
      <pc:sldChg chg="del">
        <pc:chgData name="Aizhan Kassymova" userId="116eda05-19b7-4ab1-b111-75ad639c04ed" providerId="ADAL" clId="{481AF113-4C93-4F4A-9E62-C6ADB38EE59E}" dt="2022-07-16T07:48:38.029" v="84" actId="2696"/>
        <pc:sldMkLst>
          <pc:docMk/>
          <pc:sldMk cId="2628641788" sldId="1010"/>
        </pc:sldMkLst>
      </pc:sldChg>
      <pc:sldChg chg="del">
        <pc:chgData name="Aizhan Kassymova" userId="116eda05-19b7-4ab1-b111-75ad639c04ed" providerId="ADAL" clId="{481AF113-4C93-4F4A-9E62-C6ADB38EE59E}" dt="2022-07-16T07:48:36.979" v="83" actId="2696"/>
        <pc:sldMkLst>
          <pc:docMk/>
          <pc:sldMk cId="4140032516" sldId="1011"/>
        </pc:sldMkLst>
      </pc:sldChg>
      <pc:sldChg chg="del">
        <pc:chgData name="Aizhan Kassymova" userId="116eda05-19b7-4ab1-b111-75ad639c04ed" providerId="ADAL" clId="{481AF113-4C93-4F4A-9E62-C6ADB38EE59E}" dt="2022-07-16T07:48:36.730" v="82" actId="2696"/>
        <pc:sldMkLst>
          <pc:docMk/>
          <pc:sldMk cId="3516260518" sldId="1012"/>
        </pc:sldMkLst>
      </pc:sldChg>
      <pc:sldChg chg="del">
        <pc:chgData name="Aizhan Kassymova" userId="116eda05-19b7-4ab1-b111-75ad639c04ed" providerId="ADAL" clId="{481AF113-4C93-4F4A-9E62-C6ADB38EE59E}" dt="2022-07-16T07:48:36.009" v="81" actId="2696"/>
        <pc:sldMkLst>
          <pc:docMk/>
          <pc:sldMk cId="2500415789" sldId="1013"/>
        </pc:sldMkLst>
      </pc:sldChg>
      <pc:sldChg chg="del">
        <pc:chgData name="Aizhan Kassymova" userId="116eda05-19b7-4ab1-b111-75ad639c04ed" providerId="ADAL" clId="{481AF113-4C93-4F4A-9E62-C6ADB38EE59E}" dt="2022-07-16T07:48:35.493" v="80" actId="2696"/>
        <pc:sldMkLst>
          <pc:docMk/>
          <pc:sldMk cId="3538661402" sldId="1014"/>
        </pc:sldMkLst>
      </pc:sldChg>
      <pc:sldChg chg="del">
        <pc:chgData name="Aizhan Kassymova" userId="116eda05-19b7-4ab1-b111-75ad639c04ed" providerId="ADAL" clId="{481AF113-4C93-4F4A-9E62-C6ADB38EE59E}" dt="2022-07-16T07:48:38.415" v="85" actId="2696"/>
        <pc:sldMkLst>
          <pc:docMk/>
          <pc:sldMk cId="2424358755" sldId="1016"/>
        </pc:sldMkLst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4280837052" sldId="1042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4280837052" sldId="1042"/>
            <ac:spMk id="3" creationId="{3B8A7DC3-C885-F84E-9572-316B746437B7}"/>
          </ac:spMkLst>
        </pc:spChg>
      </pc:sldChg>
      <pc:sldChg chg="modSp add mod modAnim">
        <pc:chgData name="Aizhan Kassymova" userId="116eda05-19b7-4ab1-b111-75ad639c04ed" providerId="ADAL" clId="{481AF113-4C93-4F4A-9E62-C6ADB38EE59E}" dt="2022-07-17T10:45:53.524" v="5746" actId="20577"/>
        <pc:sldMkLst>
          <pc:docMk/>
          <pc:sldMk cId="636725116" sldId="1068"/>
        </pc:sldMkLst>
        <pc:spChg chg="mod">
          <ac:chgData name="Aizhan Kassymova" userId="116eda05-19b7-4ab1-b111-75ad639c04ed" providerId="ADAL" clId="{481AF113-4C93-4F4A-9E62-C6ADB38EE59E}" dt="2022-07-17T10:45:30.975" v="5723" actId="20577"/>
          <ac:spMkLst>
            <pc:docMk/>
            <pc:sldMk cId="636725116" sldId="1068"/>
            <ac:spMk id="8" creationId="{2AB7AFB9-05B7-8F45-B2AB-A2B2DBC22CCE}"/>
          </ac:spMkLst>
        </pc:spChg>
        <pc:spChg chg="mod">
          <ac:chgData name="Aizhan Kassymova" userId="116eda05-19b7-4ab1-b111-75ad639c04ed" providerId="ADAL" clId="{481AF113-4C93-4F4A-9E62-C6ADB38EE59E}" dt="2022-07-17T10:40:12.989" v="5421" actId="20577"/>
          <ac:spMkLst>
            <pc:docMk/>
            <pc:sldMk cId="636725116" sldId="1068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636725116" sldId="1068"/>
            <ac:spMk id="10" creationId="{31E9D565-6810-E44B-9B1D-6FAB7B7F8E1A}"/>
          </ac:spMkLst>
        </pc:spChg>
        <pc:spChg chg="mod">
          <ac:chgData name="Aizhan Kassymova" userId="116eda05-19b7-4ab1-b111-75ad639c04ed" providerId="ADAL" clId="{481AF113-4C93-4F4A-9E62-C6ADB38EE59E}" dt="2022-07-17T10:45:45.193" v="5733" actId="20577"/>
          <ac:spMkLst>
            <pc:docMk/>
            <pc:sldMk cId="636725116" sldId="1068"/>
            <ac:spMk id="17" creationId="{4D5B851A-267A-1546-B45E-931C3F7AF0F8}"/>
          </ac:spMkLst>
        </pc:spChg>
        <pc:spChg chg="mod">
          <ac:chgData name="Aizhan Kassymova" userId="116eda05-19b7-4ab1-b111-75ad639c04ed" providerId="ADAL" clId="{481AF113-4C93-4F4A-9E62-C6ADB38EE59E}" dt="2022-07-17T10:45:53.524" v="5746" actId="20577"/>
          <ac:spMkLst>
            <pc:docMk/>
            <pc:sldMk cId="636725116" sldId="1068"/>
            <ac:spMk id="18" creationId="{4EA9C80E-6BB3-B44E-A522-3C7B027B4CFC}"/>
          </ac:spMkLst>
        </pc:spChg>
      </pc:sldChg>
      <pc:sldChg chg="modSp add mod modAnim">
        <pc:chgData name="Aizhan Kassymova" userId="116eda05-19b7-4ab1-b111-75ad639c04ed" providerId="ADAL" clId="{481AF113-4C93-4F4A-9E62-C6ADB38EE59E}" dt="2022-07-17T10:52:42.762" v="6046" actId="1076"/>
        <pc:sldMkLst>
          <pc:docMk/>
          <pc:sldMk cId="3754433943" sldId="1069"/>
        </pc:sldMkLst>
        <pc:spChg chg="mod">
          <ac:chgData name="Aizhan Kassymova" userId="116eda05-19b7-4ab1-b111-75ad639c04ed" providerId="ADAL" clId="{481AF113-4C93-4F4A-9E62-C6ADB38EE59E}" dt="2022-07-17T10:46:10.306" v="5761" actId="20577"/>
          <ac:spMkLst>
            <pc:docMk/>
            <pc:sldMk cId="3754433943" sldId="1069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754433943" sldId="1069"/>
            <ac:spMk id="59" creationId="{C473C8CC-FB59-904B-86D0-BFB6A614029E}"/>
          </ac:spMkLst>
        </pc:spChg>
        <pc:spChg chg="mod">
          <ac:chgData name="Aizhan Kassymova" userId="116eda05-19b7-4ab1-b111-75ad639c04ed" providerId="ADAL" clId="{481AF113-4C93-4F4A-9E62-C6ADB38EE59E}" dt="2022-07-17T10:49:42.550" v="5900" actId="20577"/>
          <ac:spMkLst>
            <pc:docMk/>
            <pc:sldMk cId="3754433943" sldId="1069"/>
            <ac:spMk id="71" creationId="{D0A9535F-9718-644A-A429-D02A2397C27B}"/>
          </ac:spMkLst>
        </pc:spChg>
        <pc:spChg chg="mod">
          <ac:chgData name="Aizhan Kassymova" userId="116eda05-19b7-4ab1-b111-75ad639c04ed" providerId="ADAL" clId="{481AF113-4C93-4F4A-9E62-C6ADB38EE59E}" dt="2022-07-17T10:52:02.493" v="6000" actId="1076"/>
          <ac:spMkLst>
            <pc:docMk/>
            <pc:sldMk cId="3754433943" sldId="1069"/>
            <ac:spMk id="72" creationId="{EE5DED9F-E1C4-F34D-899C-5E5BAFDADC9E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73" creationId="{1DB0406D-8424-A242-88CD-CF99DD0C8226}"/>
          </ac:spMkLst>
        </pc:spChg>
        <pc:spChg chg="mod">
          <ac:chgData name="Aizhan Kassymova" userId="116eda05-19b7-4ab1-b111-75ad639c04ed" providerId="ADAL" clId="{481AF113-4C93-4F4A-9E62-C6ADB38EE59E}" dt="2022-07-17T10:52:42.762" v="6046" actId="1076"/>
          <ac:spMkLst>
            <pc:docMk/>
            <pc:sldMk cId="3754433943" sldId="1069"/>
            <ac:spMk id="74" creationId="{61B2A806-9EFC-9449-97BE-336492E83009}"/>
          </ac:spMkLst>
        </pc:spChg>
        <pc:spChg chg="mod">
          <ac:chgData name="Aizhan Kassymova" userId="116eda05-19b7-4ab1-b111-75ad639c04ed" providerId="ADAL" clId="{481AF113-4C93-4F4A-9E62-C6ADB38EE59E}" dt="2022-07-17T10:50:00.087" v="5913" actId="20577"/>
          <ac:spMkLst>
            <pc:docMk/>
            <pc:sldMk cId="3754433943" sldId="1069"/>
            <ac:spMk id="77" creationId="{AFF1AA49-1EC5-FD4D-A4C7-4E97FBE86C40}"/>
          </ac:spMkLst>
        </pc:spChg>
        <pc:spChg chg="mod">
          <ac:chgData name="Aizhan Kassymova" userId="116eda05-19b7-4ab1-b111-75ad639c04ed" providerId="ADAL" clId="{481AF113-4C93-4F4A-9E62-C6ADB38EE59E}" dt="2022-07-17T10:50:08.828" v="5926" actId="20577"/>
          <ac:spMkLst>
            <pc:docMk/>
            <pc:sldMk cId="3754433943" sldId="1069"/>
            <ac:spMk id="80" creationId="{8A281BFE-8385-CA42-BA62-2631AB1C4BEF}"/>
          </ac:spMkLst>
        </pc:spChg>
        <pc:spChg chg="mod">
          <ac:chgData name="Aizhan Kassymova" userId="116eda05-19b7-4ab1-b111-75ad639c04ed" providerId="ADAL" clId="{481AF113-4C93-4F4A-9E62-C6ADB38EE59E}" dt="2022-07-17T10:50:19.085" v="5939" actId="20577"/>
          <ac:spMkLst>
            <pc:docMk/>
            <pc:sldMk cId="3754433943" sldId="1069"/>
            <ac:spMk id="83" creationId="{96F64D17-51D6-0A4A-BDA6-07C403F43898}"/>
          </ac:spMkLst>
        </pc:spChg>
        <pc:spChg chg="mod">
          <ac:chgData name="Aizhan Kassymova" userId="116eda05-19b7-4ab1-b111-75ad639c04ed" providerId="ADAL" clId="{481AF113-4C93-4F4A-9E62-C6ADB38EE59E}" dt="2022-07-17T10:50:27.485" v="5952" actId="20577"/>
          <ac:spMkLst>
            <pc:docMk/>
            <pc:sldMk cId="3754433943" sldId="1069"/>
            <ac:spMk id="86" creationId="{98847E99-AF68-1F43-AC46-9AD80D6458C5}"/>
          </ac:spMkLst>
        </pc:spChg>
        <pc:spChg chg="mod">
          <ac:chgData name="Aizhan Kassymova" userId="116eda05-19b7-4ab1-b111-75ad639c04ed" providerId="ADAL" clId="{481AF113-4C93-4F4A-9E62-C6ADB38EE59E}" dt="2022-07-17T10:52:02.493" v="6000" actId="1076"/>
          <ac:spMkLst>
            <pc:docMk/>
            <pc:sldMk cId="3754433943" sldId="1069"/>
            <ac:spMk id="90" creationId="{42A6104A-05E4-B94E-8AC8-1F8524B85F70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2" creationId="{30FC1D0E-933E-6B40-9A42-0E9717238432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3" creationId="{B5655423-6CF0-CD49-B3A9-063B782C1F8A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4" creationId="{A0AC0D67-FA58-B147-A1DC-191134726C5A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5" creationId="{DE00B670-08D8-5142-A593-67DE6409B9C4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6" creationId="{C0F46C25-0562-1D41-A932-B4DCFBC60F32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8" creationId="{5D3DFADC-1C8D-AF4C-85AA-0F7A2C55C87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0" creationId="{85C735FA-9571-F248-9BA5-6CDBDBE01BD6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1" creationId="{5812C6A4-3EC0-A249-9E63-F46527542665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3" creationId="{7CC2BA69-A482-5D4B-8CA5-B5AC73726D7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5" creationId="{5D47278C-43D3-204F-86FD-15B20209028D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6" creationId="{C4685EB6-AA09-4243-9AED-1759E88D18E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7" creationId="{F8013113-6639-D746-8787-464D70E731D8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8" creationId="{BAF4B182-B231-9044-AFF9-C80B2E27F7AF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9" creationId="{5BF1720C-9B23-A442-9078-1CB2D3EAD126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0" creationId="{5C72D219-90B2-E948-8C51-2DF4C76E6710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1" creationId="{83107432-CCDD-3F4A-A673-5C965AB6622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2" creationId="{93D83AE9-CB35-4043-B0A0-1FFA790871DB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3" creationId="{C8BA1D5C-380B-5844-9DFE-FB0350399A3E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4" creationId="{EF0EACD3-D07B-0F4F-BB94-4F2D63912972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5" creationId="{C545DB8D-EFCD-9A46-858D-A246B93C7BA5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6" creationId="{9EDB1FCF-F653-F642-8D80-BF382D9E0C35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7" creationId="{609BFCAD-4861-EE43-8362-EA6C48556301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8" creationId="{042898BA-1F4B-D343-83D2-32F6B871E166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9" creationId="{43D7819E-9A5B-E741-ACC4-82E6487AE398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0" creationId="{82D153A1-613C-9C4E-A2C0-B1C929BC01CE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1" creationId="{F147FCC4-6131-8F44-A906-F0D80C4D7263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2" creationId="{B3A024BC-0571-B343-B957-96A9956CB100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3" creationId="{BCE631BE-5109-0446-9778-CCBD1DF0A6B3}"/>
          </ac:spMkLst>
        </pc:spChg>
        <pc:grpChg chg="mod">
          <ac:chgData name="Aizhan Kassymova" userId="116eda05-19b7-4ab1-b111-75ad639c04ed" providerId="ADAL" clId="{481AF113-4C93-4F4A-9E62-C6ADB38EE59E}" dt="2022-07-17T10:52:02.493" v="6000" actId="1076"/>
          <ac:grpSpMkLst>
            <pc:docMk/>
            <pc:sldMk cId="3754433943" sldId="1069"/>
            <ac:grpSpMk id="2" creationId="{E5E3F8E5-5BB6-9F4D-BD7D-96E3FCFF937E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3" creationId="{046FA54E-9DBE-BF46-9FA4-0BD5D56FE85D}"/>
          </ac:grpSpMkLst>
        </pc:grpChg>
        <pc:grpChg chg="mod">
          <ac:chgData name="Aizhan Kassymova" userId="116eda05-19b7-4ab1-b111-75ad639c04ed" providerId="ADAL" clId="{481AF113-4C93-4F4A-9E62-C6ADB38EE59E}" dt="2022-07-17T10:52:42.762" v="6046" actId="1076"/>
          <ac:grpSpMkLst>
            <pc:docMk/>
            <pc:sldMk cId="3754433943" sldId="1069"/>
            <ac:grpSpMk id="4" creationId="{067724E3-B9EF-784C-81CF-0208D90CEEBE}"/>
          </ac:grpSpMkLst>
        </pc:grpChg>
        <pc:grpChg chg="mod">
          <ac:chgData name="Aizhan Kassymova" userId="116eda05-19b7-4ab1-b111-75ad639c04ed" providerId="ADAL" clId="{481AF113-4C93-4F4A-9E62-C6ADB38EE59E}" dt="2022-07-17T10:52:02.493" v="6000" actId="1076"/>
          <ac:grpSpMkLst>
            <pc:docMk/>
            <pc:sldMk cId="3754433943" sldId="1069"/>
            <ac:grpSpMk id="88" creationId="{9EAD6FC3-A72E-8241-AA6C-FE53B680C4A5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91" creationId="{1578750D-9ADE-FF47-A035-3F58F7F95E77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97" creationId="{42D2ADD9-FBDF-B348-8727-B1428057A192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99" creationId="{C1D33EC1-1E29-8544-B98D-73191F02F73D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102" creationId="{7E620A9B-CBE1-F240-88FD-585574663314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104" creationId="{F21B3CA3-EDB9-ED4A-9790-00B6351372FF}"/>
          </ac:grpSpMkLst>
        </pc:grpChg>
        <pc:picChg chg="mod">
          <ac:chgData name="Aizhan Kassymova" userId="116eda05-19b7-4ab1-b111-75ad639c04ed" providerId="ADAL" clId="{481AF113-4C93-4F4A-9E62-C6ADB38EE59E}" dt="2022-07-17T10:52:42.762" v="6046" actId="1076"/>
          <ac:picMkLst>
            <pc:docMk/>
            <pc:sldMk cId="3754433943" sldId="1069"/>
            <ac:picMk id="87" creationId="{D1E934F1-FF6C-B341-A221-38110724ACAA}"/>
          </ac:picMkLst>
        </pc:picChg>
        <pc:picChg chg="mod">
          <ac:chgData name="Aizhan Kassymova" userId="116eda05-19b7-4ab1-b111-75ad639c04ed" providerId="ADAL" clId="{481AF113-4C93-4F4A-9E62-C6ADB38EE59E}" dt="2022-07-17T10:52:02.493" v="6000" actId="1076"/>
          <ac:picMkLst>
            <pc:docMk/>
            <pc:sldMk cId="3754433943" sldId="1069"/>
            <ac:picMk id="89" creationId="{1ADDC1FA-6D07-3F4E-8F74-21843504B201}"/>
          </ac:picMkLst>
        </pc:pic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826131497" sldId="1070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826131497" sldId="1070"/>
            <ac:spMk id="11" creationId="{F43C0D7C-054F-1B4F-AC91-25A09EF9905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141566410" sldId="1072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141566410" sldId="1072"/>
            <ac:spMk id="5" creationId="{D55A10CF-7248-164C-A5EF-FC5AA96E9417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805243786" sldId="1073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805243786" sldId="1073"/>
            <ac:spMk id="59" creationId="{FD2215CF-ECE6-6746-8DE5-3833EE2398C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163266440" sldId="1074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163266440" sldId="1074"/>
            <ac:spMk id="62" creationId="{805F15D5-7E9E-E54C-BDFB-FEFBBAA1DBA2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874712059" sldId="1075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874712059" sldId="1075"/>
            <ac:spMk id="65" creationId="{7E482904-1521-274F-AE73-DF7E96ACE75C}"/>
          </ac:spMkLst>
        </pc:spChg>
      </pc:sldChg>
      <pc:sldChg chg="addSp delSp modSp add mod modNotesTx">
        <pc:chgData name="Aizhan Kassymova" userId="116eda05-19b7-4ab1-b111-75ad639c04ed" providerId="ADAL" clId="{481AF113-4C93-4F4A-9E62-C6ADB38EE59E}" dt="2022-07-19T13:56:53.125" v="7169" actId="20577"/>
        <pc:sldMkLst>
          <pc:docMk/>
          <pc:sldMk cId="4262596577" sldId="1076"/>
        </pc:sldMkLst>
        <pc:spChg chg="del mod">
          <ac:chgData name="Aizhan Kassymova" userId="116eda05-19b7-4ab1-b111-75ad639c04ed" providerId="ADAL" clId="{481AF113-4C93-4F4A-9E62-C6ADB38EE59E}" dt="2022-07-19T13:28:20.647" v="6203" actId="478"/>
          <ac:spMkLst>
            <pc:docMk/>
            <pc:sldMk cId="4262596577" sldId="1076"/>
            <ac:spMk id="5" creationId="{2C9DB959-15FC-7A47-B54E-965B407AAA51}"/>
          </ac:spMkLst>
        </pc:spChg>
        <pc:spChg chg="mod">
          <ac:chgData name="Aizhan Kassymova" userId="116eda05-19b7-4ab1-b111-75ad639c04ed" providerId="ADAL" clId="{481AF113-4C93-4F4A-9E62-C6ADB38EE59E}" dt="2022-07-19T13:26:54.556" v="6184" actId="255"/>
          <ac:spMkLst>
            <pc:docMk/>
            <pc:sldMk cId="4262596577" sldId="1076"/>
            <ac:spMk id="6" creationId="{FB14C937-79C9-6642-8B0C-15F130B4AF98}"/>
          </ac:spMkLst>
        </pc:spChg>
        <pc:spChg chg="mod">
          <ac:chgData name="Aizhan Kassymova" userId="116eda05-19b7-4ab1-b111-75ad639c04ed" providerId="ADAL" clId="{481AF113-4C93-4F4A-9E62-C6ADB38EE59E}" dt="2022-07-19T13:28:13.270" v="6202" actId="255"/>
          <ac:spMkLst>
            <pc:docMk/>
            <pc:sldMk cId="4262596577" sldId="1076"/>
            <ac:spMk id="7" creationId="{996C596E-CBDC-1641-AE54-06AC7ADF3759}"/>
          </ac:spMkLst>
        </pc:spChg>
        <pc:spChg chg="add mod">
          <ac:chgData name="Aizhan Kassymova" userId="116eda05-19b7-4ab1-b111-75ad639c04ed" providerId="ADAL" clId="{481AF113-4C93-4F4A-9E62-C6ADB38EE59E}" dt="2022-07-19T13:28:21.338" v="6204"/>
          <ac:spMkLst>
            <pc:docMk/>
            <pc:sldMk cId="4262596577" sldId="1076"/>
            <ac:spMk id="8" creationId="{1FF9CB9B-6910-CE8A-311B-AF440024B47E}"/>
          </ac:spMkLst>
        </pc:spChg>
        <pc:spChg chg="mod">
          <ac:chgData name="Aizhan Kassymova" userId="116eda05-19b7-4ab1-b111-75ad639c04ed" providerId="ADAL" clId="{481AF113-4C93-4F4A-9E62-C6ADB38EE59E}" dt="2022-07-19T13:25:18.735" v="6067" actId="20577"/>
          <ac:spMkLst>
            <pc:docMk/>
            <pc:sldMk cId="4262596577" sldId="1076"/>
            <ac:spMk id="9" creationId="{247BCAC2-4B0D-C24F-A1AA-5CFB26132E0B}"/>
          </ac:spMkLst>
        </pc:spChg>
      </pc:sldChg>
      <pc:sldChg chg="addSp delSp modSp add mod modNotesTx">
        <pc:chgData name="Aizhan Kassymova" userId="116eda05-19b7-4ab1-b111-75ad639c04ed" providerId="ADAL" clId="{481AF113-4C93-4F4A-9E62-C6ADB38EE59E}" dt="2022-07-19T17:27:41.078" v="7316" actId="20577"/>
        <pc:sldMkLst>
          <pc:docMk/>
          <pc:sldMk cId="1958584799" sldId="1077"/>
        </pc:sldMkLst>
        <pc:spChg chg="mod">
          <ac:chgData name="Aizhan Kassymova" userId="116eda05-19b7-4ab1-b111-75ad639c04ed" providerId="ADAL" clId="{481AF113-4C93-4F4A-9E62-C6ADB38EE59E}" dt="2022-07-19T13:29:53.370" v="6332" actId="20577"/>
          <ac:spMkLst>
            <pc:docMk/>
            <pc:sldMk cId="1958584799" sldId="1077"/>
            <ac:spMk id="8" creationId="{321ECE79-BBE4-B646-A84C-F451AD02B983}"/>
          </ac:spMkLst>
        </pc:spChg>
        <pc:spChg chg="mod">
          <ac:chgData name="Aizhan Kassymova" userId="116eda05-19b7-4ab1-b111-75ad639c04ed" providerId="ADAL" clId="{481AF113-4C93-4F4A-9E62-C6ADB38EE59E}" dt="2022-07-19T13:29:02.327" v="6227" actId="20577"/>
          <ac:spMkLst>
            <pc:docMk/>
            <pc:sldMk cId="1958584799" sldId="1077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30:26.109" v="6369" actId="20577"/>
          <ac:spMkLst>
            <pc:docMk/>
            <pc:sldMk cId="1958584799" sldId="1077"/>
            <ac:spMk id="10" creationId="{B6C3DB56-846D-8E43-9453-A014201ECCAE}"/>
          </ac:spMkLst>
        </pc:spChg>
        <pc:spChg chg="mod">
          <ac:chgData name="Aizhan Kassymova" userId="116eda05-19b7-4ab1-b111-75ad639c04ed" providerId="ADAL" clId="{481AF113-4C93-4F4A-9E62-C6ADB38EE59E}" dt="2022-07-19T13:43:17.409" v="6839" actId="1076"/>
          <ac:spMkLst>
            <pc:docMk/>
            <pc:sldMk cId="1958584799" sldId="1077"/>
            <ac:spMk id="14" creationId="{6CA9B985-18B2-6347-8689-E6656C025475}"/>
          </ac:spMkLst>
        </pc:spChg>
        <pc:spChg chg="mod">
          <ac:chgData name="Aizhan Kassymova" userId="116eda05-19b7-4ab1-b111-75ad639c04ed" providerId="ADAL" clId="{481AF113-4C93-4F4A-9E62-C6ADB38EE59E}" dt="2022-07-19T13:43:17.409" v="6839" actId="1076"/>
          <ac:spMkLst>
            <pc:docMk/>
            <pc:sldMk cId="1958584799" sldId="1077"/>
            <ac:spMk id="15" creationId="{DED6E2F1-61E7-E241-8E2D-ADEC5E8A8091}"/>
          </ac:spMkLst>
        </pc:spChg>
        <pc:spChg chg="mod">
          <ac:chgData name="Aizhan Kassymova" userId="116eda05-19b7-4ab1-b111-75ad639c04ed" providerId="ADAL" clId="{481AF113-4C93-4F4A-9E62-C6ADB38EE59E}" dt="2022-07-19T13:30:37.183" v="6393" actId="20577"/>
          <ac:spMkLst>
            <pc:docMk/>
            <pc:sldMk cId="1958584799" sldId="1077"/>
            <ac:spMk id="18" creationId="{6AE4689D-D5B0-114C-898E-652FE1146212}"/>
          </ac:spMkLst>
        </pc:spChg>
        <pc:spChg chg="mod">
          <ac:chgData name="Aizhan Kassymova" userId="116eda05-19b7-4ab1-b111-75ad639c04ed" providerId="ADAL" clId="{481AF113-4C93-4F4A-9E62-C6ADB38EE59E}" dt="2022-07-19T13:30:48.581" v="6416" actId="20577"/>
          <ac:spMkLst>
            <pc:docMk/>
            <pc:sldMk cId="1958584799" sldId="1077"/>
            <ac:spMk id="19" creationId="{BF17A6F8-488B-914D-8FD5-D0101F59C47F}"/>
          </ac:spMkLst>
        </pc:spChg>
        <pc:spChg chg="del">
          <ac:chgData name="Aizhan Kassymova" userId="116eda05-19b7-4ab1-b111-75ad639c04ed" providerId="ADAL" clId="{481AF113-4C93-4F4A-9E62-C6ADB38EE59E}" dt="2022-07-19T13:28:32.825" v="6207" actId="478"/>
          <ac:spMkLst>
            <pc:docMk/>
            <pc:sldMk cId="1958584799" sldId="1077"/>
            <ac:spMk id="21" creationId="{EF5DEF07-DC95-F343-B9CA-F9BD40638A1C}"/>
          </ac:spMkLst>
        </pc:spChg>
        <pc:spChg chg="del mod">
          <ac:chgData name="Aizhan Kassymova" userId="116eda05-19b7-4ab1-b111-75ad639c04ed" providerId="ADAL" clId="{481AF113-4C93-4F4A-9E62-C6ADB38EE59E}" dt="2022-07-19T13:28:28.213" v="6205" actId="478"/>
          <ac:spMkLst>
            <pc:docMk/>
            <pc:sldMk cId="1958584799" sldId="1077"/>
            <ac:spMk id="22" creationId="{C3381709-4DCC-204B-A742-66F4884C7AF0}"/>
          </ac:spMkLst>
        </pc:spChg>
        <pc:spChg chg="add mod">
          <ac:chgData name="Aizhan Kassymova" userId="116eda05-19b7-4ab1-b111-75ad639c04ed" providerId="ADAL" clId="{481AF113-4C93-4F4A-9E62-C6ADB38EE59E}" dt="2022-07-19T13:28:29.249" v="6206"/>
          <ac:spMkLst>
            <pc:docMk/>
            <pc:sldMk cId="1958584799" sldId="1077"/>
            <ac:spMk id="23" creationId="{4C3CB0D1-0B67-1977-E244-3F9276A7B7F6}"/>
          </ac:spMkLst>
        </pc:spChg>
        <pc:spChg chg="add mod">
          <ac:chgData name="Aizhan Kassymova" userId="116eda05-19b7-4ab1-b111-75ad639c04ed" providerId="ADAL" clId="{481AF113-4C93-4F4A-9E62-C6ADB38EE59E}" dt="2022-07-19T13:43:37.962" v="6859" actId="1076"/>
          <ac:spMkLst>
            <pc:docMk/>
            <pc:sldMk cId="1958584799" sldId="1077"/>
            <ac:spMk id="27" creationId="{8739B433-9D8F-E674-BABF-8E2854DB8A61}"/>
          </ac:spMkLst>
        </pc:spChg>
        <pc:grpChg chg="mod">
          <ac:chgData name="Aizhan Kassymova" userId="116eda05-19b7-4ab1-b111-75ad639c04ed" providerId="ADAL" clId="{481AF113-4C93-4F4A-9E62-C6ADB38EE59E}" dt="2022-07-19T13:43:17.409" v="6839" actId="1076"/>
          <ac:grpSpMkLst>
            <pc:docMk/>
            <pc:sldMk cId="1958584799" sldId="1077"/>
            <ac:grpSpMk id="11" creationId="{A7CEE239-9E6A-4845-9F03-74B240F246F8}"/>
          </ac:grpSpMkLst>
        </pc:grpChg>
        <pc:picChg chg="add del mod">
          <ac:chgData name="Aizhan Kassymova" userId="116eda05-19b7-4ab1-b111-75ad639c04ed" providerId="ADAL" clId="{481AF113-4C93-4F4A-9E62-C6ADB38EE59E}" dt="2022-07-19T13:42:38.631" v="6835" actId="478"/>
          <ac:picMkLst>
            <pc:docMk/>
            <pc:sldMk cId="1958584799" sldId="1077"/>
            <ac:picMk id="12" creationId="{542175A0-D60C-65A0-28CE-9D4002872DFB}"/>
          </ac:picMkLst>
        </pc:picChg>
        <pc:picChg chg="add mod">
          <ac:chgData name="Aizhan Kassymova" userId="116eda05-19b7-4ab1-b111-75ad639c04ed" providerId="ADAL" clId="{481AF113-4C93-4F4A-9E62-C6ADB38EE59E}" dt="2022-07-19T13:43:11.436" v="6838" actId="14100"/>
          <ac:picMkLst>
            <pc:docMk/>
            <pc:sldMk cId="1958584799" sldId="1077"/>
            <ac:picMk id="26" creationId="{216BCB0E-481F-324C-10D1-E13F163F8AA6}"/>
          </ac:picMkLst>
        </pc:picChg>
      </pc:sldChg>
      <pc:sldChg chg="addSp delSp modSp add mod modNotesTx">
        <pc:chgData name="Aizhan Kassymova" userId="116eda05-19b7-4ab1-b111-75ad639c04ed" providerId="ADAL" clId="{481AF113-4C93-4F4A-9E62-C6ADB38EE59E}" dt="2022-07-19T17:28:56.405" v="7325" actId="20577"/>
        <pc:sldMkLst>
          <pc:docMk/>
          <pc:sldMk cId="3719365902" sldId="1078"/>
        </pc:sldMkLst>
        <pc:spChg chg="mod">
          <ac:chgData name="Aizhan Kassymova" userId="116eda05-19b7-4ab1-b111-75ad639c04ed" providerId="ADAL" clId="{481AF113-4C93-4F4A-9E62-C6ADB38EE59E}" dt="2022-07-19T13:31:40.375" v="6446" actId="20577"/>
          <ac:spMkLst>
            <pc:docMk/>
            <pc:sldMk cId="3719365902" sldId="1078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31:49.453" v="6461" actId="20577"/>
          <ac:spMkLst>
            <pc:docMk/>
            <pc:sldMk cId="3719365902" sldId="1078"/>
            <ac:spMk id="22" creationId="{CAB95007-032C-1849-B460-3E4D669013E8}"/>
          </ac:spMkLst>
        </pc:spChg>
        <pc:spChg chg="mod">
          <ac:chgData name="Aizhan Kassymova" userId="116eda05-19b7-4ab1-b111-75ad639c04ed" providerId="ADAL" clId="{481AF113-4C93-4F4A-9E62-C6ADB38EE59E}" dt="2022-07-19T13:31:58.709" v="6478" actId="20577"/>
          <ac:spMkLst>
            <pc:docMk/>
            <pc:sldMk cId="3719365902" sldId="1078"/>
            <ac:spMk id="23" creationId="{0CB38CB5-45F7-C847-AE71-4F4C5B6FDC22}"/>
          </ac:spMkLst>
        </pc:spChg>
        <pc:spChg chg="mod">
          <ac:chgData name="Aizhan Kassymova" userId="116eda05-19b7-4ab1-b111-75ad639c04ed" providerId="ADAL" clId="{481AF113-4C93-4F4A-9E62-C6ADB38EE59E}" dt="2022-07-19T13:33:28.006" v="6576" actId="20577"/>
          <ac:spMkLst>
            <pc:docMk/>
            <pc:sldMk cId="3719365902" sldId="1078"/>
            <ac:spMk id="27" creationId="{548D8BC5-234B-1340-9AE4-2B7B4CCDF55A}"/>
          </ac:spMkLst>
        </pc:spChg>
        <pc:spChg chg="mod">
          <ac:chgData name="Aizhan Kassymova" userId="116eda05-19b7-4ab1-b111-75ad639c04ed" providerId="ADAL" clId="{481AF113-4C93-4F4A-9E62-C6ADB38EE59E}" dt="2022-07-19T13:32:05.024" v="6483" actId="20577"/>
          <ac:spMkLst>
            <pc:docMk/>
            <pc:sldMk cId="3719365902" sldId="1078"/>
            <ac:spMk id="35" creationId="{101CD148-0CB6-B64C-B622-686BDB7E0577}"/>
          </ac:spMkLst>
        </pc:spChg>
        <pc:spChg chg="mod">
          <ac:chgData name="Aizhan Kassymova" userId="116eda05-19b7-4ab1-b111-75ad639c04ed" providerId="ADAL" clId="{481AF113-4C93-4F4A-9E62-C6ADB38EE59E}" dt="2022-07-19T13:32:08.982" v="6489" actId="20577"/>
          <ac:spMkLst>
            <pc:docMk/>
            <pc:sldMk cId="3719365902" sldId="1078"/>
            <ac:spMk id="40" creationId="{D3CF33E6-800C-C34A-9A2F-34E6C60D755D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3" creationId="{37CAD855-2626-9B4A-87B5-BBFB2178C732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4" creationId="{3882514C-0ADC-584D-AAA4-E4882A2DEA38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5" creationId="{688D6AB7-0894-2D4A-9EE3-CF8BFFA30627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6" creationId="{8B2EC183-EB51-C64D-B126-461EEABB1EBF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7" creationId="{4DE50D57-00F5-134E-8F40-FDF96483157C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8" creationId="{54D07A27-F429-7046-9310-3A09B05FC60A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9" creationId="{C2EDB89B-2549-D34E-89E0-D083A1B07D60}"/>
          </ac:spMkLst>
        </pc:spChg>
        <pc:spChg chg="mod">
          <ac:chgData name="Aizhan Kassymova" userId="116eda05-19b7-4ab1-b111-75ad639c04ed" providerId="ADAL" clId="{481AF113-4C93-4F4A-9E62-C6ADB38EE59E}" dt="2022-07-19T13:32:31.415" v="6520" actId="255"/>
          <ac:spMkLst>
            <pc:docMk/>
            <pc:sldMk cId="3719365902" sldId="1078"/>
            <ac:spMk id="50" creationId="{C7C20190-6015-D24C-8172-D12AE7AC2A4E}"/>
          </ac:spMkLst>
        </pc:spChg>
        <pc:spChg chg="mod">
          <ac:chgData name="Aizhan Kassymova" userId="116eda05-19b7-4ab1-b111-75ad639c04ed" providerId="ADAL" clId="{481AF113-4C93-4F4A-9E62-C6ADB38EE59E}" dt="2022-07-19T13:32:54.352" v="6543" actId="255"/>
          <ac:spMkLst>
            <pc:docMk/>
            <pc:sldMk cId="3719365902" sldId="1078"/>
            <ac:spMk id="51" creationId="{9D74CC94-6309-9D4E-AC17-7834303D292A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3" creationId="{03037660-A975-AC41-9666-AFCCB3A0B935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4" creationId="{7DAB01D5-4A4C-0848-8E97-EACA6A36C3AD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5" creationId="{12F13F26-AF12-FB44-9B51-D0B6944C6D9C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6" creationId="{781CA89B-E86B-F843-A1BF-431E5679227B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7" creationId="{74911CA3-EBEB-B142-B4CE-F45E577120E5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8" creationId="{D0CB791B-5400-C244-A515-F158CF9A23BC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9" creationId="{E5D6E821-F80C-7046-BF97-7FA229C97D7C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60" creationId="{5F6B0327-AD11-4545-B4F6-735084B855B5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61" creationId="{95580CF6-5A42-2640-82F1-B4775A0714B8}"/>
          </ac:spMkLst>
        </pc:spChg>
        <pc:spChg chg="mod">
          <ac:chgData name="Aizhan Kassymova" userId="116eda05-19b7-4ab1-b111-75ad639c04ed" providerId="ADAL" clId="{481AF113-4C93-4F4A-9E62-C6ADB38EE59E}" dt="2022-07-19T13:33:21.153" v="6570" actId="20577"/>
          <ac:spMkLst>
            <pc:docMk/>
            <pc:sldMk cId="3719365902" sldId="1078"/>
            <ac:spMk id="78" creationId="{15C2EA86-0F4F-3247-A569-CE038874C470}"/>
          </ac:spMkLst>
        </pc:spChg>
        <pc:spChg chg="del mod">
          <ac:chgData name="Aizhan Kassymova" userId="116eda05-19b7-4ab1-b111-75ad639c04ed" providerId="ADAL" clId="{481AF113-4C93-4F4A-9E62-C6ADB38EE59E}" dt="2022-07-19T13:38:16.341" v="6802" actId="478"/>
          <ac:spMkLst>
            <pc:docMk/>
            <pc:sldMk cId="3719365902" sldId="1078"/>
            <ac:spMk id="87" creationId="{09896B4E-767E-074F-8EDA-CDA62F290479}"/>
          </ac:spMkLst>
        </pc:spChg>
        <pc:spChg chg="add mod">
          <ac:chgData name="Aizhan Kassymova" userId="116eda05-19b7-4ab1-b111-75ad639c04ed" providerId="ADAL" clId="{481AF113-4C93-4F4A-9E62-C6ADB38EE59E}" dt="2022-07-19T13:38:16.781" v="6803"/>
          <ac:spMkLst>
            <pc:docMk/>
            <pc:sldMk cId="3719365902" sldId="1078"/>
            <ac:spMk id="88" creationId="{51A4A38A-72FE-5065-FBF0-115B26B20F66}"/>
          </ac:spMkLst>
        </pc:spChg>
        <pc:grpChg chg="mod">
          <ac:chgData name="Aizhan Kassymova" userId="116eda05-19b7-4ab1-b111-75ad639c04ed" providerId="ADAL" clId="{481AF113-4C93-4F4A-9E62-C6ADB38EE59E}" dt="2022-07-19T13:32:27.192" v="6519" actId="1076"/>
          <ac:grpSpMkLst>
            <pc:docMk/>
            <pc:sldMk cId="3719365902" sldId="1078"/>
            <ac:grpSpMk id="42" creationId="{BF6F8085-A891-0844-94E6-578F3AFB50F3}"/>
          </ac:grpSpMkLst>
        </pc:grpChg>
        <pc:grpChg chg="mod">
          <ac:chgData name="Aizhan Kassymova" userId="116eda05-19b7-4ab1-b111-75ad639c04ed" providerId="ADAL" clId="{481AF113-4C93-4F4A-9E62-C6ADB38EE59E}" dt="2022-07-19T13:33:08.790" v="6553" actId="1076"/>
          <ac:grpSpMkLst>
            <pc:docMk/>
            <pc:sldMk cId="3719365902" sldId="1078"/>
            <ac:grpSpMk id="52" creationId="{F763EEE1-8E7B-574B-9B12-C02141AD6CEE}"/>
          </ac:grpSpMkLst>
        </pc:grpChg>
      </pc:sldChg>
      <pc:sldChg chg="addSp delSp modSp add mod modNotesTx">
        <pc:chgData name="Aizhan Kassymova" userId="116eda05-19b7-4ab1-b111-75ad639c04ed" providerId="ADAL" clId="{481AF113-4C93-4F4A-9E62-C6ADB38EE59E}" dt="2022-07-19T17:31:51.157" v="7338" actId="20577"/>
        <pc:sldMkLst>
          <pc:docMk/>
          <pc:sldMk cId="3691248169" sldId="1079"/>
        </pc:sldMkLst>
        <pc:spChg chg="del mod">
          <ac:chgData name="Aizhan Kassymova" userId="116eda05-19b7-4ab1-b111-75ad639c04ed" providerId="ADAL" clId="{481AF113-4C93-4F4A-9E62-C6ADB38EE59E}" dt="2022-07-19T13:38:20.182" v="6804" actId="478"/>
          <ac:spMkLst>
            <pc:docMk/>
            <pc:sldMk cId="3691248169" sldId="1079"/>
            <ac:spMk id="8" creationId="{40C538BA-1C71-0F4D-B753-A7D597D981F9}"/>
          </ac:spMkLst>
        </pc:spChg>
        <pc:spChg chg="mod">
          <ac:chgData name="Aizhan Kassymova" userId="116eda05-19b7-4ab1-b111-75ad639c04ed" providerId="ADAL" clId="{481AF113-4C93-4F4A-9E62-C6ADB38EE59E}" dt="2022-07-19T13:37:44.583" v="6797" actId="1076"/>
          <ac:spMkLst>
            <pc:docMk/>
            <pc:sldMk cId="3691248169" sldId="1079"/>
            <ac:spMk id="9" creationId="{247BCAC2-4B0D-C24F-A1AA-5CFB26132E0B}"/>
          </ac:spMkLst>
        </pc:spChg>
        <pc:spChg chg="add del mod">
          <ac:chgData name="Aizhan Kassymova" userId="116eda05-19b7-4ab1-b111-75ad639c04ed" providerId="ADAL" clId="{481AF113-4C93-4F4A-9E62-C6ADB38EE59E}" dt="2022-07-19T13:40:48.764" v="6828" actId="478"/>
          <ac:spMkLst>
            <pc:docMk/>
            <pc:sldMk cId="3691248169" sldId="1079"/>
            <ac:spMk id="10" creationId="{5648C332-7034-E6C7-BEF1-B67823592080}"/>
          </ac:spMkLst>
        </pc:spChg>
        <pc:spChg chg="mod">
          <ac:chgData name="Aizhan Kassymova" userId="116eda05-19b7-4ab1-b111-75ad639c04ed" providerId="ADAL" clId="{481AF113-4C93-4F4A-9E62-C6ADB38EE59E}" dt="2022-07-19T13:37:49.191" v="6798" actId="1076"/>
          <ac:spMkLst>
            <pc:docMk/>
            <pc:sldMk cId="3691248169" sldId="1079"/>
            <ac:spMk id="87" creationId="{25316CA5-99B5-7F45-AFB7-B3A2CBFABDDC}"/>
          </ac:spMkLst>
        </pc:spChg>
        <pc:spChg chg="mod">
          <ac:chgData name="Aizhan Kassymova" userId="116eda05-19b7-4ab1-b111-75ad639c04ed" providerId="ADAL" clId="{481AF113-4C93-4F4A-9E62-C6ADB38EE59E}" dt="2022-07-19T13:38:01.740" v="6800" actId="1076"/>
          <ac:spMkLst>
            <pc:docMk/>
            <pc:sldMk cId="3691248169" sldId="1079"/>
            <ac:spMk id="88" creationId="{EC7D421B-4EDF-C343-AB2D-4624467F5415}"/>
          </ac:spMkLst>
        </pc:spChg>
        <pc:spChg chg="mod">
          <ac:chgData name="Aizhan Kassymova" userId="116eda05-19b7-4ab1-b111-75ad639c04ed" providerId="ADAL" clId="{481AF113-4C93-4F4A-9E62-C6ADB38EE59E}" dt="2022-07-19T13:38:07.294" v="6801" actId="1076"/>
          <ac:spMkLst>
            <pc:docMk/>
            <pc:sldMk cId="3691248169" sldId="1079"/>
            <ac:spMk id="89" creationId="{B785588B-2DEA-474F-89CA-2613413F7528}"/>
          </ac:spMkLst>
        </pc:spChg>
        <pc:spChg chg="mod">
          <ac:chgData name="Aizhan Kassymova" userId="116eda05-19b7-4ab1-b111-75ad639c04ed" providerId="ADAL" clId="{481AF113-4C93-4F4A-9E62-C6ADB38EE59E}" dt="2022-07-19T13:37:41.774" v="6796" actId="1076"/>
          <ac:spMkLst>
            <pc:docMk/>
            <pc:sldMk cId="3691248169" sldId="1079"/>
            <ac:spMk id="90" creationId="{F9FB5262-4D63-A149-A391-3CDD424427AC}"/>
          </ac:spMkLst>
        </pc:spChg>
        <pc:spChg chg="mod">
          <ac:chgData name="Aizhan Kassymova" userId="116eda05-19b7-4ab1-b111-75ad639c04ed" providerId="ADAL" clId="{481AF113-4C93-4F4A-9E62-C6ADB38EE59E}" dt="2022-07-19T13:37:53.162" v="6799" actId="1076"/>
          <ac:spMkLst>
            <pc:docMk/>
            <pc:sldMk cId="3691248169" sldId="1079"/>
            <ac:spMk id="91" creationId="{2D3C6453-B336-C04B-8A91-4E7D3B632FEB}"/>
          </ac:spMkLst>
        </pc:spChg>
      </pc:sldChg>
      <pc:sldChg chg="addSp delSp modSp add mod modNotesTx">
        <pc:chgData name="Aizhan Kassymova" userId="116eda05-19b7-4ab1-b111-75ad639c04ed" providerId="ADAL" clId="{481AF113-4C93-4F4A-9E62-C6ADB38EE59E}" dt="2022-07-19T17:36:53.487" v="7410" actId="20577"/>
        <pc:sldMkLst>
          <pc:docMk/>
          <pc:sldMk cId="716890011" sldId="1080"/>
        </pc:sldMkLst>
        <pc:spChg chg="mod">
          <ac:chgData name="Aizhan Kassymova" userId="116eda05-19b7-4ab1-b111-75ad639c04ed" providerId="ADAL" clId="{481AF113-4C93-4F4A-9E62-C6ADB38EE59E}" dt="2022-07-19T17:32:44.024" v="7357" actId="20577"/>
          <ac:spMkLst>
            <pc:docMk/>
            <pc:sldMk cId="716890011" sldId="1080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481AF113-4C93-4F4A-9E62-C6ADB38EE59E}" dt="2022-07-19T13:40:55.691" v="6829" actId="478"/>
          <ac:spMkLst>
            <pc:docMk/>
            <pc:sldMk cId="716890011" sldId="1080"/>
            <ac:spMk id="16" creationId="{1A72BEEE-6164-8340-B1FC-05E6C79CF76A}"/>
          </ac:spMkLst>
        </pc:spChg>
        <pc:spChg chg="add mod">
          <ac:chgData name="Aizhan Kassymova" userId="116eda05-19b7-4ab1-b111-75ad639c04ed" providerId="ADAL" clId="{481AF113-4C93-4F4A-9E62-C6ADB38EE59E}" dt="2022-07-19T13:40:57.150" v="6830"/>
          <ac:spMkLst>
            <pc:docMk/>
            <pc:sldMk cId="716890011" sldId="1080"/>
            <ac:spMk id="17" creationId="{CB0765CE-A5DA-05EB-3C75-61B32030ECA7}"/>
          </ac:spMkLst>
        </pc:spChg>
        <pc:spChg chg="add mod">
          <ac:chgData name="Aizhan Kassymova" userId="116eda05-19b7-4ab1-b111-75ad639c04ed" providerId="ADAL" clId="{481AF113-4C93-4F4A-9E62-C6ADB38EE59E}" dt="2022-07-19T13:45:30.700" v="6908" actId="1076"/>
          <ac:spMkLst>
            <pc:docMk/>
            <pc:sldMk cId="716890011" sldId="1080"/>
            <ac:spMk id="18" creationId="{F2DE6D33-A029-DAF5-12B5-8E6E48AB670B}"/>
          </ac:spMkLst>
        </pc:spChg>
        <pc:spChg chg="add mod">
          <ac:chgData name="Aizhan Kassymova" userId="116eda05-19b7-4ab1-b111-75ad639c04ed" providerId="ADAL" clId="{481AF113-4C93-4F4A-9E62-C6ADB38EE59E}" dt="2022-07-19T13:45:47.197" v="6928" actId="1076"/>
          <ac:spMkLst>
            <pc:docMk/>
            <pc:sldMk cId="716890011" sldId="1080"/>
            <ac:spMk id="19" creationId="{AB09D7F1-C2C1-30FD-02E5-1FB585BB76A8}"/>
          </ac:spMkLst>
        </pc:spChg>
        <pc:spChg chg="mod">
          <ac:chgData name="Aizhan Kassymova" userId="116eda05-19b7-4ab1-b111-75ad639c04ed" providerId="ADAL" clId="{481AF113-4C93-4F4A-9E62-C6ADB38EE59E}" dt="2022-07-19T13:40:30.348" v="6826"/>
          <ac:spMkLst>
            <pc:docMk/>
            <pc:sldMk cId="716890011" sldId="1080"/>
            <ac:spMk id="87" creationId="{A994AECC-DC16-7847-B8EE-F2F612ABB287}"/>
          </ac:spMkLst>
        </pc:spChg>
        <pc:spChg chg="del">
          <ac:chgData name="Aizhan Kassymova" userId="116eda05-19b7-4ab1-b111-75ad639c04ed" providerId="ADAL" clId="{481AF113-4C93-4F4A-9E62-C6ADB38EE59E}" dt="2022-07-19T13:44:16.031" v="6862" actId="478"/>
          <ac:spMkLst>
            <pc:docMk/>
            <pc:sldMk cId="716890011" sldId="1080"/>
            <ac:spMk id="93" creationId="{AE1D96B5-48F4-B842-9424-43BC570F6345}"/>
          </ac:spMkLst>
        </pc:spChg>
        <pc:picChg chg="add mod">
          <ac:chgData name="Aizhan Kassymova" userId="116eda05-19b7-4ab1-b111-75ad639c04ed" providerId="ADAL" clId="{481AF113-4C93-4F4A-9E62-C6ADB38EE59E}" dt="2022-07-19T13:44:30.632" v="6865" actId="1076"/>
          <ac:picMkLst>
            <pc:docMk/>
            <pc:sldMk cId="716890011" sldId="1080"/>
            <ac:picMk id="4" creationId="{795A14A3-2FD6-4CCD-AAB2-661C464E59AD}"/>
          </ac:picMkLst>
        </pc:picChg>
      </pc:sldChg>
      <pc:sldChg chg="addSp delSp modSp add mod">
        <pc:chgData name="Aizhan Kassymova" userId="116eda05-19b7-4ab1-b111-75ad639c04ed" providerId="ADAL" clId="{481AF113-4C93-4F4A-9E62-C6ADB38EE59E}" dt="2022-07-19T13:49:07.147" v="7045"/>
        <pc:sldMkLst>
          <pc:docMk/>
          <pc:sldMk cId="4206515814" sldId="1081"/>
        </pc:sldMkLst>
        <pc:spChg chg="del mod">
          <ac:chgData name="Aizhan Kassymova" userId="116eda05-19b7-4ab1-b111-75ad639c04ed" providerId="ADAL" clId="{481AF113-4C93-4F4A-9E62-C6ADB38EE59E}" dt="2022-07-19T13:49:06.676" v="7044" actId="478"/>
          <ac:spMkLst>
            <pc:docMk/>
            <pc:sldMk cId="4206515814" sldId="1081"/>
            <ac:spMk id="5" creationId="{2F3EBF3D-1991-B942-BC94-7A161F52592B}"/>
          </ac:spMkLst>
        </pc:spChg>
        <pc:spChg chg="add mod">
          <ac:chgData name="Aizhan Kassymova" userId="116eda05-19b7-4ab1-b111-75ad639c04ed" providerId="ADAL" clId="{481AF113-4C93-4F4A-9E62-C6ADB38EE59E}" dt="2022-07-19T13:49:07.147" v="7045"/>
          <ac:spMkLst>
            <pc:docMk/>
            <pc:sldMk cId="4206515814" sldId="1081"/>
            <ac:spMk id="6" creationId="{1316EAC4-3677-8808-43BC-CA382489C422}"/>
          </ac:spMkLst>
        </pc:spChg>
        <pc:spChg chg="mod">
          <ac:chgData name="Aizhan Kassymova" userId="116eda05-19b7-4ab1-b111-75ad639c04ed" providerId="ADAL" clId="{481AF113-4C93-4F4A-9E62-C6ADB38EE59E}" dt="2022-07-19T13:48:52.084" v="7041" actId="1076"/>
          <ac:spMkLst>
            <pc:docMk/>
            <pc:sldMk cId="4206515814" sldId="1081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48:57.747" v="7043" actId="1076"/>
          <ac:spMkLst>
            <pc:docMk/>
            <pc:sldMk cId="4206515814" sldId="1081"/>
            <ac:spMk id="12" creationId="{D7D9FAF8-ACB6-2648-AF49-4F1CA2DD361E}"/>
          </ac:spMkLst>
        </pc:spChg>
        <pc:spChg chg="mod">
          <ac:chgData name="Aizhan Kassymova" userId="116eda05-19b7-4ab1-b111-75ad639c04ed" providerId="ADAL" clId="{481AF113-4C93-4F4A-9E62-C6ADB38EE59E}" dt="2022-07-19T13:48:54.904" v="7042" actId="1076"/>
          <ac:spMkLst>
            <pc:docMk/>
            <pc:sldMk cId="4206515814" sldId="1081"/>
            <ac:spMk id="13" creationId="{8C98F9E3-E57A-7844-89F3-A6331B046576}"/>
          </ac:spMkLst>
        </pc:spChg>
      </pc:sldChg>
      <pc:sldChg chg="modSp add del mod">
        <pc:chgData name="Aizhan Kassymova" userId="116eda05-19b7-4ab1-b111-75ad639c04ed" providerId="ADAL" clId="{481AF113-4C93-4F4A-9E62-C6ADB38EE59E}" dt="2022-07-19T17:39:06.200" v="7411" actId="2696"/>
        <pc:sldMkLst>
          <pc:docMk/>
          <pc:sldMk cId="3313424199" sldId="1082"/>
        </pc:sldMkLst>
        <pc:spChg chg="mod">
          <ac:chgData name="Aizhan Kassymova" userId="116eda05-19b7-4ab1-b111-75ad639c04ed" providerId="ADAL" clId="{481AF113-4C93-4F4A-9E62-C6ADB38EE59E}" dt="2022-07-19T13:49:46.112" v="7091" actId="20577"/>
          <ac:spMkLst>
            <pc:docMk/>
            <pc:sldMk cId="3313424199" sldId="1082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313424199" sldId="1082"/>
            <ac:spMk id="13" creationId="{C4905279-7B20-4F4C-AC34-18EB5C18F599}"/>
          </ac:spMkLst>
        </pc:spChg>
      </pc:sldChg>
      <pc:sldChg chg="modSp add mod modAnim">
        <pc:chgData name="Aizhan Kassymova" userId="116eda05-19b7-4ab1-b111-75ad639c04ed" providerId="ADAL" clId="{481AF113-4C93-4F4A-9E62-C6ADB38EE59E}" dt="2022-07-19T13:53:26.117" v="7155" actId="20577"/>
        <pc:sldMkLst>
          <pc:docMk/>
          <pc:sldMk cId="2645911935" sldId="1083"/>
        </pc:sldMkLst>
        <pc:spChg chg="mod">
          <ac:chgData name="Aizhan Kassymova" userId="116eda05-19b7-4ab1-b111-75ad639c04ed" providerId="ADAL" clId="{481AF113-4C93-4F4A-9E62-C6ADB38EE59E}" dt="2022-07-19T13:50:34.425" v="7139" actId="20577"/>
          <ac:spMkLst>
            <pc:docMk/>
            <pc:sldMk cId="2645911935" sldId="1083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53:07.806" v="7153" actId="20577"/>
          <ac:spMkLst>
            <pc:docMk/>
            <pc:sldMk cId="2645911935" sldId="1083"/>
            <ac:spMk id="12" creationId="{3635EFC9-A521-0240-B257-CD458B330808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645911935" sldId="1083"/>
            <ac:spMk id="90" creationId="{FF729FF4-43F7-A040-B78F-BE4EC8E9855E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47584997" sldId="1084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47584997" sldId="1084"/>
            <ac:spMk id="5" creationId="{A52BCA24-99F8-C342-B95E-EB6833D8CAE2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680331947" sldId="1085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680331947" sldId="1085"/>
            <ac:spMk id="92" creationId="{5F971824-E93B-A24D-9AB3-D5859F34EEA6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696498074" sldId="1086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696498074" sldId="1086"/>
            <ac:spMk id="7" creationId="{4CE1477A-D004-E440-8562-59DA6EAD8E6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564792084" sldId="1087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564792084" sldId="1087"/>
            <ac:spMk id="100" creationId="{AAEEF6BD-F1CB-4A4C-82D3-5C6EE9E6D0EF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111243331" sldId="1088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111243331" sldId="1088"/>
            <ac:spMk id="10" creationId="{293899FF-7A74-EF40-AE83-53C00627833D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161562777" sldId="1089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161562777" sldId="1089"/>
            <ac:spMk id="216" creationId="{FE5CDB2C-98A2-A94B-BF70-466F1E231685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80718295" sldId="1093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80718295" sldId="1093"/>
            <ac:spMk id="252" creationId="{CD12BA19-40D2-F44B-8E23-E4E6B15A6DE1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849931567" sldId="1095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849931567" sldId="1095"/>
            <ac:spMk id="231" creationId="{FF0ECF32-52FF-7941-8B38-AE471D68A41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322648603" sldId="1096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322648603" sldId="1096"/>
            <ac:spMk id="56" creationId="{8064881B-A35A-8B40-BFE6-0E4FAAB88AA2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261216072" sldId="1097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261216072" sldId="1097"/>
            <ac:spMk id="5" creationId="{A6F2E176-E832-C946-945A-E70AAE074BF6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751481068" sldId="1098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751481068" sldId="1098"/>
            <ac:spMk id="93" creationId="{04B1ED28-70FB-1F43-9411-4F7106AECB3D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4128955766" sldId="1099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4128955766" sldId="1099"/>
            <ac:spMk id="118" creationId="{566D02CB-0278-FB40-AE5B-D652B1719C9A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53470251" sldId="1100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53470251" sldId="1100"/>
            <ac:spMk id="6" creationId="{20476A41-E13C-BC40-A484-B8CD2CE4B461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65879432" sldId="1160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65879432" sldId="1160"/>
            <ac:spMk id="4" creationId="{B9970898-8B56-614D-BEEC-E655E686FD76}"/>
          </ac:spMkLst>
        </pc:spChg>
      </pc:sldChg>
      <pc:sldChg chg="addSp delSp modSp add del mod modAnim modNotesTx">
        <pc:chgData name="Aizhan Kassymova" userId="116eda05-19b7-4ab1-b111-75ad639c04ed" providerId="ADAL" clId="{481AF113-4C93-4F4A-9E62-C6ADB38EE59E}" dt="2022-07-16T09:03:33.026" v="2249" actId="20577"/>
        <pc:sldMkLst>
          <pc:docMk/>
          <pc:sldMk cId="3328518594" sldId="1162"/>
        </pc:sldMkLst>
        <pc:spChg chg="del mod">
          <ac:chgData name="Aizhan Kassymova" userId="116eda05-19b7-4ab1-b111-75ad639c04ed" providerId="ADAL" clId="{481AF113-4C93-4F4A-9E62-C6ADB38EE59E}" dt="2022-07-16T08:24:53.693" v="181" actId="478"/>
          <ac:spMkLst>
            <pc:docMk/>
            <pc:sldMk cId="3328518594" sldId="1162"/>
            <ac:spMk id="5" creationId="{995738BC-ECEC-DD4F-BBFF-ED532C8518FC}"/>
          </ac:spMkLst>
        </pc:spChg>
        <pc:spChg chg="add mod">
          <ac:chgData name="Aizhan Kassymova" userId="116eda05-19b7-4ab1-b111-75ad639c04ed" providerId="ADAL" clId="{481AF113-4C93-4F4A-9E62-C6ADB38EE59E}" dt="2022-07-16T08:24:54.112" v="182"/>
          <ac:spMkLst>
            <pc:docMk/>
            <pc:sldMk cId="3328518594" sldId="1162"/>
            <ac:spMk id="6" creationId="{375B8D67-AB57-FC28-F1E5-DEAAFD158613}"/>
          </ac:spMkLst>
        </pc:spChg>
        <pc:spChg chg="mod">
          <ac:chgData name="Aizhan Kassymova" userId="116eda05-19b7-4ab1-b111-75ad639c04ed" providerId="ADAL" clId="{481AF113-4C93-4F4A-9E62-C6ADB38EE59E}" dt="2022-07-16T08:29:24.991" v="189" actId="20577"/>
          <ac:spMkLst>
            <pc:docMk/>
            <pc:sldMk cId="3328518594" sldId="1162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08:30:46.741" v="308" actId="255"/>
          <ac:spMkLst>
            <pc:docMk/>
            <pc:sldMk cId="3328518594" sldId="1162"/>
            <ac:spMk id="10" creationId="{80CCA17D-ECA8-CE46-82AC-A0AF8C3B62BD}"/>
          </ac:spMkLst>
        </pc:spChg>
        <pc:spChg chg="mod">
          <ac:chgData name="Aizhan Kassymova" userId="116eda05-19b7-4ab1-b111-75ad639c04ed" providerId="ADAL" clId="{481AF113-4C93-4F4A-9E62-C6ADB38EE59E}" dt="2022-07-16T08:32:39.919" v="458" actId="20577"/>
          <ac:spMkLst>
            <pc:docMk/>
            <pc:sldMk cId="3328518594" sldId="1162"/>
            <ac:spMk id="11" creationId="{5FE695BD-369F-8C4A-ACAD-42671E1C0719}"/>
          </ac:spMkLst>
        </pc:spChg>
      </pc:sldChg>
      <pc:sldChg chg="addSp delSp modSp add mod delAnim modAnim modNotesTx">
        <pc:chgData name="Aizhan Kassymova" userId="116eda05-19b7-4ab1-b111-75ad639c04ed" providerId="ADAL" clId="{481AF113-4C93-4F4A-9E62-C6ADB38EE59E}" dt="2022-07-16T09:05:29.600" v="2271" actId="20577"/>
        <pc:sldMkLst>
          <pc:docMk/>
          <pc:sldMk cId="3081174506" sldId="1163"/>
        </pc:sldMkLst>
        <pc:spChg chg="del mod">
          <ac:chgData name="Aizhan Kassymova" userId="116eda05-19b7-4ab1-b111-75ad639c04ed" providerId="ADAL" clId="{481AF113-4C93-4F4A-9E62-C6ADB38EE59E}" dt="2022-07-16T09:04:36.724" v="2253" actId="478"/>
          <ac:spMkLst>
            <pc:docMk/>
            <pc:sldMk cId="3081174506" sldId="1163"/>
            <ac:spMk id="2" creationId="{9E044202-9730-3D4B-B0F0-0F87E127D55E}"/>
          </ac:spMkLst>
        </pc:spChg>
        <pc:spChg chg="mod">
          <ac:chgData name="Aizhan Kassymova" userId="116eda05-19b7-4ab1-b111-75ad639c04ed" providerId="ADAL" clId="{481AF113-4C93-4F4A-9E62-C6ADB38EE59E}" dt="2022-07-16T09:05:29.600" v="2271" actId="20577"/>
          <ac:spMkLst>
            <pc:docMk/>
            <pc:sldMk cId="3081174506" sldId="1163"/>
            <ac:spMk id="6" creationId="{8EDF5219-071B-3D4F-9DD6-1CD36C0FFD4F}"/>
          </ac:spMkLst>
        </pc:spChg>
        <pc:spChg chg="del mod">
          <ac:chgData name="Aizhan Kassymova" userId="116eda05-19b7-4ab1-b111-75ad639c04ed" providerId="ADAL" clId="{481AF113-4C93-4F4A-9E62-C6ADB38EE59E}" dt="2022-07-16T07:47:19.544" v="44" actId="478"/>
          <ac:spMkLst>
            <pc:docMk/>
            <pc:sldMk cId="3081174506" sldId="1163"/>
            <ac:spMk id="7" creationId="{ADE588D6-94A2-B04E-8537-8635EBD4C9EB}"/>
          </ac:spMkLst>
        </pc:spChg>
        <pc:spChg chg="add mod">
          <ac:chgData name="Aizhan Kassymova" userId="116eda05-19b7-4ab1-b111-75ad639c04ed" providerId="ADAL" clId="{481AF113-4C93-4F4A-9E62-C6ADB38EE59E}" dt="2022-07-16T07:47:24.618" v="46" actId="1076"/>
          <ac:spMkLst>
            <pc:docMk/>
            <pc:sldMk cId="3081174506" sldId="1163"/>
            <ac:spMk id="8" creationId="{951A53E8-DC8D-8EC9-0693-AE4BAD8AB817}"/>
          </ac:spMkLst>
        </pc:spChg>
        <pc:spChg chg="mod">
          <ac:chgData name="Aizhan Kassymova" userId="116eda05-19b7-4ab1-b111-75ad639c04ed" providerId="ADAL" clId="{481AF113-4C93-4F4A-9E62-C6ADB38EE59E}" dt="2022-07-16T08:33:03.388" v="486" actId="20577"/>
          <ac:spMkLst>
            <pc:docMk/>
            <pc:sldMk cId="3081174506" sldId="1163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09:05:23.567" v="2265" actId="20577"/>
          <ac:spMkLst>
            <pc:docMk/>
            <pc:sldMk cId="3081174506" sldId="1163"/>
            <ac:spMk id="10" creationId="{80CCA17D-ECA8-CE46-82AC-A0AF8C3B62BD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05:12.892" v="2287" actId="20577"/>
        <pc:sldMkLst>
          <pc:docMk/>
          <pc:sldMk cId="3055900667" sldId="1164"/>
        </pc:sldMkLst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572" creationId="{B2F29371-16FD-D244-80BF-A52E1D7F8B8A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575" creationId="{E66B124A-4E8B-D846-A7C2-C34B559B71F5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576" creationId="{80574F4D-DD94-2C4B-B4A1-D4DE0E2DC1B4}"/>
          </ac:spMkLst>
        </pc:spChg>
        <pc:spChg chg="mod">
          <ac:chgData name="Aizhan Kassymova" userId="116eda05-19b7-4ab1-b111-75ad639c04ed" providerId="ADAL" clId="{481AF113-4C93-4F4A-9E62-C6ADB38EE59E}" dt="2022-07-16T08:42:36.241" v="1187" actId="20577"/>
          <ac:spMkLst>
            <pc:docMk/>
            <pc:sldMk cId="3055900667" sldId="1164"/>
            <ac:spMk id="609" creationId="{2EABDC18-53BF-7B40-AB0D-A755F80C07B5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0" creationId="{E5CDD0A1-21E2-6748-A493-24F315669C41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1" creationId="{CDA63567-EA65-5A46-877E-710FE9AD1D49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3" creationId="{7FE7B44D-4874-7642-8A70-AE45F5B800EB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4" creationId="{9FBAE6C1-0ABD-B849-B7B3-8C34910CED0D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2" creationId="{875D12D0-0645-B449-8F48-0AC45EE18698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3" creationId="{F233A0F6-C3A3-1D47-A777-BFAC1494E380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4" creationId="{3B52AB0C-7235-834F-A249-28BBCC6D2BF8}"/>
          </ac:spMkLst>
        </pc:spChg>
        <pc:spChg chg="del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6" creationId="{9B5B5523-DD29-8F46-BF07-8ECCDD6C78D8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7" creationId="{00E57763-CBA1-1542-B749-A48E642E0072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9" creationId="{E4657539-B4FE-304C-816A-A074251ABAC4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40" creationId="{DE0F6076-B3CE-C540-BD00-B77A1E45F553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41" creationId="{0111663E-DD9D-6043-8338-8C5285F74D65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3" creationId="{E92C3AA2-F23F-C148-8F92-1D04CB500882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4" creationId="{6330CAEB-E474-6241-9D9F-EEB5C5091601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5" creationId="{AFA24D83-EF79-8246-AE25-393D0CCB2393}"/>
          </ac:spMkLst>
        </pc:spChg>
        <pc:spChg chg="del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6" creationId="{3EEA565E-691A-5943-B9C1-2FBC1E5B7FC7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7" creationId="{8E2DC1D5-A1BA-E349-B4E3-5CB27DD1FF67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8" creationId="{0D97E1EE-0440-9746-9909-8846196F3349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9" creationId="{9453EBF5-7BBF-8943-8161-7DEB7997BF09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50" creationId="{B9EE01B3-0624-134E-8FD0-E4ADEDFD26E0}"/>
          </ac:spMkLst>
        </pc:spChg>
        <pc:spChg chg="mod">
          <ac:chgData name="Aizhan Kassymova" userId="116eda05-19b7-4ab1-b111-75ad639c04ed" providerId="ADAL" clId="{481AF113-4C93-4F4A-9E62-C6ADB38EE59E}" dt="2022-07-16T08:43:29.171" v="1197" actId="1076"/>
          <ac:spMkLst>
            <pc:docMk/>
            <pc:sldMk cId="3055900667" sldId="1164"/>
            <ac:spMk id="654" creationId="{EDBA5A8F-4260-B240-9E01-AE8471BDC45B}"/>
          </ac:spMkLst>
        </pc:spChg>
        <pc:spChg chg="mod">
          <ac:chgData name="Aizhan Kassymova" userId="116eda05-19b7-4ab1-b111-75ad639c04ed" providerId="ADAL" clId="{481AF113-4C93-4F4A-9E62-C6ADB38EE59E}" dt="2022-07-16T08:43:10.315" v="1193" actId="1076"/>
          <ac:spMkLst>
            <pc:docMk/>
            <pc:sldMk cId="3055900667" sldId="1164"/>
            <ac:spMk id="656" creationId="{97C6B0DF-3B81-1046-A02E-98C8247EB000}"/>
          </ac:spMkLst>
        </pc:spChg>
        <pc:spChg chg="del mod">
          <ac:chgData name="Aizhan Kassymova" userId="116eda05-19b7-4ab1-b111-75ad639c04ed" providerId="ADAL" clId="{481AF113-4C93-4F4A-9E62-C6ADB38EE59E}" dt="2022-07-16T07:47:30.531" v="47" actId="478"/>
          <ac:spMkLst>
            <pc:docMk/>
            <pc:sldMk cId="3055900667" sldId="1164"/>
            <ac:spMk id="659" creationId="{76314F6E-363C-1941-BD9B-3234A7206E97}"/>
          </ac:spMkLst>
        </pc:spChg>
        <pc:spChg chg="add mod">
          <ac:chgData name="Aizhan Kassymova" userId="116eda05-19b7-4ab1-b111-75ad639c04ed" providerId="ADAL" clId="{481AF113-4C93-4F4A-9E62-C6ADB38EE59E}" dt="2022-07-16T08:42:55.677" v="1192" actId="1076"/>
          <ac:spMkLst>
            <pc:docMk/>
            <pc:sldMk cId="3055900667" sldId="1164"/>
            <ac:spMk id="660" creationId="{0E5302DF-14E3-FD53-4E42-AF2EB5CC40E5}"/>
          </ac:spMkLst>
        </pc:spChg>
        <pc:spChg chg="add mod">
          <ac:chgData name="Aizhan Kassymova" userId="116eda05-19b7-4ab1-b111-75ad639c04ed" providerId="ADAL" clId="{481AF113-4C93-4F4A-9E62-C6ADB38EE59E}" dt="2022-07-16T08:42:40.946" v="1189" actId="20577"/>
          <ac:spMkLst>
            <pc:docMk/>
            <pc:sldMk cId="3055900667" sldId="1164"/>
            <ac:spMk id="695" creationId="{11E6D47A-EDAA-E034-C5D7-1062DD676993}"/>
          </ac:spMkLst>
        </pc:spChg>
        <pc:spChg chg="add mod">
          <ac:chgData name="Aizhan Kassymova" userId="116eda05-19b7-4ab1-b111-75ad639c04ed" providerId="ADAL" clId="{481AF113-4C93-4F4A-9E62-C6ADB38EE59E}" dt="2022-07-16T08:42:44.836" v="1191" actId="20577"/>
          <ac:spMkLst>
            <pc:docMk/>
            <pc:sldMk cId="3055900667" sldId="1164"/>
            <ac:spMk id="696" creationId="{EB54F88B-A941-7C47-42B4-CFF344294FCF}"/>
          </ac:spMkLst>
        </pc:spChg>
        <pc:grpChg chg="mod">
          <ac:chgData name="Aizhan Kassymova" userId="116eda05-19b7-4ab1-b111-75ad639c04ed" providerId="ADAL" clId="{481AF113-4C93-4F4A-9E62-C6ADB38EE59E}" dt="2022-07-16T08:41:50.063" v="1177" actId="1076"/>
          <ac:grpSpMkLst>
            <pc:docMk/>
            <pc:sldMk cId="3055900667" sldId="1164"/>
            <ac:grpSpMk id="571" creationId="{580255E5-A809-CB45-994D-F69BD8D6F8D7}"/>
          </ac:grpSpMkLst>
        </pc:grpChg>
        <pc:grpChg chg="mod">
          <ac:chgData name="Aizhan Kassymova" userId="116eda05-19b7-4ab1-b111-75ad639c04ed" providerId="ADAL" clId="{481AF113-4C93-4F4A-9E62-C6ADB38EE59E}" dt="2022-07-16T08:42:16.856" v="1182" actId="478"/>
          <ac:grpSpMkLst>
            <pc:docMk/>
            <pc:sldMk cId="3055900667" sldId="1164"/>
            <ac:grpSpMk id="631" creationId="{14A407A0-EBD9-3449-9859-9B138D20D5AC}"/>
          </ac:grpSpMkLst>
        </pc:grpChg>
        <pc:grpChg chg="mod">
          <ac:chgData name="Aizhan Kassymova" userId="116eda05-19b7-4ab1-b111-75ad639c04ed" providerId="ADAL" clId="{481AF113-4C93-4F4A-9E62-C6ADB38EE59E}" dt="2022-07-16T08:41:59.009" v="1178" actId="478"/>
          <ac:grpSpMkLst>
            <pc:docMk/>
            <pc:sldMk cId="3055900667" sldId="1164"/>
            <ac:grpSpMk id="642" creationId="{F65FBC4E-EE37-D144-AFDB-E6C408428C1F}"/>
          </ac:grpSpMkLst>
        </pc:grpChg>
      </pc:sldChg>
      <pc:sldChg chg="addSp delSp modSp add mod modAnim modNotesTx">
        <pc:chgData name="Aizhan Kassymova" userId="116eda05-19b7-4ab1-b111-75ad639c04ed" providerId="ADAL" clId="{481AF113-4C93-4F4A-9E62-C6ADB38EE59E}" dt="2022-07-16T10:10:58.200" v="2332" actId="20577"/>
        <pc:sldMkLst>
          <pc:docMk/>
          <pc:sldMk cId="1821891346" sldId="1165"/>
        </pc:sldMkLst>
        <pc:spChg chg="del mod">
          <ac:chgData name="Aizhan Kassymova" userId="116eda05-19b7-4ab1-b111-75ad639c04ed" providerId="ADAL" clId="{481AF113-4C93-4F4A-9E62-C6ADB38EE59E}" dt="2022-07-16T07:47:36.730" v="49" actId="478"/>
          <ac:spMkLst>
            <pc:docMk/>
            <pc:sldMk cId="1821891346" sldId="1165"/>
            <ac:spMk id="571" creationId="{96ECE80E-E07E-F54F-B7D9-AC2C33DC5BD2}"/>
          </ac:spMkLst>
        </pc:spChg>
        <pc:spChg chg="add mod">
          <ac:chgData name="Aizhan Kassymova" userId="116eda05-19b7-4ab1-b111-75ad639c04ed" providerId="ADAL" clId="{481AF113-4C93-4F4A-9E62-C6ADB38EE59E}" dt="2022-07-16T07:47:37.311" v="50"/>
          <ac:spMkLst>
            <pc:docMk/>
            <pc:sldMk cId="1821891346" sldId="1165"/>
            <ac:spMk id="572" creationId="{39948672-A7D9-8C20-DA07-78FCB0ABFD13}"/>
          </ac:spMkLst>
        </pc:spChg>
        <pc:spChg chg="mod">
          <ac:chgData name="Aizhan Kassymova" userId="116eda05-19b7-4ab1-b111-75ad639c04ed" providerId="ADAL" clId="{481AF113-4C93-4F4A-9E62-C6ADB38EE59E}" dt="2022-07-16T08:44:03.061" v="1225" actId="20577"/>
          <ac:spMkLst>
            <pc:docMk/>
            <pc:sldMk cId="1821891346" sldId="1165"/>
            <ac:spMk id="654" creationId="{EDBA5A8F-4260-B240-9E01-AE8471BDC45B}"/>
          </ac:spMkLst>
        </pc:spChg>
        <pc:spChg chg="mod">
          <ac:chgData name="Aizhan Kassymova" userId="116eda05-19b7-4ab1-b111-75ad639c04ed" providerId="ADAL" clId="{481AF113-4C93-4F4A-9E62-C6ADB38EE59E}" dt="2022-07-16T08:47:21.751" v="1491" actId="1076"/>
          <ac:spMkLst>
            <pc:docMk/>
            <pc:sldMk cId="1821891346" sldId="1165"/>
            <ac:spMk id="656" creationId="{97C6B0DF-3B81-1046-A02E-98C8247EB000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16:30.870" v="2393" actId="20577"/>
        <pc:sldMkLst>
          <pc:docMk/>
          <pc:sldMk cId="1692208329" sldId="1166"/>
        </pc:sldMkLst>
        <pc:spChg chg="del mod">
          <ac:chgData name="Aizhan Kassymova" userId="116eda05-19b7-4ab1-b111-75ad639c04ed" providerId="ADAL" clId="{481AF113-4C93-4F4A-9E62-C6ADB38EE59E}" dt="2022-07-16T07:47:42.054" v="51" actId="478"/>
          <ac:spMkLst>
            <pc:docMk/>
            <pc:sldMk cId="1692208329" sldId="1166"/>
            <ac:spMk id="611" creationId="{BF49A24D-3811-4749-86AF-DF0821A52345}"/>
          </ac:spMkLst>
        </pc:spChg>
        <pc:spChg chg="add mod">
          <ac:chgData name="Aizhan Kassymova" userId="116eda05-19b7-4ab1-b111-75ad639c04ed" providerId="ADAL" clId="{481AF113-4C93-4F4A-9E62-C6ADB38EE59E}" dt="2022-07-16T07:47:42.524" v="52"/>
          <ac:spMkLst>
            <pc:docMk/>
            <pc:sldMk cId="1692208329" sldId="1166"/>
            <ac:spMk id="613" creationId="{B163798D-D7C7-3490-6E2E-1262A8404EA4}"/>
          </ac:spMkLst>
        </pc:spChg>
        <pc:spChg chg="mod">
          <ac:chgData name="Aizhan Kassymova" userId="116eda05-19b7-4ab1-b111-75ad639c04ed" providerId="ADAL" clId="{481AF113-4C93-4F4A-9E62-C6ADB38EE59E}" dt="2022-07-16T08:47:56.431" v="1521" actId="20577"/>
          <ac:spMkLst>
            <pc:docMk/>
            <pc:sldMk cId="1692208329" sldId="1166"/>
            <ac:spMk id="654" creationId="{EDBA5A8F-4260-B240-9E01-AE8471BDC45B}"/>
          </ac:spMkLst>
        </pc:spChg>
        <pc:spChg chg="mod">
          <ac:chgData name="Aizhan Kassymova" userId="116eda05-19b7-4ab1-b111-75ad639c04ed" providerId="ADAL" clId="{481AF113-4C93-4F4A-9E62-C6ADB38EE59E}" dt="2022-07-16T08:52:07.082" v="1917"/>
          <ac:spMkLst>
            <pc:docMk/>
            <pc:sldMk cId="1692208329" sldId="1166"/>
            <ac:spMk id="656" creationId="{97C6B0DF-3B81-1046-A02E-98C8247EB000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25:59.396" v="2428" actId="20577"/>
        <pc:sldMkLst>
          <pc:docMk/>
          <pc:sldMk cId="397073794" sldId="1167"/>
        </pc:sldMkLst>
        <pc:spChg chg="mod">
          <ac:chgData name="Aizhan Kassymova" userId="116eda05-19b7-4ab1-b111-75ad639c04ed" providerId="ADAL" clId="{481AF113-4C93-4F4A-9E62-C6ADB38EE59E}" dt="2022-07-16T08:57:35.110" v="2218" actId="1076"/>
          <ac:spMkLst>
            <pc:docMk/>
            <pc:sldMk cId="397073794" sldId="1167"/>
            <ac:spMk id="8" creationId="{96562BEA-C84E-254B-BD55-56C2EB6C5088}"/>
          </ac:spMkLst>
        </pc:spChg>
        <pc:spChg chg="mod">
          <ac:chgData name="Aizhan Kassymova" userId="116eda05-19b7-4ab1-b111-75ad639c04ed" providerId="ADAL" clId="{481AF113-4C93-4F4A-9E62-C6ADB38EE59E}" dt="2022-07-16T08:52:33.949" v="1942" actId="20577"/>
          <ac:spMkLst>
            <pc:docMk/>
            <pc:sldMk cId="397073794" sldId="1167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08:55:49.898" v="2079" actId="207"/>
          <ac:spMkLst>
            <pc:docMk/>
            <pc:sldMk cId="397073794" sldId="1167"/>
            <ac:spMk id="10" creationId="{80CCA17D-ECA8-CE46-82AC-A0AF8C3B62BD}"/>
          </ac:spMkLst>
        </pc:spChg>
        <pc:spChg chg="mod">
          <ac:chgData name="Aizhan Kassymova" userId="116eda05-19b7-4ab1-b111-75ad639c04ed" providerId="ADAL" clId="{481AF113-4C93-4F4A-9E62-C6ADB38EE59E}" dt="2022-07-16T08:58:56.206" v="2246" actId="1076"/>
          <ac:spMkLst>
            <pc:docMk/>
            <pc:sldMk cId="397073794" sldId="1167"/>
            <ac:spMk id="11" creationId="{8F7AD000-A388-6C4C-8C9C-158A86A0C51E}"/>
          </ac:spMkLst>
        </pc:spChg>
        <pc:spChg chg="mod">
          <ac:chgData name="Aizhan Kassymova" userId="116eda05-19b7-4ab1-b111-75ad639c04ed" providerId="ADAL" clId="{481AF113-4C93-4F4A-9E62-C6ADB38EE59E}" dt="2022-07-16T08:57:29.685" v="2217" actId="1076"/>
          <ac:spMkLst>
            <pc:docMk/>
            <pc:sldMk cId="397073794" sldId="1167"/>
            <ac:spMk id="12" creationId="{0414D3D5-1BB8-5844-8D2A-3C8E3E5DCA6A}"/>
          </ac:spMkLst>
        </pc:spChg>
        <pc:spChg chg="mod">
          <ac:chgData name="Aizhan Kassymova" userId="116eda05-19b7-4ab1-b111-75ad639c04ed" providerId="ADAL" clId="{481AF113-4C93-4F4A-9E62-C6ADB38EE59E}" dt="2022-07-16T08:57:29.685" v="2217" actId="1076"/>
          <ac:spMkLst>
            <pc:docMk/>
            <pc:sldMk cId="397073794" sldId="1167"/>
            <ac:spMk id="13" creationId="{FAA5D4F0-1DCB-7C49-A07F-4729B9F9DCA6}"/>
          </ac:spMkLst>
        </pc:spChg>
        <pc:spChg chg="del mod">
          <ac:chgData name="Aizhan Kassymova" userId="116eda05-19b7-4ab1-b111-75ad639c04ed" providerId="ADAL" clId="{481AF113-4C93-4F4A-9E62-C6ADB38EE59E}" dt="2022-07-16T07:47:48.362" v="54" actId="478"/>
          <ac:spMkLst>
            <pc:docMk/>
            <pc:sldMk cId="397073794" sldId="1167"/>
            <ac:spMk id="14" creationId="{126C885E-4769-8644-8E59-814749DC523B}"/>
          </ac:spMkLst>
        </pc:spChg>
        <pc:spChg chg="add mod">
          <ac:chgData name="Aizhan Kassymova" userId="116eda05-19b7-4ab1-b111-75ad639c04ed" providerId="ADAL" clId="{481AF113-4C93-4F4A-9E62-C6ADB38EE59E}" dt="2022-07-16T07:47:48.880" v="55"/>
          <ac:spMkLst>
            <pc:docMk/>
            <pc:sldMk cId="397073794" sldId="1167"/>
            <ac:spMk id="15" creationId="{7FF7BA43-BEF1-E4D0-DD05-7631C69DB02F}"/>
          </ac:spMkLst>
        </pc:spChg>
        <pc:grpChg chg="mod">
          <ac:chgData name="Aizhan Kassymova" userId="116eda05-19b7-4ab1-b111-75ad639c04ed" providerId="ADAL" clId="{481AF113-4C93-4F4A-9E62-C6ADB38EE59E}" dt="2022-07-16T08:57:29.685" v="2217" actId="1076"/>
          <ac:grpSpMkLst>
            <pc:docMk/>
            <pc:sldMk cId="397073794" sldId="1167"/>
            <ac:grpSpMk id="2" creationId="{6E7D9C5A-4A0F-3E45-B3EB-48F963F34B69}"/>
          </ac:grpSpMkLst>
        </pc:grpChg>
      </pc:sldChg>
      <pc:sldChg chg="addSp delSp modSp add mod modAnim modNotesTx">
        <pc:chgData name="Aizhan Kassymova" userId="116eda05-19b7-4ab1-b111-75ad639c04ed" providerId="ADAL" clId="{481AF113-4C93-4F4A-9E62-C6ADB38EE59E}" dt="2022-07-16T10:36:04.853" v="2670" actId="20577"/>
        <pc:sldMkLst>
          <pc:docMk/>
          <pc:sldMk cId="2306501715" sldId="1168"/>
        </pc:sldMkLst>
        <pc:spChg chg="mod">
          <ac:chgData name="Aizhan Kassymova" userId="116eda05-19b7-4ab1-b111-75ad639c04ed" providerId="ADAL" clId="{481AF113-4C93-4F4A-9E62-C6ADB38EE59E}" dt="2022-07-16T10:27:43.469" v="2441" actId="20577"/>
          <ac:spMkLst>
            <pc:docMk/>
            <pc:sldMk cId="2306501715" sldId="1168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481AF113-4C93-4F4A-9E62-C6ADB38EE59E}" dt="2022-07-16T07:47:53.105" v="56" actId="478"/>
          <ac:spMkLst>
            <pc:docMk/>
            <pc:sldMk cId="2306501715" sldId="1168"/>
            <ac:spMk id="57" creationId="{4F8ECF08-A4D3-AC44-87C7-BD50757B39D8}"/>
          </ac:spMkLst>
        </pc:spChg>
        <pc:spChg chg="add mod">
          <ac:chgData name="Aizhan Kassymova" userId="116eda05-19b7-4ab1-b111-75ad639c04ed" providerId="ADAL" clId="{481AF113-4C93-4F4A-9E62-C6ADB38EE59E}" dt="2022-07-16T07:47:53.599" v="57"/>
          <ac:spMkLst>
            <pc:docMk/>
            <pc:sldMk cId="2306501715" sldId="1168"/>
            <ac:spMk id="58" creationId="{C6C0A391-BABC-68E8-CC68-9BAEC2B6043C}"/>
          </ac:spMkLst>
        </pc:spChg>
        <pc:spChg chg="mod">
          <ac:chgData name="Aizhan Kassymova" userId="116eda05-19b7-4ab1-b111-75ad639c04ed" providerId="ADAL" clId="{481AF113-4C93-4F4A-9E62-C6ADB38EE59E}" dt="2022-07-16T10:29:38.661" v="2498" actId="255"/>
          <ac:spMkLst>
            <pc:docMk/>
            <pc:sldMk cId="2306501715" sldId="1168"/>
            <ac:spMk id="68" creationId="{AE0F6699-BC13-C349-9AC1-8B36945FEAA0}"/>
          </ac:spMkLst>
        </pc:spChg>
        <pc:spChg chg="mod">
          <ac:chgData name="Aizhan Kassymova" userId="116eda05-19b7-4ab1-b111-75ad639c04ed" providerId="ADAL" clId="{481AF113-4C93-4F4A-9E62-C6ADB38EE59E}" dt="2022-07-16T10:31:01.950" v="2601" actId="20577"/>
          <ac:spMkLst>
            <pc:docMk/>
            <pc:sldMk cId="2306501715" sldId="1168"/>
            <ac:spMk id="71" creationId="{66AD3E16-6743-CC4C-9091-25C6B0A95F7F}"/>
          </ac:spMkLst>
        </pc:spChg>
        <pc:spChg chg="mod">
          <ac:chgData name="Aizhan Kassymova" userId="116eda05-19b7-4ab1-b111-75ad639c04ed" providerId="ADAL" clId="{481AF113-4C93-4F4A-9E62-C6ADB38EE59E}" dt="2022-07-16T10:30:56.181" v="2593" actId="1076"/>
          <ac:spMkLst>
            <pc:docMk/>
            <pc:sldMk cId="2306501715" sldId="1168"/>
            <ac:spMk id="73" creationId="{AD6E6CB7-7739-BE4D-84DA-1BBDF2D16B38}"/>
          </ac:spMkLst>
        </pc:spChg>
        <pc:spChg chg="mod">
          <ac:chgData name="Aizhan Kassymova" userId="116eda05-19b7-4ab1-b111-75ad639c04ed" providerId="ADAL" clId="{481AF113-4C93-4F4A-9E62-C6ADB38EE59E}" dt="2022-07-16T10:30:38.772" v="2577" actId="1076"/>
          <ac:spMkLst>
            <pc:docMk/>
            <pc:sldMk cId="2306501715" sldId="1168"/>
            <ac:spMk id="74" creationId="{20BE946D-C7D0-4A45-83B1-1480163BA20F}"/>
          </ac:spMkLst>
        </pc:spChg>
        <pc:spChg chg="mod">
          <ac:chgData name="Aizhan Kassymova" userId="116eda05-19b7-4ab1-b111-75ad639c04ed" providerId="ADAL" clId="{481AF113-4C93-4F4A-9E62-C6ADB38EE59E}" dt="2022-07-16T10:31:12.879" v="2613" actId="20577"/>
          <ac:spMkLst>
            <pc:docMk/>
            <pc:sldMk cId="2306501715" sldId="1168"/>
            <ac:spMk id="79" creationId="{4E5CE7E7-BE20-B242-B8AA-2C5D479929F4}"/>
          </ac:spMkLst>
        </pc:spChg>
        <pc:spChg chg="mod">
          <ac:chgData name="Aizhan Kassymova" userId="116eda05-19b7-4ab1-b111-75ad639c04ed" providerId="ADAL" clId="{481AF113-4C93-4F4A-9E62-C6ADB38EE59E}" dt="2022-07-16T10:29:59.011" v="2513" actId="20577"/>
          <ac:spMkLst>
            <pc:docMk/>
            <pc:sldMk cId="2306501715" sldId="1168"/>
            <ac:spMk id="83" creationId="{B3BC3B01-336B-B648-9417-1795AE45E555}"/>
          </ac:spMkLst>
        </pc:spChg>
        <pc:spChg chg="mod">
          <ac:chgData name="Aizhan Kassymova" userId="116eda05-19b7-4ab1-b111-75ad639c04ed" providerId="ADAL" clId="{481AF113-4C93-4F4A-9E62-C6ADB38EE59E}" dt="2022-07-16T10:31:40.995" v="2642" actId="20577"/>
          <ac:spMkLst>
            <pc:docMk/>
            <pc:sldMk cId="2306501715" sldId="1168"/>
            <ac:spMk id="84" creationId="{DC97EC39-5ADE-8D46-9FEE-DBDD51FDB394}"/>
          </ac:spMkLst>
        </pc:spChg>
        <pc:spChg chg="mod">
          <ac:chgData name="Aizhan Kassymova" userId="116eda05-19b7-4ab1-b111-75ad639c04ed" providerId="ADAL" clId="{481AF113-4C93-4F4A-9E62-C6ADB38EE59E}" dt="2022-07-16T10:31:30.182" v="2631" actId="20577"/>
          <ac:spMkLst>
            <pc:docMk/>
            <pc:sldMk cId="2306501715" sldId="1168"/>
            <ac:spMk id="85" creationId="{8C832346-4F39-4844-8091-F736554D8A35}"/>
          </ac:spMkLst>
        </pc:spChg>
        <pc:spChg chg="mod">
          <ac:chgData name="Aizhan Kassymova" userId="116eda05-19b7-4ab1-b111-75ad639c04ed" providerId="ADAL" clId="{481AF113-4C93-4F4A-9E62-C6ADB38EE59E}" dt="2022-07-16T10:31:21.289" v="2621" actId="20577"/>
          <ac:spMkLst>
            <pc:docMk/>
            <pc:sldMk cId="2306501715" sldId="1168"/>
            <ac:spMk id="86" creationId="{68FADC82-2C08-DB43-951D-4FB06FD5E788}"/>
          </ac:spMkLst>
        </pc:spChg>
        <pc:spChg chg="mod">
          <ac:chgData name="Aizhan Kassymova" userId="116eda05-19b7-4ab1-b111-75ad639c04ed" providerId="ADAL" clId="{481AF113-4C93-4F4A-9E62-C6ADB38EE59E}" dt="2022-07-16T10:30:06.706" v="2530" actId="20577"/>
          <ac:spMkLst>
            <pc:docMk/>
            <pc:sldMk cId="2306501715" sldId="1168"/>
            <ac:spMk id="87" creationId="{FBC4E611-49B5-5546-8E93-C03CEF4C030E}"/>
          </ac:spMkLst>
        </pc:spChg>
        <pc:spChg chg="mod">
          <ac:chgData name="Aizhan Kassymova" userId="116eda05-19b7-4ab1-b111-75ad639c04ed" providerId="ADAL" clId="{481AF113-4C93-4F4A-9E62-C6ADB38EE59E}" dt="2022-07-16T10:31:17.746" v="2614"/>
          <ac:spMkLst>
            <pc:docMk/>
            <pc:sldMk cId="2306501715" sldId="1168"/>
            <ac:spMk id="96" creationId="{93E8ABA8-42C2-C44C-8972-76E2C7AD813D}"/>
          </ac:spMkLst>
        </pc:spChg>
        <pc:spChg chg="mod">
          <ac:chgData name="Aizhan Kassymova" userId="116eda05-19b7-4ab1-b111-75ad639c04ed" providerId="ADAL" clId="{481AF113-4C93-4F4A-9E62-C6ADB38EE59E}" dt="2022-07-16T10:30:03.208" v="2523" actId="20577"/>
          <ac:spMkLst>
            <pc:docMk/>
            <pc:sldMk cId="2306501715" sldId="1168"/>
            <ac:spMk id="100" creationId="{704444CB-075A-0948-9F82-6F49A25E3EAD}"/>
          </ac:spMkLst>
        </pc:spChg>
        <pc:spChg chg="mod">
          <ac:chgData name="Aizhan Kassymova" userId="116eda05-19b7-4ab1-b111-75ad639c04ed" providerId="ADAL" clId="{481AF113-4C93-4F4A-9E62-C6ADB38EE59E}" dt="2022-07-16T10:31:45.125" v="2643"/>
          <ac:spMkLst>
            <pc:docMk/>
            <pc:sldMk cId="2306501715" sldId="1168"/>
            <ac:spMk id="101" creationId="{40B8469F-1FF4-FE40-9A71-D5EC33D37348}"/>
          </ac:spMkLst>
        </pc:spChg>
        <pc:spChg chg="mod">
          <ac:chgData name="Aizhan Kassymova" userId="116eda05-19b7-4ab1-b111-75ad639c04ed" providerId="ADAL" clId="{481AF113-4C93-4F4A-9E62-C6ADB38EE59E}" dt="2022-07-16T10:31:34.729" v="2632"/>
          <ac:spMkLst>
            <pc:docMk/>
            <pc:sldMk cId="2306501715" sldId="1168"/>
            <ac:spMk id="102" creationId="{713E03C4-58F2-5D42-92BD-0578A2D33BD2}"/>
          </ac:spMkLst>
        </pc:spChg>
        <pc:spChg chg="mod">
          <ac:chgData name="Aizhan Kassymova" userId="116eda05-19b7-4ab1-b111-75ad639c04ed" providerId="ADAL" clId="{481AF113-4C93-4F4A-9E62-C6ADB38EE59E}" dt="2022-07-16T10:31:26.419" v="2622"/>
          <ac:spMkLst>
            <pc:docMk/>
            <pc:sldMk cId="2306501715" sldId="1168"/>
            <ac:spMk id="103" creationId="{76001FF3-4EB3-9E44-B006-298749345144}"/>
          </ac:spMkLst>
        </pc:spChg>
        <pc:spChg chg="mod">
          <ac:chgData name="Aizhan Kassymova" userId="116eda05-19b7-4ab1-b111-75ad639c04ed" providerId="ADAL" clId="{481AF113-4C93-4F4A-9E62-C6ADB38EE59E}" dt="2022-07-16T10:30:10.303" v="2537" actId="20577"/>
          <ac:spMkLst>
            <pc:docMk/>
            <pc:sldMk cId="2306501715" sldId="1168"/>
            <ac:spMk id="104" creationId="{8A13F36B-8768-0745-9E90-83E8FC5EE560}"/>
          </ac:spMkLst>
        </pc:spChg>
        <pc:spChg chg="mod">
          <ac:chgData name="Aizhan Kassymova" userId="116eda05-19b7-4ab1-b111-75ad639c04ed" providerId="ADAL" clId="{481AF113-4C93-4F4A-9E62-C6ADB38EE59E}" dt="2022-07-16T10:29:54.099" v="2503" actId="20577"/>
          <ac:spMkLst>
            <pc:docMk/>
            <pc:sldMk cId="2306501715" sldId="1168"/>
            <ac:spMk id="113" creationId="{2CFC877C-1B09-8849-95D0-2EBA259C9E78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44:03.327" v="3046" actId="255"/>
        <pc:sldMkLst>
          <pc:docMk/>
          <pc:sldMk cId="811476487" sldId="1169"/>
        </pc:sldMkLst>
        <pc:spChg chg="del mod">
          <ac:chgData name="Aizhan Kassymova" userId="116eda05-19b7-4ab1-b111-75ad639c04ed" providerId="ADAL" clId="{481AF113-4C93-4F4A-9E62-C6ADB38EE59E}" dt="2022-07-16T07:47:56.993" v="58" actId="478"/>
          <ac:spMkLst>
            <pc:docMk/>
            <pc:sldMk cId="811476487" sldId="1169"/>
            <ac:spMk id="6" creationId="{21946457-0440-7A46-8315-47A8A412F958}"/>
          </ac:spMkLst>
        </pc:spChg>
        <pc:spChg chg="add mod">
          <ac:chgData name="Aizhan Kassymova" userId="116eda05-19b7-4ab1-b111-75ad639c04ed" providerId="ADAL" clId="{481AF113-4C93-4F4A-9E62-C6ADB38EE59E}" dt="2022-07-16T07:47:57.536" v="59"/>
          <ac:spMkLst>
            <pc:docMk/>
            <pc:sldMk cId="811476487" sldId="1169"/>
            <ac:spMk id="7" creationId="{77C95BD6-2C20-241A-60B8-22C95A85F347}"/>
          </ac:spMkLst>
        </pc:spChg>
        <pc:spChg chg="mod">
          <ac:chgData name="Aizhan Kassymova" userId="116eda05-19b7-4ab1-b111-75ad639c04ed" providerId="ADAL" clId="{481AF113-4C93-4F4A-9E62-C6ADB38EE59E}" dt="2022-07-16T10:38:46.712" v="2708" actId="20577"/>
          <ac:spMkLst>
            <pc:docMk/>
            <pc:sldMk cId="811476487" sldId="1169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10:41:27.094" v="2888" actId="255"/>
          <ac:spMkLst>
            <pc:docMk/>
            <pc:sldMk cId="811476487" sldId="1169"/>
            <ac:spMk id="61" creationId="{4B0603A7-FD76-E142-950F-40A4CCA78957}"/>
          </ac:spMkLst>
        </pc:spChg>
        <pc:spChg chg="mod">
          <ac:chgData name="Aizhan Kassymova" userId="116eda05-19b7-4ab1-b111-75ad639c04ed" providerId="ADAL" clId="{481AF113-4C93-4F4A-9E62-C6ADB38EE59E}" dt="2022-07-16T10:44:03.327" v="3046" actId="255"/>
          <ac:spMkLst>
            <pc:docMk/>
            <pc:sldMk cId="811476487" sldId="1169"/>
            <ac:spMk id="62" creationId="{3FB47D89-608E-6B48-B260-00596EFC3969}"/>
          </ac:spMkLst>
        </pc:spChg>
        <pc:spChg chg="mod">
          <ac:chgData name="Aizhan Kassymova" userId="116eda05-19b7-4ab1-b111-75ad639c04ed" providerId="ADAL" clId="{481AF113-4C93-4F4A-9E62-C6ADB38EE59E}" dt="2022-07-16T10:41:45.940" v="2891" actId="1076"/>
          <ac:spMkLst>
            <pc:docMk/>
            <pc:sldMk cId="811476487" sldId="1169"/>
            <ac:spMk id="63" creationId="{E09403B9-43A8-5149-B58E-34440F6ABEAA}"/>
          </ac:spMkLst>
        </pc:spChg>
      </pc:sldChg>
      <pc:sldChg chg="addSp delSp modSp add mod">
        <pc:chgData name="Aizhan Kassymova" userId="116eda05-19b7-4ab1-b111-75ad639c04ed" providerId="ADAL" clId="{481AF113-4C93-4F4A-9E62-C6ADB38EE59E}" dt="2022-07-17T03:19:40.531" v="3492" actId="20577"/>
        <pc:sldMkLst>
          <pc:docMk/>
          <pc:sldMk cId="511336183" sldId="1170"/>
        </pc:sldMkLst>
        <pc:spChg chg="del mod">
          <ac:chgData name="Aizhan Kassymova" userId="116eda05-19b7-4ab1-b111-75ad639c04ed" providerId="ADAL" clId="{481AF113-4C93-4F4A-9E62-C6ADB38EE59E}" dt="2022-07-16T07:48:01.359" v="60" actId="478"/>
          <ac:spMkLst>
            <pc:docMk/>
            <pc:sldMk cId="511336183" sldId="1170"/>
            <ac:spMk id="5" creationId="{2BFE3DF4-2D02-7D4F-B76E-99CD4324F969}"/>
          </ac:spMkLst>
        </pc:spChg>
        <pc:spChg chg="add mod">
          <ac:chgData name="Aizhan Kassymova" userId="116eda05-19b7-4ab1-b111-75ad639c04ed" providerId="ADAL" clId="{481AF113-4C93-4F4A-9E62-C6ADB38EE59E}" dt="2022-07-16T07:48:01.879" v="61"/>
          <ac:spMkLst>
            <pc:docMk/>
            <pc:sldMk cId="511336183" sldId="1170"/>
            <ac:spMk id="6" creationId="{E090FF79-2E0F-1343-12AA-B67F309833F2}"/>
          </ac:spMkLst>
        </pc:spChg>
        <pc:spChg chg="mod">
          <ac:chgData name="Aizhan Kassymova" userId="116eda05-19b7-4ab1-b111-75ad639c04ed" providerId="ADAL" clId="{481AF113-4C93-4F4A-9E62-C6ADB38EE59E}" dt="2022-07-17T03:17:46.170" v="3349" actId="20577"/>
          <ac:spMkLst>
            <pc:docMk/>
            <pc:sldMk cId="511336183" sldId="1170"/>
            <ac:spMk id="7" creationId="{8251B37A-10ED-6C4A-A5F1-4B1BE824E86A}"/>
          </ac:spMkLst>
        </pc:spChg>
        <pc:spChg chg="mod">
          <ac:chgData name="Aizhan Kassymova" userId="116eda05-19b7-4ab1-b111-75ad639c04ed" providerId="ADAL" clId="{481AF113-4C93-4F4A-9E62-C6ADB38EE59E}" dt="2022-07-17T03:19:40.531" v="3492" actId="20577"/>
          <ac:spMkLst>
            <pc:docMk/>
            <pc:sldMk cId="511336183" sldId="1170"/>
            <ac:spMk id="8" creationId="{E3FA004C-2235-334F-8814-1F36401D2A86}"/>
          </ac:spMkLst>
        </pc:spChg>
        <pc:spChg chg="mod">
          <ac:chgData name="Aizhan Kassymova" userId="116eda05-19b7-4ab1-b111-75ad639c04ed" providerId="ADAL" clId="{481AF113-4C93-4F4A-9E62-C6ADB38EE59E}" dt="2022-07-17T03:15:13.679" v="3084" actId="20577"/>
          <ac:spMkLst>
            <pc:docMk/>
            <pc:sldMk cId="511336183" sldId="1170"/>
            <ac:spMk id="9" creationId="{247BCAC2-4B0D-C24F-A1AA-5CFB26132E0B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7T10:38:15.821" v="5396" actId="13926"/>
        <pc:sldMkLst>
          <pc:docMk/>
          <pc:sldMk cId="3814211440" sldId="1171"/>
        </pc:sldMkLst>
        <pc:spChg chg="del mod">
          <ac:chgData name="Aizhan Kassymova" userId="116eda05-19b7-4ab1-b111-75ad639c04ed" providerId="ADAL" clId="{481AF113-4C93-4F4A-9E62-C6ADB38EE59E}" dt="2022-07-16T07:48:04.883" v="62" actId="478"/>
          <ac:spMkLst>
            <pc:docMk/>
            <pc:sldMk cId="3814211440" sldId="1171"/>
            <ac:spMk id="7" creationId="{54A58A9F-013E-E14B-A97A-3F5139157AF5}"/>
          </ac:spMkLst>
        </pc:spChg>
        <pc:spChg chg="add mod">
          <ac:chgData name="Aizhan Kassymova" userId="116eda05-19b7-4ab1-b111-75ad639c04ed" providerId="ADAL" clId="{481AF113-4C93-4F4A-9E62-C6ADB38EE59E}" dt="2022-07-16T07:48:05.312" v="63"/>
          <ac:spMkLst>
            <pc:docMk/>
            <pc:sldMk cId="3814211440" sldId="1171"/>
            <ac:spMk id="8" creationId="{CCDDA4C3-34B4-AF3D-40F7-7C714A645D12}"/>
          </ac:spMkLst>
        </pc:spChg>
        <pc:spChg chg="mod">
          <ac:chgData name="Aizhan Kassymova" userId="116eda05-19b7-4ab1-b111-75ad639c04ed" providerId="ADAL" clId="{481AF113-4C93-4F4A-9E62-C6ADB38EE59E}" dt="2022-07-17T05:53:43.635" v="3494" actId="27636"/>
          <ac:spMkLst>
            <pc:docMk/>
            <pc:sldMk cId="3814211440" sldId="1171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8:33:11.465" v="5280" actId="20577"/>
          <ac:spMkLst>
            <pc:docMk/>
            <pc:sldMk cId="3814211440" sldId="1171"/>
            <ac:spMk id="10" creationId="{FA2F19F9-C8D7-114F-8257-FB4D95438E3B}"/>
          </ac:spMkLst>
        </pc:spChg>
        <pc:spChg chg="mod">
          <ac:chgData name="Aizhan Kassymova" userId="116eda05-19b7-4ab1-b111-75ad639c04ed" providerId="ADAL" clId="{481AF113-4C93-4F4A-9E62-C6ADB38EE59E}" dt="2022-07-17T05:55:15.346" v="3558" actId="255"/>
          <ac:spMkLst>
            <pc:docMk/>
            <pc:sldMk cId="3814211440" sldId="1171"/>
            <ac:spMk id="11" creationId="{A728678F-8DEF-4046-89DA-20D9B309E935}"/>
          </ac:spMkLst>
        </pc:spChg>
        <pc:spChg chg="mod">
          <ac:chgData name="Aizhan Kassymova" userId="116eda05-19b7-4ab1-b111-75ad639c04ed" providerId="ADAL" clId="{481AF113-4C93-4F4A-9E62-C6ADB38EE59E}" dt="2022-07-17T05:56:19.470" v="3603" actId="14100"/>
          <ac:spMkLst>
            <pc:docMk/>
            <pc:sldMk cId="3814211440" sldId="1171"/>
            <ac:spMk id="12" creationId="{99205150-A642-0847-95C4-8C48A24DAC8A}"/>
          </ac:spMkLst>
        </pc:spChg>
        <pc:spChg chg="mod">
          <ac:chgData name="Aizhan Kassymova" userId="116eda05-19b7-4ab1-b111-75ad639c04ed" providerId="ADAL" clId="{481AF113-4C93-4F4A-9E62-C6ADB38EE59E}" dt="2022-07-17T05:56:54.276" v="3679" actId="20577"/>
          <ac:spMkLst>
            <pc:docMk/>
            <pc:sldMk cId="3814211440" sldId="1171"/>
            <ac:spMk id="13" creationId="{5EA7119B-8447-E949-AF1B-51F99BABCA4A}"/>
          </ac:spMkLst>
        </pc:spChg>
      </pc:sldChg>
      <pc:sldChg chg="addSp delSp modSp add mod">
        <pc:chgData name="Aizhan Kassymova" userId="116eda05-19b7-4ab1-b111-75ad639c04ed" providerId="ADAL" clId="{481AF113-4C93-4F4A-9E62-C6ADB38EE59E}" dt="2022-07-17T07:39:44.355" v="4348" actId="255"/>
        <pc:sldMkLst>
          <pc:docMk/>
          <pc:sldMk cId="2885702084" sldId="1172"/>
        </pc:sldMkLst>
        <pc:spChg chg="mod">
          <ac:chgData name="Aizhan Kassymova" userId="116eda05-19b7-4ab1-b111-75ad639c04ed" providerId="ADAL" clId="{481AF113-4C93-4F4A-9E62-C6ADB38EE59E}" dt="2022-07-17T07:32:18.335" v="4291" actId="1076"/>
          <ac:spMkLst>
            <pc:docMk/>
            <pc:sldMk cId="2885702084" sldId="1172"/>
            <ac:spMk id="8" creationId="{E374FB7B-D397-7246-99E8-CE483DFACD5D}"/>
          </ac:spMkLst>
        </pc:spChg>
        <pc:spChg chg="mod">
          <ac:chgData name="Aizhan Kassymova" userId="116eda05-19b7-4ab1-b111-75ad639c04ed" providerId="ADAL" clId="{481AF113-4C93-4F4A-9E62-C6ADB38EE59E}" dt="2022-07-17T05:57:26.120" v="3681" actId="255"/>
          <ac:spMkLst>
            <pc:docMk/>
            <pc:sldMk cId="2885702084" sldId="1172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7:37:57.696" v="4337" actId="20577"/>
          <ac:spMkLst>
            <pc:docMk/>
            <pc:sldMk cId="2885702084" sldId="1172"/>
            <ac:spMk id="14" creationId="{AFA70EB7-D6E6-AF43-A3B7-A9035670635E}"/>
          </ac:spMkLst>
        </pc:spChg>
        <pc:spChg chg="mod">
          <ac:chgData name="Aizhan Kassymova" userId="116eda05-19b7-4ab1-b111-75ad639c04ed" providerId="ADAL" clId="{481AF113-4C93-4F4A-9E62-C6ADB38EE59E}" dt="2022-07-17T07:39:44.355" v="4348" actId="255"/>
          <ac:spMkLst>
            <pc:docMk/>
            <pc:sldMk cId="2885702084" sldId="1172"/>
            <ac:spMk id="15" creationId="{2B53E900-CFB4-8641-AD80-727AE9380A18}"/>
          </ac:spMkLst>
        </pc:spChg>
        <pc:spChg chg="mod">
          <ac:chgData name="Aizhan Kassymova" userId="116eda05-19b7-4ab1-b111-75ad639c04ed" providerId="ADAL" clId="{481AF113-4C93-4F4A-9E62-C6ADB38EE59E}" dt="2022-07-17T07:38:56.484" v="4340" actId="1076"/>
          <ac:spMkLst>
            <pc:docMk/>
            <pc:sldMk cId="2885702084" sldId="1172"/>
            <ac:spMk id="16" creationId="{7DDCF5FE-9982-C44D-9FFC-E56BA98BF00E}"/>
          </ac:spMkLst>
        </pc:spChg>
        <pc:spChg chg="del mod">
          <ac:chgData name="Aizhan Kassymova" userId="116eda05-19b7-4ab1-b111-75ad639c04ed" providerId="ADAL" clId="{481AF113-4C93-4F4A-9E62-C6ADB38EE59E}" dt="2022-07-16T07:48:10.853" v="64" actId="478"/>
          <ac:spMkLst>
            <pc:docMk/>
            <pc:sldMk cId="2885702084" sldId="1172"/>
            <ac:spMk id="17" creationId="{DCA62624-6B99-2E4F-9C54-E08632D8D1A3}"/>
          </ac:spMkLst>
        </pc:spChg>
        <pc:spChg chg="add mod">
          <ac:chgData name="Aizhan Kassymova" userId="116eda05-19b7-4ab1-b111-75ad639c04ed" providerId="ADAL" clId="{481AF113-4C93-4F4A-9E62-C6ADB38EE59E}" dt="2022-07-16T07:48:11.330" v="65"/>
          <ac:spMkLst>
            <pc:docMk/>
            <pc:sldMk cId="2885702084" sldId="1172"/>
            <ac:spMk id="18" creationId="{15CF0E1A-518A-1E19-AEF2-6574DF54F07C}"/>
          </ac:spMkLst>
        </pc:spChg>
        <pc:cxnChg chg="mod">
          <ac:chgData name="Aizhan Kassymova" userId="116eda05-19b7-4ab1-b111-75ad639c04ed" providerId="ADAL" clId="{481AF113-4C93-4F4A-9E62-C6ADB38EE59E}" dt="2022-07-17T07:32:40.221" v="4294" actId="14100"/>
          <ac:cxnSpMkLst>
            <pc:docMk/>
            <pc:sldMk cId="2885702084" sldId="1172"/>
            <ac:cxnSpMk id="4" creationId="{162228CC-A1AA-2642-A56E-E4F7B0293C25}"/>
          </ac:cxnSpMkLst>
        </pc:cxnChg>
        <pc:cxnChg chg="mod">
          <ac:chgData name="Aizhan Kassymova" userId="116eda05-19b7-4ab1-b111-75ad639c04ed" providerId="ADAL" clId="{481AF113-4C93-4F4A-9E62-C6ADB38EE59E}" dt="2022-07-17T07:34:24.965" v="4304" actId="14100"/>
          <ac:cxnSpMkLst>
            <pc:docMk/>
            <pc:sldMk cId="2885702084" sldId="1172"/>
            <ac:cxnSpMk id="26" creationId="{7E9224A1-0105-BB4F-B94B-90B305877290}"/>
          </ac:cxnSpMkLst>
        </pc:cxnChg>
        <pc:cxnChg chg="mod">
          <ac:chgData name="Aizhan Kassymova" userId="116eda05-19b7-4ab1-b111-75ad639c04ed" providerId="ADAL" clId="{481AF113-4C93-4F4A-9E62-C6ADB38EE59E}" dt="2022-07-17T07:34:39.743" v="4307" actId="14100"/>
          <ac:cxnSpMkLst>
            <pc:docMk/>
            <pc:sldMk cId="2885702084" sldId="1172"/>
            <ac:cxnSpMk id="27" creationId="{64A7C77C-B9C9-EE46-B426-55950F26169C}"/>
          </ac:cxnSpMkLst>
        </pc:cxnChg>
        <pc:cxnChg chg="mod">
          <ac:chgData name="Aizhan Kassymova" userId="116eda05-19b7-4ab1-b111-75ad639c04ed" providerId="ADAL" clId="{481AF113-4C93-4F4A-9E62-C6ADB38EE59E}" dt="2022-07-17T07:35:00.053" v="4311" actId="14100"/>
          <ac:cxnSpMkLst>
            <pc:docMk/>
            <pc:sldMk cId="2885702084" sldId="1172"/>
            <ac:cxnSpMk id="28" creationId="{75440764-46DB-324A-BB6F-3C97D7643878}"/>
          </ac:cxnSpMkLst>
        </pc:cxnChg>
        <pc:cxnChg chg="mod">
          <ac:chgData name="Aizhan Kassymova" userId="116eda05-19b7-4ab1-b111-75ad639c04ed" providerId="ADAL" clId="{481AF113-4C93-4F4A-9E62-C6ADB38EE59E}" dt="2022-07-17T07:35:29.721" v="4315" actId="14100"/>
          <ac:cxnSpMkLst>
            <pc:docMk/>
            <pc:sldMk cId="2885702084" sldId="1172"/>
            <ac:cxnSpMk id="29" creationId="{F40DC4FF-F8E4-5448-B459-EE842599FEE7}"/>
          </ac:cxnSpMkLst>
        </pc:cxnChg>
        <pc:cxnChg chg="mod">
          <ac:chgData name="Aizhan Kassymova" userId="116eda05-19b7-4ab1-b111-75ad639c04ed" providerId="ADAL" clId="{481AF113-4C93-4F4A-9E62-C6ADB38EE59E}" dt="2022-07-17T07:37:51.763" v="4335" actId="14100"/>
          <ac:cxnSpMkLst>
            <pc:docMk/>
            <pc:sldMk cId="2885702084" sldId="1172"/>
            <ac:cxnSpMk id="30" creationId="{EF59182A-878C-AA49-B17B-09494DE9E7C7}"/>
          </ac:cxnSpMkLst>
        </pc:cxnChg>
        <pc:cxnChg chg="mod">
          <ac:chgData name="Aizhan Kassymova" userId="116eda05-19b7-4ab1-b111-75ad639c04ed" providerId="ADAL" clId="{481AF113-4C93-4F4A-9E62-C6ADB38EE59E}" dt="2022-07-17T07:38:09.090" v="4339" actId="14100"/>
          <ac:cxnSpMkLst>
            <pc:docMk/>
            <pc:sldMk cId="2885702084" sldId="1172"/>
            <ac:cxnSpMk id="31" creationId="{DFFF0474-E5A5-BA49-A926-1DB9D2E63B31}"/>
          </ac:cxnSpMkLst>
        </pc:cxnChg>
      </pc:sldChg>
      <pc:sldChg chg="addSp delSp modSp add mod delAnim modAnim">
        <pc:chgData name="Aizhan Kassymova" userId="116eda05-19b7-4ab1-b111-75ad639c04ed" providerId="ADAL" clId="{481AF113-4C93-4F4A-9E62-C6ADB38EE59E}" dt="2022-07-17T07:47:54.398" v="4697" actId="478"/>
        <pc:sldMkLst>
          <pc:docMk/>
          <pc:sldMk cId="1781887903" sldId="1173"/>
        </pc:sldMkLst>
        <pc:spChg chg="del mod">
          <ac:chgData name="Aizhan Kassymova" userId="116eda05-19b7-4ab1-b111-75ad639c04ed" providerId="ADAL" clId="{481AF113-4C93-4F4A-9E62-C6ADB38EE59E}" dt="2022-07-16T07:48:15.349" v="66" actId="478"/>
          <ac:spMkLst>
            <pc:docMk/>
            <pc:sldMk cId="1781887903" sldId="1173"/>
            <ac:spMk id="6" creationId="{F16E5A18-9D2E-8A4C-A214-8B012F330947}"/>
          </ac:spMkLst>
        </pc:spChg>
        <pc:spChg chg="add mod">
          <ac:chgData name="Aizhan Kassymova" userId="116eda05-19b7-4ab1-b111-75ad639c04ed" providerId="ADAL" clId="{481AF113-4C93-4F4A-9E62-C6ADB38EE59E}" dt="2022-07-16T07:48:15.851" v="67"/>
          <ac:spMkLst>
            <pc:docMk/>
            <pc:sldMk cId="1781887903" sldId="1173"/>
            <ac:spMk id="7" creationId="{EB3B24DC-C491-5369-296A-CA5EF442B222}"/>
          </ac:spMkLst>
        </pc:spChg>
        <pc:spChg chg="mod">
          <ac:chgData name="Aizhan Kassymova" userId="116eda05-19b7-4ab1-b111-75ad639c04ed" providerId="ADAL" clId="{481AF113-4C93-4F4A-9E62-C6ADB38EE59E}" dt="2022-07-17T07:41:54.658" v="4365" actId="20577"/>
          <ac:spMkLst>
            <pc:docMk/>
            <pc:sldMk cId="1781887903" sldId="1173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7:46:05.023" v="4600" actId="255"/>
          <ac:spMkLst>
            <pc:docMk/>
            <pc:sldMk cId="1781887903" sldId="1173"/>
            <ac:spMk id="17" creationId="{DDE501EC-BB63-AE43-9802-69590E95725F}"/>
          </ac:spMkLst>
        </pc:spChg>
        <pc:spChg chg="mod">
          <ac:chgData name="Aizhan Kassymova" userId="116eda05-19b7-4ab1-b111-75ad639c04ed" providerId="ADAL" clId="{481AF113-4C93-4F4A-9E62-C6ADB38EE59E}" dt="2022-07-17T07:47:34.827" v="4696" actId="255"/>
          <ac:spMkLst>
            <pc:docMk/>
            <pc:sldMk cId="1781887903" sldId="1173"/>
            <ac:spMk id="18" creationId="{385CB224-459F-9A46-AAC8-FC8111271826}"/>
          </ac:spMkLst>
        </pc:spChg>
        <pc:spChg chg="del">
          <ac:chgData name="Aizhan Kassymova" userId="116eda05-19b7-4ab1-b111-75ad639c04ed" providerId="ADAL" clId="{481AF113-4C93-4F4A-9E62-C6ADB38EE59E}" dt="2022-07-17T07:47:54.398" v="4697" actId="478"/>
          <ac:spMkLst>
            <pc:docMk/>
            <pc:sldMk cId="1781887903" sldId="1173"/>
            <ac:spMk id="19" creationId="{A063EBCE-3A03-8F4C-B279-46497740F45C}"/>
          </ac:spMkLst>
        </pc:spChg>
      </pc:sldChg>
      <pc:sldChg chg="addSp delSp modSp add mod">
        <pc:chgData name="Aizhan Kassymova" userId="116eda05-19b7-4ab1-b111-75ad639c04ed" providerId="ADAL" clId="{481AF113-4C93-4F4A-9E62-C6ADB38EE59E}" dt="2022-07-17T07:53:13.304" v="4943" actId="1076"/>
        <pc:sldMkLst>
          <pc:docMk/>
          <pc:sldMk cId="524292350" sldId="1174"/>
        </pc:sldMkLst>
        <pc:spChg chg="mod">
          <ac:chgData name="Aizhan Kassymova" userId="116eda05-19b7-4ab1-b111-75ad639c04ed" providerId="ADAL" clId="{481AF113-4C93-4F4A-9E62-C6ADB38EE59E}" dt="2022-07-17T07:53:13.304" v="4943" actId="1076"/>
          <ac:spMkLst>
            <pc:docMk/>
            <pc:sldMk cId="524292350" sldId="1174"/>
            <ac:spMk id="8" creationId="{E374FB7B-D397-7246-99E8-CE483DFACD5D}"/>
          </ac:spMkLst>
        </pc:spChg>
        <pc:spChg chg="mod">
          <ac:chgData name="Aizhan Kassymova" userId="116eda05-19b7-4ab1-b111-75ad639c04ed" providerId="ADAL" clId="{481AF113-4C93-4F4A-9E62-C6ADB38EE59E}" dt="2022-07-17T07:49:52.264" v="4823" actId="1076"/>
          <ac:spMkLst>
            <pc:docMk/>
            <pc:sldMk cId="524292350" sldId="1174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481AF113-4C93-4F4A-9E62-C6ADB38EE59E}" dt="2022-07-16T07:48:19.843" v="68" actId="478"/>
          <ac:spMkLst>
            <pc:docMk/>
            <pc:sldMk cId="524292350" sldId="1174"/>
            <ac:spMk id="13" creationId="{93C3B59E-F3F5-494A-B878-7AC0C33A93C7}"/>
          </ac:spMkLst>
        </pc:spChg>
        <pc:spChg chg="add mod">
          <ac:chgData name="Aizhan Kassymova" userId="116eda05-19b7-4ab1-b111-75ad639c04ed" providerId="ADAL" clId="{481AF113-4C93-4F4A-9E62-C6ADB38EE59E}" dt="2022-07-16T07:48:20.337" v="69"/>
          <ac:spMkLst>
            <pc:docMk/>
            <pc:sldMk cId="524292350" sldId="1174"/>
            <ac:spMk id="14" creationId="{0CB20B30-4C3E-A809-F24F-9ADD524091BF}"/>
          </ac:spMkLst>
        </pc:spChg>
        <pc:spChg chg="mod">
          <ac:chgData name="Aizhan Kassymova" userId="116eda05-19b7-4ab1-b111-75ad639c04ed" providerId="ADAL" clId="{481AF113-4C93-4F4A-9E62-C6ADB38EE59E}" dt="2022-07-17T07:51:33.309" v="4885" actId="20577"/>
          <ac:spMkLst>
            <pc:docMk/>
            <pc:sldMk cId="524292350" sldId="1174"/>
            <ac:spMk id="18" creationId="{5B1BE3BE-D970-9F49-A4D6-24B7C05F2DA3}"/>
          </ac:spMkLst>
        </pc:spChg>
        <pc:spChg chg="mod">
          <ac:chgData name="Aizhan Kassymova" userId="116eda05-19b7-4ab1-b111-75ad639c04ed" providerId="ADAL" clId="{481AF113-4C93-4F4A-9E62-C6ADB38EE59E}" dt="2022-07-17T07:52:56.710" v="4942" actId="20577"/>
          <ac:spMkLst>
            <pc:docMk/>
            <pc:sldMk cId="524292350" sldId="1174"/>
            <ac:spMk id="19" creationId="{EC200A6A-DCEC-4843-B6A0-ED8F92661D9A}"/>
          </ac:spMkLst>
        </pc:spChg>
      </pc:sldChg>
      <pc:sldChg chg="addSp delSp modSp add mod modAnim">
        <pc:chgData name="Aizhan Kassymova" userId="116eda05-19b7-4ab1-b111-75ad639c04ed" providerId="ADAL" clId="{481AF113-4C93-4F4A-9E62-C6ADB38EE59E}" dt="2022-07-17T08:01:00.761" v="5189" actId="20577"/>
        <pc:sldMkLst>
          <pc:docMk/>
          <pc:sldMk cId="1288379242" sldId="1175"/>
        </pc:sldMkLst>
        <pc:spChg chg="del mod">
          <ac:chgData name="Aizhan Kassymova" userId="116eda05-19b7-4ab1-b111-75ad639c04ed" providerId="ADAL" clId="{481AF113-4C93-4F4A-9E62-C6ADB38EE59E}" dt="2022-07-16T07:48:25.640" v="70" actId="478"/>
          <ac:spMkLst>
            <pc:docMk/>
            <pc:sldMk cId="1288379242" sldId="1175"/>
            <ac:spMk id="5" creationId="{D4741FF1-2F57-E94D-AE55-790B077EBDA2}"/>
          </ac:spMkLst>
        </pc:spChg>
        <pc:spChg chg="add mod">
          <ac:chgData name="Aizhan Kassymova" userId="116eda05-19b7-4ab1-b111-75ad639c04ed" providerId="ADAL" clId="{481AF113-4C93-4F4A-9E62-C6ADB38EE59E}" dt="2022-07-16T07:48:26.192" v="71"/>
          <ac:spMkLst>
            <pc:docMk/>
            <pc:sldMk cId="1288379242" sldId="1175"/>
            <ac:spMk id="6" creationId="{3DF73309-A46F-971B-556F-C72B1115F4F4}"/>
          </ac:spMkLst>
        </pc:spChg>
        <pc:spChg chg="mod">
          <ac:chgData name="Aizhan Kassymova" userId="116eda05-19b7-4ab1-b111-75ad639c04ed" providerId="ADAL" clId="{481AF113-4C93-4F4A-9E62-C6ADB38EE59E}" dt="2022-07-17T07:54:17.388" v="4974"/>
          <ac:spMkLst>
            <pc:docMk/>
            <pc:sldMk cId="1288379242" sldId="1175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7:59:03.069" v="5119" actId="20577"/>
          <ac:spMkLst>
            <pc:docMk/>
            <pc:sldMk cId="1288379242" sldId="1175"/>
            <ac:spMk id="17" creationId="{DDE501EC-BB63-AE43-9802-69590E95725F}"/>
          </ac:spMkLst>
        </pc:spChg>
        <pc:spChg chg="mod">
          <ac:chgData name="Aizhan Kassymova" userId="116eda05-19b7-4ab1-b111-75ad639c04ed" providerId="ADAL" clId="{481AF113-4C93-4F4A-9E62-C6ADB38EE59E}" dt="2022-07-17T08:01:00.761" v="5189" actId="20577"/>
          <ac:spMkLst>
            <pc:docMk/>
            <pc:sldMk cId="1288379242" sldId="1175"/>
            <ac:spMk id="18" creationId="{385CB224-459F-9A46-AAC8-FC8111271826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864577876" sldId="1208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864577876" sldId="1208"/>
            <ac:spMk id="272" creationId="{14DEAC98-1261-9342-BC5F-A639A0695D77}"/>
          </ac:spMkLst>
        </pc:spChg>
      </pc:sldChg>
      <pc:sldMasterChg chg="del delSldLayout">
        <pc:chgData name="Aizhan Kassymova" userId="116eda05-19b7-4ab1-b111-75ad639c04ed" providerId="ADAL" clId="{481AF113-4C93-4F4A-9E62-C6ADB38EE59E}" dt="2022-07-16T07:48:43.164" v="91" actId="2696"/>
        <pc:sldMasterMkLst>
          <pc:docMk/>
          <pc:sldMasterMk cId="2775165307" sldId="2147483648"/>
        </pc:sldMasterMkLst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33936558" sldId="2147483649"/>
          </pc:sldLayoutMkLst>
        </pc:sldLayoutChg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1878446113" sldId="2147483650"/>
          </pc:sldLayoutMkLst>
        </pc:sldLayoutChg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1273958200" sldId="2147483652"/>
          </pc:sldLayoutMkLst>
        </pc:sldLayoutChg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3762131626" sldId="2147483654"/>
          </pc:sldLayoutMkLst>
        </pc:sldLayoutChg>
      </pc:sldMasterChg>
    </pc:docChg>
  </pc:docChgLst>
  <pc:docChgLst>
    <pc:chgData name="Aizhan Kassymova" userId="S::a.kassymova@satbayev.university::116eda05-19b7-4ab1-b111-75ad639c04ed" providerId="AD" clId="Web-{A2696F37-C401-532A-A026-0A703683B108}"/>
    <pc:docChg chg="addSld delSld addMainMaster">
      <pc:chgData name="Aizhan Kassymova" userId="S::a.kassymova@satbayev.university::116eda05-19b7-4ab1-b111-75ad639c04ed" providerId="AD" clId="Web-{A2696F37-C401-532A-A026-0A703683B108}" dt="2022-07-27T11:27:35.729" v="62"/>
      <pc:docMkLst>
        <pc:docMk/>
      </pc:docMkLst>
      <pc:sldChg chg="del">
        <pc:chgData name="Aizhan Kassymova" userId="S::a.kassymova@satbayev.university::116eda05-19b7-4ab1-b111-75ad639c04ed" providerId="AD" clId="Web-{A2696F37-C401-532A-A026-0A703683B108}" dt="2022-07-27T11:26:13.759" v="0"/>
        <pc:sldMkLst>
          <pc:docMk/>
          <pc:sldMk cId="147584997" sldId="1084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8.635" v="29"/>
        <pc:sldMkLst>
          <pc:docMk/>
          <pc:sldMk cId="509684337" sldId="1084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8.760" v="30"/>
        <pc:sldMkLst>
          <pc:docMk/>
          <pc:sldMk cId="1061255397" sldId="1085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15.681" v="1"/>
        <pc:sldMkLst>
          <pc:docMk/>
          <pc:sldMk cId="2680331947" sldId="1085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8.838" v="31"/>
        <pc:sldMkLst>
          <pc:docMk/>
          <pc:sldMk cId="230245485" sldId="1086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16.728" v="2"/>
        <pc:sldMkLst>
          <pc:docMk/>
          <pc:sldMk cId="2696498074" sldId="1086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8.916" v="32"/>
        <pc:sldMkLst>
          <pc:docMk/>
          <pc:sldMk cId="881108358" sldId="1087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17.775" v="3"/>
        <pc:sldMkLst>
          <pc:docMk/>
          <pc:sldMk cId="2564792084" sldId="1087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9.010" v="33"/>
        <pc:sldMkLst>
          <pc:docMk/>
          <pc:sldMk cId="418309044" sldId="1088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1.337" v="4"/>
        <pc:sldMkLst>
          <pc:docMk/>
          <pc:sldMk cId="3111243331" sldId="1088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9.104" v="34"/>
        <pc:sldMkLst>
          <pc:docMk/>
          <pc:sldMk cId="372217256" sldId="1089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5.463" v="28"/>
        <pc:sldMkLst>
          <pc:docMk/>
          <pc:sldMk cId="2715500193" sldId="1089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4.823" v="27"/>
        <pc:sldMkLst>
          <pc:docMk/>
          <pc:sldMk cId="1578363486" sldId="1090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9.448" v="35"/>
        <pc:sldMkLst>
          <pc:docMk/>
          <pc:sldMk cId="2866256558" sldId="1090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3.869" v="26"/>
        <pc:sldMkLst>
          <pc:docMk/>
          <pc:sldMk cId="3079061231" sldId="1091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29.791" v="36"/>
        <pc:sldMkLst>
          <pc:docMk/>
          <pc:sldMk cId="3140933683" sldId="1091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073" v="37"/>
        <pc:sldMkLst>
          <pc:docMk/>
          <pc:sldMk cId="66877705" sldId="1092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3.323" v="25"/>
        <pc:sldMkLst>
          <pc:docMk/>
          <pc:sldMk cId="4203070697" sldId="1092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2.604" v="24"/>
        <pc:sldMkLst>
          <pc:docMk/>
          <pc:sldMk cId="837600892" sldId="1093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182" v="38"/>
        <pc:sldMkLst>
          <pc:docMk/>
          <pc:sldMk cId="3213475922" sldId="1093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1.526" v="23"/>
        <pc:sldMkLst>
          <pc:docMk/>
          <pc:sldMk cId="866720516" sldId="1094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229" v="39"/>
        <pc:sldMkLst>
          <pc:docMk/>
          <pc:sldMk cId="3158040249" sldId="1094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323" v="40"/>
        <pc:sldMkLst>
          <pc:docMk/>
          <pc:sldMk cId="736399728" sldId="1095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7:20.401" v="22"/>
        <pc:sldMkLst>
          <pc:docMk/>
          <pc:sldMk cId="2230740000" sldId="1095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401" v="41"/>
        <pc:sldMkLst>
          <pc:docMk/>
          <pc:sldMk cId="3629514123" sldId="1096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4.416" v="21"/>
        <pc:sldMkLst>
          <pc:docMk/>
          <pc:sldMk cId="4289245598" sldId="1096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4.384" v="20"/>
        <pc:sldMkLst>
          <pc:docMk/>
          <pc:sldMk cId="523262241" sldId="1097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448" v="42"/>
        <pc:sldMkLst>
          <pc:docMk/>
          <pc:sldMk cId="3933713623" sldId="1097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4.369" v="19"/>
        <pc:sldMkLst>
          <pc:docMk/>
          <pc:sldMk cId="1808159661" sldId="1098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932" v="43"/>
        <pc:sldMkLst>
          <pc:docMk/>
          <pc:sldMk cId="3923899196" sldId="1098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0.995" v="44"/>
        <pc:sldMkLst>
          <pc:docMk/>
          <pc:sldMk cId="3782171525" sldId="1099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4.353" v="18"/>
        <pc:sldMkLst>
          <pc:docMk/>
          <pc:sldMk cId="3976628212" sldId="1099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1.432" v="45"/>
        <pc:sldMkLst>
          <pc:docMk/>
          <pc:sldMk cId="1338500020" sldId="1100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4.337" v="17"/>
        <pc:sldMkLst>
          <pc:docMk/>
          <pc:sldMk cId="3284910864" sldId="1101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1.510" v="46"/>
        <pc:sldMkLst>
          <pc:docMk/>
          <pc:sldMk cId="3998945197" sldId="1101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1.620" v="47"/>
        <pc:sldMkLst>
          <pc:docMk/>
          <pc:sldMk cId="277404032" sldId="1102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2.525" v="16"/>
        <pc:sldMkLst>
          <pc:docMk/>
          <pc:sldMk cId="772980835" sldId="1103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2.041" v="48"/>
        <pc:sldMkLst>
          <pc:docMk/>
          <pc:sldMk cId="2173901457" sldId="1103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2.509" v="15"/>
        <pc:sldMkLst>
          <pc:docMk/>
          <pc:sldMk cId="3778346125" sldId="1104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2.479" v="49"/>
        <pc:sldMkLst>
          <pc:docMk/>
          <pc:sldMk cId="4034064652" sldId="1104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2.823" v="50"/>
        <pc:sldMkLst>
          <pc:docMk/>
          <pc:sldMk cId="1312220127" sldId="1105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3.213" v="51"/>
        <pc:sldMkLst>
          <pc:docMk/>
          <pc:sldMk cId="546357948" sldId="1106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2.478" v="13"/>
        <pc:sldMkLst>
          <pc:docMk/>
          <pc:sldMk cId="2182359231" sldId="1106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2.447" v="12"/>
        <pc:sldMkLst>
          <pc:docMk/>
          <pc:sldMk cId="2115363033" sldId="1107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3.573" v="52"/>
        <pc:sldMkLst>
          <pc:docMk/>
          <pc:sldMk cId="2875860226" sldId="1107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3.917" v="53"/>
        <pc:sldMkLst>
          <pc:docMk/>
          <pc:sldMk cId="1873688477" sldId="1108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9.587" v="11"/>
        <pc:sldMkLst>
          <pc:docMk/>
          <pc:sldMk cId="2297664663" sldId="1108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9.572" v="10"/>
        <pc:sldMkLst>
          <pc:docMk/>
          <pc:sldMk cId="1209334988" sldId="1109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3.995" v="54"/>
        <pc:sldMkLst>
          <pc:docMk/>
          <pc:sldMk cId="2909553252" sldId="1109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9.556" v="9"/>
        <pc:sldMkLst>
          <pc:docMk/>
          <pc:sldMk cId="596309804" sldId="1110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4.370" v="55"/>
        <pc:sldMkLst>
          <pc:docMk/>
          <pc:sldMk cId="1313520129" sldId="1110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4.713" v="56"/>
        <pc:sldMkLst>
          <pc:docMk/>
          <pc:sldMk cId="1674058713" sldId="1111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9.525" v="8"/>
        <pc:sldMkLst>
          <pc:docMk/>
          <pc:sldMk cId="3381831678" sldId="1111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6.572" v="7"/>
        <pc:sldMkLst>
          <pc:docMk/>
          <pc:sldMk cId="2720633737" sldId="1112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5.041" v="57"/>
        <pc:sldMkLst>
          <pc:docMk/>
          <pc:sldMk cId="3884015337" sldId="1112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5.135" v="58"/>
        <pc:sldMkLst>
          <pc:docMk/>
          <pc:sldMk cId="2965195691" sldId="1113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6.525" v="6"/>
        <pc:sldMkLst>
          <pc:docMk/>
          <pc:sldMk cId="3491443387" sldId="1113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5.260" v="59"/>
        <pc:sldMkLst>
          <pc:docMk/>
          <pc:sldMk cId="3648085974" sldId="1114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23.587" v="5"/>
        <pc:sldMkLst>
          <pc:docMk/>
          <pc:sldMk cId="2307654960" sldId="1115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5.604" v="60"/>
        <pc:sldMkLst>
          <pc:docMk/>
          <pc:sldMk cId="2835833805" sldId="1115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5.682" v="61"/>
        <pc:sldMkLst>
          <pc:docMk/>
          <pc:sldMk cId="247591069" sldId="1116"/>
        </pc:sldMkLst>
      </pc:sldChg>
      <pc:sldChg chg="del">
        <pc:chgData name="Aizhan Kassymova" userId="S::a.kassymova@satbayev.university::116eda05-19b7-4ab1-b111-75ad639c04ed" providerId="AD" clId="Web-{A2696F37-C401-532A-A026-0A703683B108}" dt="2022-07-27T11:26:32.494" v="14"/>
        <pc:sldMkLst>
          <pc:docMk/>
          <pc:sldMk cId="1400790640" sldId="1116"/>
        </pc:sldMkLst>
      </pc:sldChg>
      <pc:sldChg chg="add">
        <pc:chgData name="Aizhan Kassymova" userId="S::a.kassymova@satbayev.university::116eda05-19b7-4ab1-b111-75ad639c04ed" providerId="AD" clId="Web-{A2696F37-C401-532A-A026-0A703683B108}" dt="2022-07-27T11:27:35.729" v="62"/>
        <pc:sldMkLst>
          <pc:docMk/>
          <pc:sldMk cId="3436660107" sldId="1117"/>
        </pc:sldMkLst>
      </pc:sldChg>
      <pc:sldMasterChg chg="add addSldLayout">
        <pc:chgData name="Aizhan Kassymova" userId="S::a.kassymova@satbayev.university::116eda05-19b7-4ab1-b111-75ad639c04ed" providerId="AD" clId="Web-{A2696F37-C401-532A-A026-0A703683B108}" dt="2022-07-27T11:27:28.635" v="29"/>
        <pc:sldMasterMkLst>
          <pc:docMk/>
          <pc:sldMasterMk cId="2775165307" sldId="2147483665"/>
        </pc:sldMasterMkLst>
        <pc:sldLayoutChg chg="add">
          <pc:chgData name="Aizhan Kassymova" userId="S::a.kassymova@satbayev.university::116eda05-19b7-4ab1-b111-75ad639c04ed" providerId="AD" clId="Web-{A2696F37-C401-532A-A026-0A703683B108}" dt="2022-07-27T11:27:28.635" v="29"/>
          <pc:sldLayoutMkLst>
            <pc:docMk/>
            <pc:sldMasterMk cId="2775165307" sldId="2147483665"/>
            <pc:sldLayoutMk cId="33936558" sldId="2147483666"/>
          </pc:sldLayoutMkLst>
        </pc:sldLayoutChg>
        <pc:sldLayoutChg chg="add">
          <pc:chgData name="Aizhan Kassymova" userId="S::a.kassymova@satbayev.university::116eda05-19b7-4ab1-b111-75ad639c04ed" providerId="AD" clId="Web-{A2696F37-C401-532A-A026-0A703683B108}" dt="2022-07-27T11:27:28.635" v="29"/>
          <pc:sldLayoutMkLst>
            <pc:docMk/>
            <pc:sldMasterMk cId="2775165307" sldId="2147483665"/>
            <pc:sldLayoutMk cId="1878446113" sldId="2147483667"/>
          </pc:sldLayoutMkLst>
        </pc:sldLayoutChg>
        <pc:sldLayoutChg chg="add">
          <pc:chgData name="Aizhan Kassymova" userId="S::a.kassymova@satbayev.university::116eda05-19b7-4ab1-b111-75ad639c04ed" providerId="AD" clId="Web-{A2696F37-C401-532A-A026-0A703683B108}" dt="2022-07-27T11:27:28.635" v="29"/>
          <pc:sldLayoutMkLst>
            <pc:docMk/>
            <pc:sldMasterMk cId="2775165307" sldId="2147483665"/>
            <pc:sldLayoutMk cId="1273958200" sldId="2147483668"/>
          </pc:sldLayoutMkLst>
        </pc:sldLayoutChg>
        <pc:sldLayoutChg chg="add">
          <pc:chgData name="Aizhan Kassymova" userId="S::a.kassymova@satbayev.university::116eda05-19b7-4ab1-b111-75ad639c04ed" providerId="AD" clId="Web-{A2696F37-C401-532A-A026-0A703683B108}" dt="2022-07-27T11:27:28.635" v="29"/>
          <pc:sldLayoutMkLst>
            <pc:docMk/>
            <pc:sldMasterMk cId="2775165307" sldId="2147483665"/>
            <pc:sldLayoutMk cId="3762131626" sldId="2147483669"/>
          </pc:sldLayoutMkLst>
        </pc:sldLayoutChg>
      </pc:sldMasterChg>
    </pc:docChg>
  </pc:docChgLst>
  <pc:docChgLst>
    <pc:chgData name="Aizhan Kassymova" userId="S::a.kassymova@satbayev.university::116eda05-19b7-4ab1-b111-75ad639c04ed" providerId="AD" clId="Web-{C07E459D-C0C4-7D1B-17A3-F67B289F98CC}"/>
    <pc:docChg chg="addSld delSld modSld sldOrd">
      <pc:chgData name="Aizhan Kassymova" userId="S::a.kassymova@satbayev.university::116eda05-19b7-4ab1-b111-75ad639c04ed" providerId="AD" clId="Web-{C07E459D-C0C4-7D1B-17A3-F67B289F98CC}" dt="2022-07-15T12:20:56.909" v="1340"/>
      <pc:docMkLst>
        <pc:docMk/>
      </pc:docMkLst>
      <pc:sldChg chg="modSp">
        <pc:chgData name="Aizhan Kassymova" userId="S::a.kassymova@satbayev.university::116eda05-19b7-4ab1-b111-75ad639c04ed" providerId="AD" clId="Web-{C07E459D-C0C4-7D1B-17A3-F67B289F98CC}" dt="2022-07-15T12:17:40.833" v="1324" actId="2057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C07E459D-C0C4-7D1B-17A3-F67B289F98CC}" dt="2022-07-15T12:17:40.833" v="1324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S::a.kassymova@satbayev.university::116eda05-19b7-4ab1-b111-75ad639c04ed" providerId="AD" clId="Web-{C07E459D-C0C4-7D1B-17A3-F67B289F98CC}" dt="2022-07-15T12:16:25.187" v="1297"/>
        <pc:sldMkLst>
          <pc:docMk/>
          <pc:sldMk cId="3991590088" sldId="96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6.140" v="1298"/>
        <pc:sldMkLst>
          <pc:docMk/>
          <pc:sldMk cId="974050777" sldId="966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8.124" v="1301"/>
        <pc:sldMkLst>
          <pc:docMk/>
          <pc:sldMk cId="3035734876" sldId="97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7.890" v="1300"/>
        <pc:sldMkLst>
          <pc:docMk/>
          <pc:sldMk cId="4220618177" sldId="971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7.327" v="1299"/>
        <pc:sldMkLst>
          <pc:docMk/>
          <pc:sldMk cId="1884211587" sldId="972"/>
        </pc:sldMkLst>
      </pc:sldChg>
      <pc:sldChg chg="modSp modNotes">
        <pc:chgData name="Aizhan Kassymova" userId="S::a.kassymova@satbayev.university::116eda05-19b7-4ab1-b111-75ad639c04ed" providerId="AD" clId="Web-{C07E459D-C0C4-7D1B-17A3-F67B289F98CC}" dt="2022-07-15T12:18:01.959" v="1325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C07E459D-C0C4-7D1B-17A3-F67B289F98CC}" dt="2022-07-15T12:18:01.959" v="1325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S::a.kassymova@satbayev.university::116eda05-19b7-4ab1-b111-75ad639c04ed" providerId="AD" clId="Web-{C07E459D-C0C4-7D1B-17A3-F67B289F98CC}" dt="2022-07-15T12:16:31.797" v="1305"/>
        <pc:sldMkLst>
          <pc:docMk/>
          <pc:sldMk cId="3040384433" sldId="974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9.265" v="1302"/>
        <pc:sldMkLst>
          <pc:docMk/>
          <pc:sldMk cId="4017229420" sldId="97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0.546" v="1304"/>
        <pc:sldMkLst>
          <pc:docMk/>
          <pc:sldMk cId="701523990" sldId="977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0.328" v="1303"/>
        <pc:sldMkLst>
          <pc:docMk/>
          <pc:sldMk cId="3849016194" sldId="978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4.265" v="1309"/>
        <pc:sldMkLst>
          <pc:docMk/>
          <pc:sldMk cId="2568781362" sldId="979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3.343" v="1308"/>
        <pc:sldMkLst>
          <pc:docMk/>
          <pc:sldMk cId="3181265755" sldId="98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2.968" v="1307"/>
        <pc:sldMkLst>
          <pc:docMk/>
          <pc:sldMk cId="2364544183" sldId="981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2.875" v="1306"/>
        <pc:sldMkLst>
          <pc:docMk/>
          <pc:sldMk cId="1887142851" sldId="982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41.407" v="1318"/>
        <pc:sldMkLst>
          <pc:docMk/>
          <pc:sldMk cId="1433602419" sldId="983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969" v="1317"/>
        <pc:sldMkLst>
          <pc:docMk/>
          <pc:sldMk cId="3313835661" sldId="984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516" v="1316"/>
        <pc:sldMkLst>
          <pc:docMk/>
          <pc:sldMk cId="1971631348" sldId="98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438" v="1315"/>
        <pc:sldMkLst>
          <pc:docMk/>
          <pc:sldMk cId="4090509329" sldId="986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281" v="1314"/>
        <pc:sldMkLst>
          <pc:docMk/>
          <pc:sldMk cId="3110794418" sldId="987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7.156" v="1313"/>
        <pc:sldMkLst>
          <pc:docMk/>
          <pc:sldMk cId="2209116651" sldId="988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6.094" v="1312"/>
        <pc:sldMkLst>
          <pc:docMk/>
          <pc:sldMk cId="2203902979" sldId="989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5.409" v="1311"/>
        <pc:sldMkLst>
          <pc:docMk/>
          <pc:sldMk cId="3405062112" sldId="99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4.625" v="1310"/>
        <pc:sldMkLst>
          <pc:docMk/>
          <pc:sldMk cId="3444745692" sldId="992"/>
        </pc:sldMkLst>
      </pc:sldChg>
      <pc:sldChg chg="new del">
        <pc:chgData name="Aizhan Kassymova" userId="S::a.kassymova@satbayev.university::116eda05-19b7-4ab1-b111-75ad639c04ed" providerId="AD" clId="Web-{C07E459D-C0C4-7D1B-17A3-F67B289F98CC}" dt="2022-07-15T09:43:27.444" v="8"/>
        <pc:sldMkLst>
          <pc:docMk/>
          <pc:sldMk cId="791830446" sldId="993"/>
        </pc:sldMkLst>
      </pc:sldChg>
      <pc:sldChg chg="addSp delSp modSp add delAnim modNotes">
        <pc:chgData name="Aizhan Kassymova" userId="S::a.kassymova@satbayev.university::116eda05-19b7-4ab1-b111-75ad639c04ed" providerId="AD" clId="Web-{C07E459D-C0C4-7D1B-17A3-F67B289F98CC}" dt="2022-07-15T12:16:20.249" v="1296"/>
        <pc:sldMkLst>
          <pc:docMk/>
          <pc:sldMk cId="3559371383" sldId="993"/>
        </pc:sldMkLst>
        <pc:spChg chg="mod">
          <ac:chgData name="Aizhan Kassymova" userId="S::a.kassymova@satbayev.university::116eda05-19b7-4ab1-b111-75ad639c04ed" providerId="AD" clId="Web-{C07E459D-C0C4-7D1B-17A3-F67B289F98CC}" dt="2022-07-15T12:05:14.404" v="1191" actId="20577"/>
          <ac:spMkLst>
            <pc:docMk/>
            <pc:sldMk cId="3559371383" sldId="993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2:06:53.192" v="1223"/>
          <ac:spMkLst>
            <pc:docMk/>
            <pc:sldMk cId="3559371383" sldId="993"/>
            <ac:spMk id="6" creationId="{1528A634-2013-2F6A-D996-D6C72EF81302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09:35.017" v="1245" actId="20577"/>
          <ac:spMkLst>
            <pc:docMk/>
            <pc:sldMk cId="3559371383" sldId="993"/>
            <ac:spMk id="7" creationId="{D8F6CBDE-2F3A-E5A2-0B3A-489431D43C54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09:54.518" v="1256" actId="1076"/>
          <ac:spMkLst>
            <pc:docMk/>
            <pc:sldMk cId="3559371383" sldId="993"/>
            <ac:spMk id="8" creationId="{64F2D0EB-0D49-8622-7AF1-DB5FAB3CE4C0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10:34.583" v="1266" actId="14100"/>
          <ac:spMkLst>
            <pc:docMk/>
            <pc:sldMk cId="3559371383" sldId="993"/>
            <ac:spMk id="9" creationId="{3BFDA193-055F-C66D-7D8D-E0B237DC4464}"/>
          </ac:spMkLst>
        </pc:spChg>
        <pc:spChg chg="add del">
          <ac:chgData name="Aizhan Kassymova" userId="S::a.kassymova@satbayev.university::116eda05-19b7-4ab1-b111-75ad639c04ed" providerId="AD" clId="Web-{C07E459D-C0C4-7D1B-17A3-F67B289F98CC}" dt="2022-07-15T12:10:27.739" v="1265"/>
          <ac:spMkLst>
            <pc:docMk/>
            <pc:sldMk cId="3559371383" sldId="993"/>
            <ac:spMk id="10" creationId="{419AA08E-C048-6711-9A2F-190AB56BE292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10:40.428" v="1268" actId="1076"/>
          <ac:spMkLst>
            <pc:docMk/>
            <pc:sldMk cId="3559371383" sldId="993"/>
            <ac:spMk id="11" creationId="{183FA481-995B-A196-4983-3578A360EBD3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2:06:52.521" v="1222"/>
          <ac:spMkLst>
            <pc:docMk/>
            <pc:sldMk cId="3559371383" sldId="993"/>
            <ac:spMk id="161" creationId="{B3D70443-F3EE-CE47-AEBC-12DE161B9412}"/>
          </ac:spMkLst>
        </pc:spChg>
        <pc:spChg chg="mod ord">
          <ac:chgData name="Aizhan Kassymova" userId="S::a.kassymova@satbayev.university::116eda05-19b7-4ab1-b111-75ad639c04ed" providerId="AD" clId="Web-{C07E459D-C0C4-7D1B-17A3-F67B289F98CC}" dt="2022-07-15T12:12:40.436" v="1286" actId="1076"/>
          <ac:spMkLst>
            <pc:docMk/>
            <pc:sldMk cId="3559371383" sldId="993"/>
            <ac:spMk id="602" creationId="{42F82D1E-8ED4-4F44-9C3C-BDFDC81291EA}"/>
          </ac:spMkLst>
        </pc:spChg>
        <pc:spChg chg="mod topLvl">
          <ac:chgData name="Aizhan Kassymova" userId="S::a.kassymova@satbayev.university::116eda05-19b7-4ab1-b111-75ad639c04ed" providerId="AD" clId="Web-{C07E459D-C0C4-7D1B-17A3-F67B289F98CC}" dt="2022-07-15T12:06:11.939" v="1217" actId="20577"/>
          <ac:spMkLst>
            <pc:docMk/>
            <pc:sldMk cId="3559371383" sldId="993"/>
            <ac:spMk id="648" creationId="{17573379-BEF3-6842-92C8-C7C11E0F12A1}"/>
          </ac:spMkLst>
        </pc:spChg>
        <pc:spChg chg="del topLvl">
          <ac:chgData name="Aizhan Kassymova" userId="S::a.kassymova@satbayev.university::116eda05-19b7-4ab1-b111-75ad639c04ed" providerId="AD" clId="Web-{C07E459D-C0C4-7D1B-17A3-F67B289F98CC}" dt="2022-07-15T12:05:37.921" v="1195"/>
          <ac:spMkLst>
            <pc:docMk/>
            <pc:sldMk cId="3559371383" sldId="993"/>
            <ac:spMk id="757" creationId="{DA9B1A1A-980B-A04A-99EA-7721056B3929}"/>
          </ac:spMkLst>
        </pc:spChg>
        <pc:grpChg chg="del">
          <ac:chgData name="Aizhan Kassymova" userId="S::a.kassymova@satbayev.university::116eda05-19b7-4ab1-b111-75ad639c04ed" providerId="AD" clId="Web-{C07E459D-C0C4-7D1B-17A3-F67B289F98CC}" dt="2022-07-15T12:05:37.921" v="1195"/>
          <ac:grpSpMkLst>
            <pc:docMk/>
            <pc:sldMk cId="3559371383" sldId="993"/>
            <ac:grpSpMk id="4" creationId="{3E66D11C-2FA6-994B-8F41-1BCDD73182B5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2:05:05.857" v="1189"/>
        <pc:sldMkLst>
          <pc:docMk/>
          <pc:sldMk cId="3215806968" sldId="994"/>
        </pc:sldMkLst>
        <pc:spChg chg="add">
          <ac:chgData name="Aizhan Kassymova" userId="S::a.kassymova@satbayev.university::116eda05-19b7-4ab1-b111-75ad639c04ed" providerId="AD" clId="Web-{C07E459D-C0C4-7D1B-17A3-F67B289F98CC}" dt="2022-07-15T12:04:32.526" v="1187"/>
          <ac:spMkLst>
            <pc:docMk/>
            <pc:sldMk cId="3215806968" sldId="994"/>
            <ac:spMk id="4" creationId="{C57DAD70-9B48-BA83-1114-914FBA4BD02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2:04:31.807" v="1186"/>
          <ac:spMkLst>
            <pc:docMk/>
            <pc:sldMk cId="3215806968" sldId="994"/>
            <ac:spMk id="146" creationId="{FB6AE8FF-6EB2-C544-80BC-6FF3FA7A628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20.809" v="1123" actId="14100"/>
          <ac:spMkLst>
            <pc:docMk/>
            <pc:sldMk cId="3215806968" sldId="994"/>
            <ac:spMk id="482" creationId="{885A2C98-F0C5-4F48-973F-FB58C481680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54.718" v="1138" actId="20577"/>
          <ac:spMkLst>
            <pc:docMk/>
            <pc:sldMk cId="3215806968" sldId="994"/>
            <ac:spMk id="488" creationId="{957E7C76-675E-574B-8ACD-614388DAE938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05.281" v="1146" actId="20577"/>
          <ac:spMkLst>
            <pc:docMk/>
            <pc:sldMk cId="3215806968" sldId="994"/>
            <ac:spMk id="493" creationId="{48FDD660-FDC1-BC4D-AF14-61D75C0EB803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36.513" v="1126" actId="14100"/>
          <ac:spMkLst>
            <pc:docMk/>
            <pc:sldMk cId="3215806968" sldId="994"/>
            <ac:spMk id="498" creationId="{A7FBBFF4-7CCE-3745-9DBF-448559E76BA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4:22.353" v="1185" actId="1076"/>
          <ac:spMkLst>
            <pc:docMk/>
            <pc:sldMk cId="3215806968" sldId="994"/>
            <ac:spMk id="501" creationId="{EC6D6C58-6370-D841-9FF4-E86B3221023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3:48.929" v="1175" actId="1076"/>
          <ac:spMkLst>
            <pc:docMk/>
            <pc:sldMk cId="3215806968" sldId="994"/>
            <ac:spMk id="502" creationId="{999DDB29-B5E4-4144-8D94-861082F6DF98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17.376" v="1153" actId="20577"/>
          <ac:spMkLst>
            <pc:docMk/>
            <pc:sldMk cId="3215806968" sldId="994"/>
            <ac:spMk id="514" creationId="{1BBEC08D-B4E9-1244-8AFE-C137F04A0DFB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35.346" v="1161" actId="20577"/>
          <ac:spMkLst>
            <pc:docMk/>
            <pc:sldMk cId="3215806968" sldId="994"/>
            <ac:spMk id="516" creationId="{2215F4CA-83FF-2F43-A883-32EAB81F1207}"/>
          </ac:spMkLst>
        </pc:sp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55:57.427" v="1096"/>
        <pc:sldMkLst>
          <pc:docMk/>
          <pc:sldMk cId="519445649" sldId="995"/>
        </pc:sldMkLst>
        <pc:spChg chg="mod">
          <ac:chgData name="Aizhan Kassymova" userId="S::a.kassymova@satbayev.university::116eda05-19b7-4ab1-b111-75ad639c04ed" providerId="AD" clId="Web-{C07E459D-C0C4-7D1B-17A3-F67B289F98CC}" dt="2022-07-15T11:46:50.278" v="1029" actId="20577"/>
          <ac:spMkLst>
            <pc:docMk/>
            <pc:sldMk cId="519445649" sldId="995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44:00.984" v="1024"/>
          <ac:spMkLst>
            <pc:docMk/>
            <pc:sldMk cId="519445649" sldId="995"/>
            <ac:spMk id="5" creationId="{8ECCA882-E5CA-47E8-2EEE-339BE2D5A02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0:23.996" v="1044" actId="20577"/>
          <ac:spMkLst>
            <pc:docMk/>
            <pc:sldMk cId="519445649" sldId="995"/>
            <ac:spMk id="43" creationId="{494751C5-3228-E445-BD01-72428A7EAB59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44:00.594" v="1023"/>
          <ac:spMkLst>
            <pc:docMk/>
            <pc:sldMk cId="519445649" sldId="995"/>
            <ac:spMk id="74" creationId="{4DCC6A02-3817-1E4F-92DD-D0AA6AC8445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1:05.546" v="1049" actId="1076"/>
          <ac:spMkLst>
            <pc:docMk/>
            <pc:sldMk cId="519445649" sldId="995"/>
            <ac:spMk id="302" creationId="{07E7AB23-0BD9-F14F-9990-6EF08491E44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2:51.460" v="1081" actId="1076"/>
          <ac:spMkLst>
            <pc:docMk/>
            <pc:sldMk cId="519445649" sldId="995"/>
            <ac:spMk id="303" creationId="{22B4F102-0AE6-894B-9FDB-169832FE1D3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2:59.367" v="1084" actId="20577"/>
          <ac:spMkLst>
            <pc:docMk/>
            <pc:sldMk cId="519445649" sldId="995"/>
            <ac:spMk id="304" creationId="{99C94E9C-7B58-B945-A1E2-8510D3FF88DA}"/>
          </ac:spMkLst>
        </pc:spChg>
        <pc:grpChg chg="mod">
          <ac:chgData name="Aizhan Kassymova" userId="S::a.kassymova@satbayev.university::116eda05-19b7-4ab1-b111-75ad639c04ed" providerId="AD" clId="Web-{C07E459D-C0C4-7D1B-17A3-F67B289F98CC}" dt="2022-07-15T11:44:08.954" v="1026" actId="1076"/>
          <ac:grpSpMkLst>
            <pc:docMk/>
            <pc:sldMk cId="519445649" sldId="995"/>
            <ac:grpSpMk id="8" creationId="{2A92D340-73A9-4F49-8534-B5C904B778B4}"/>
          </ac:grpSpMkLst>
        </pc:grpChg>
      </pc:sldChg>
      <pc:sldChg chg="addSp delSp modSp add ord delAnim modNotes">
        <pc:chgData name="Aizhan Kassymova" userId="S::a.kassymova@satbayev.university::116eda05-19b7-4ab1-b111-75ad639c04ed" providerId="AD" clId="Web-{C07E459D-C0C4-7D1B-17A3-F67B289F98CC}" dt="2022-07-15T11:32:06.588" v="959"/>
        <pc:sldMkLst>
          <pc:docMk/>
          <pc:sldMk cId="1724717735" sldId="996"/>
        </pc:sldMkLst>
        <pc:spChg chg="mod">
          <ac:chgData name="Aizhan Kassymova" userId="S::a.kassymova@satbayev.university::116eda05-19b7-4ab1-b111-75ad639c04ed" providerId="AD" clId="Web-{C07E459D-C0C4-7D1B-17A3-F67B289F98CC}" dt="2022-07-15T11:23:52.927" v="864" actId="20577"/>
          <ac:spMkLst>
            <pc:docMk/>
            <pc:sldMk cId="1724717735" sldId="996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23:14.096" v="854"/>
          <ac:spMkLst>
            <pc:docMk/>
            <pc:sldMk cId="1724717735" sldId="996"/>
            <ac:spMk id="6" creationId="{47BBFFB5-5A4E-EE55-6904-311E388969C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6:01.593" v="892" actId="14100"/>
          <ac:spMkLst>
            <pc:docMk/>
            <pc:sldMk cId="1724717735" sldId="996"/>
            <ac:spMk id="17" creationId="{266CA32C-7D96-1F42-88EE-0CD26A415F37}"/>
          </ac:spMkLst>
        </pc:spChg>
        <pc:spChg chg="del mod topLvl">
          <ac:chgData name="Aizhan Kassymova" userId="S::a.kassymova@satbayev.university::116eda05-19b7-4ab1-b111-75ad639c04ed" providerId="AD" clId="Web-{C07E459D-C0C4-7D1B-17A3-F67B289F98CC}" dt="2022-07-15T11:25:30.434" v="884"/>
          <ac:spMkLst>
            <pc:docMk/>
            <pc:sldMk cId="1724717735" sldId="996"/>
            <ac:spMk id="43" creationId="{54211E9D-8A8E-BF41-BDEC-889453887B7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23:14.050" v="853"/>
          <ac:spMkLst>
            <pc:docMk/>
            <pc:sldMk cId="1724717735" sldId="996"/>
            <ac:spMk id="45" creationId="{589565F1-CC81-D148-8C2B-5587C47130D9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7:01.425" v="914" actId="20577"/>
          <ac:spMkLst>
            <pc:docMk/>
            <pc:sldMk cId="1724717735" sldId="996"/>
            <ac:spMk id="90" creationId="{57B3723E-06BE-9E4B-B5FD-DB428178AC7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7:37.834" v="926" actId="20577"/>
          <ac:spMkLst>
            <pc:docMk/>
            <pc:sldMk cId="1724717735" sldId="996"/>
            <ac:spMk id="99" creationId="{F2BB1DAE-AB56-8246-A3D6-8E5A69B8FF8C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6:39.971" v="907" actId="1076"/>
          <ac:spMkLst>
            <pc:docMk/>
            <pc:sldMk cId="1724717735" sldId="996"/>
            <ac:spMk id="100" creationId="{2FE5E5BD-F2D9-044C-AF8E-8A3AB1A666A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27:47.491" v="927"/>
          <ac:spMkLst>
            <pc:docMk/>
            <pc:sldMk cId="1724717735" sldId="996"/>
            <ac:spMk id="108" creationId="{23257655-BFAB-7E4B-9721-E40633712A2D}"/>
          </ac:spMkLst>
        </pc:spChg>
        <pc:grpChg chg="topLvl">
          <ac:chgData name="Aizhan Kassymova" userId="S::a.kassymova@satbayev.university::116eda05-19b7-4ab1-b111-75ad639c04ed" providerId="AD" clId="Web-{C07E459D-C0C4-7D1B-17A3-F67B289F98CC}" dt="2022-07-15T11:25:30.434" v="884"/>
          <ac:grpSpMkLst>
            <pc:docMk/>
            <pc:sldMk cId="1724717735" sldId="996"/>
            <ac:grpSpMk id="3" creationId="{37FB3ADB-070D-EA41-8E10-638DD4679B17}"/>
          </ac:grpSpMkLst>
        </pc:grpChg>
        <pc:grpChg chg="del">
          <ac:chgData name="Aizhan Kassymova" userId="S::a.kassymova@satbayev.university::116eda05-19b7-4ab1-b111-75ad639c04ed" providerId="AD" clId="Web-{C07E459D-C0C4-7D1B-17A3-F67B289F98CC}" dt="2022-07-15T11:25:30.434" v="884"/>
          <ac:grpSpMkLst>
            <pc:docMk/>
            <pc:sldMk cId="1724717735" sldId="996"/>
            <ac:grpSpMk id="4" creationId="{C493C1C6-6FFC-4542-8569-381842BD5BB2}"/>
          </ac:grpSpMkLst>
        </pc:grpChg>
      </pc:sldChg>
      <pc:sldChg chg="add del">
        <pc:chgData name="Aizhan Kassymova" userId="S::a.kassymova@satbayev.university::116eda05-19b7-4ab1-b111-75ad639c04ed" providerId="AD" clId="Web-{C07E459D-C0C4-7D1B-17A3-F67B289F98CC}" dt="2022-07-15T11:43:49.687" v="1022"/>
        <pc:sldMkLst>
          <pc:docMk/>
          <pc:sldMk cId="1288990589" sldId="997"/>
        </pc:sldMkLst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49:27.508" v="1037"/>
        <pc:sldMkLst>
          <pc:docMk/>
          <pc:sldMk cId="396709274" sldId="998"/>
        </pc:sldMkLst>
        <pc:spChg chg="mod">
          <ac:chgData name="Aizhan Kassymova" userId="S::a.kassymova@satbayev.university::116eda05-19b7-4ab1-b111-75ad639c04ed" providerId="AD" clId="Web-{C07E459D-C0C4-7D1B-17A3-F67B289F98CC}" dt="2022-07-15T11:32:55.841" v="965" actId="20577"/>
          <ac:spMkLst>
            <pc:docMk/>
            <pc:sldMk cId="396709274" sldId="998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32:22.511" v="963"/>
          <ac:spMkLst>
            <pc:docMk/>
            <pc:sldMk cId="396709274" sldId="998"/>
            <ac:spMk id="4" creationId="{ED51173D-1DC8-26E3-67B8-FB6B064333F3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4:44.333" v="986" actId="1076"/>
          <ac:spMkLst>
            <pc:docMk/>
            <pc:sldMk cId="396709274" sldId="998"/>
            <ac:spMk id="17" creationId="{921D3CC3-7FC4-4346-86E8-F841A7674F2D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6:19.918" v="1013" actId="1076"/>
          <ac:spMkLst>
            <pc:docMk/>
            <pc:sldMk cId="396709274" sldId="998"/>
            <ac:spMk id="29" creationId="{A650D718-81E6-C34A-AA06-669C8384001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5:46.557" v="1000" actId="20577"/>
          <ac:spMkLst>
            <pc:docMk/>
            <pc:sldMk cId="396709274" sldId="998"/>
            <ac:spMk id="30" creationId="{8C2F6269-CD63-DC47-AA5A-D6F6AD85E9F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5:39.478" v="993" actId="20577"/>
          <ac:spMkLst>
            <pc:docMk/>
            <pc:sldMk cId="396709274" sldId="998"/>
            <ac:spMk id="31" creationId="{43A2AD3C-9D79-9140-BB67-1BE3BD4261D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4:53.772" v="988" actId="20577"/>
          <ac:spMkLst>
            <pc:docMk/>
            <pc:sldMk cId="396709274" sldId="998"/>
            <ac:spMk id="60" creationId="{C45704CB-2C2D-E04A-BF4B-17BB274AE2EB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32:21.995" v="962"/>
          <ac:spMkLst>
            <pc:docMk/>
            <pc:sldMk cId="396709274" sldId="998"/>
            <ac:spMk id="61" creationId="{B25BBF9C-F6B7-D74C-8D2F-80041D2036F7}"/>
          </ac:spMkLst>
        </pc:spChg>
      </pc:sldChg>
      <pc:sldChg chg="addSp delSp modSp add del">
        <pc:chgData name="Aizhan Kassymova" userId="S::a.kassymova@satbayev.university::116eda05-19b7-4ab1-b111-75ad639c04ed" providerId="AD" clId="Web-{C07E459D-C0C4-7D1B-17A3-F67B289F98CC}" dt="2022-07-15T11:10:23.962" v="815"/>
        <pc:sldMkLst>
          <pc:docMk/>
          <pc:sldMk cId="2111853387" sldId="999"/>
        </pc:sldMkLst>
        <pc:spChg chg="add mod">
          <ac:chgData name="Aizhan Kassymova" userId="S::a.kassymova@satbayev.university::116eda05-19b7-4ab1-b111-75ad639c04ed" providerId="AD" clId="Web-{C07E459D-C0C4-7D1B-17A3-F67B289F98CC}" dt="2022-07-15T11:06:44.649" v="814" actId="1076"/>
          <ac:spMkLst>
            <pc:docMk/>
            <pc:sldMk cId="2111853387" sldId="999"/>
            <ac:spMk id="6" creationId="{5B1F89F8-95A2-9382-BAE3-02300FE2F231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06:41.774" v="812"/>
          <ac:spMkLst>
            <pc:docMk/>
            <pc:sldMk cId="2111853387" sldId="999"/>
            <ac:spMk id="32" creationId="{0FDC591A-D31D-2A45-AA1E-B568041AA95C}"/>
          </ac:spMkLst>
        </pc:spChg>
      </pc:sldChg>
      <pc:sldChg chg="add del">
        <pc:chgData name="Aizhan Kassymova" userId="S::a.kassymova@satbayev.university::116eda05-19b7-4ab1-b111-75ad639c04ed" providerId="AD" clId="Web-{C07E459D-C0C4-7D1B-17A3-F67B289F98CC}" dt="2022-07-15T11:05:55.912" v="810"/>
        <pc:sldMkLst>
          <pc:docMk/>
          <pc:sldMk cId="4008258214" sldId="1000"/>
        </pc:sldMkLst>
      </pc:sldChg>
      <pc:sldChg chg="add del">
        <pc:chgData name="Aizhan Kassymova" userId="S::a.kassymova@satbayev.university::116eda05-19b7-4ab1-b111-75ad639c04ed" providerId="AD" clId="Web-{C07E459D-C0C4-7D1B-17A3-F67B289F98CC}" dt="2022-07-15T11:05:59.693" v="811"/>
        <pc:sldMkLst>
          <pc:docMk/>
          <pc:sldMk cId="18867529" sldId="1001"/>
        </pc:sldMkLst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05:47.645" v="809"/>
        <pc:sldMkLst>
          <pc:docMk/>
          <pc:sldMk cId="2473510013" sldId="1002"/>
        </pc:sldMkLst>
        <pc:spChg chg="mod">
          <ac:chgData name="Aizhan Kassymova" userId="S::a.kassymova@satbayev.university::116eda05-19b7-4ab1-b111-75ad639c04ed" providerId="AD" clId="Web-{C07E459D-C0C4-7D1B-17A3-F67B289F98CC}" dt="2022-07-15T10:53:56.454" v="783" actId="20577"/>
          <ac:spMkLst>
            <pc:docMk/>
            <pc:sldMk cId="2473510013" sldId="1002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40:05.502" v="442" actId="1076"/>
          <ac:spMkLst>
            <pc:docMk/>
            <pc:sldMk cId="2473510013" sldId="1002"/>
            <ac:spMk id="6" creationId="{D1F89AD2-0A73-958F-63A6-0EE7CB7DA24C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0:40:15.253" v="443"/>
          <ac:spMkLst>
            <pc:docMk/>
            <pc:sldMk cId="2473510013" sldId="1002"/>
            <ac:spMk id="10" creationId="{D9EB8EE0-E097-3673-CCA5-7A22B85FF45A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53:41.484" v="780" actId="20577"/>
          <ac:spMkLst>
            <pc:docMk/>
            <pc:sldMk cId="2473510013" sldId="1002"/>
            <ac:spMk id="12" creationId="{920CA18F-14B3-950A-12AA-DCF92408B76F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53:31.483" v="779" actId="1076"/>
          <ac:spMkLst>
            <pc:docMk/>
            <pc:sldMk cId="2473510013" sldId="1002"/>
            <ac:spMk id="14" creationId="{ADB1A9A5-20C4-40DF-249B-B2AECC553FC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7:33.411" v="707" actId="20577"/>
          <ac:spMkLst>
            <pc:docMk/>
            <pc:sldMk cId="2473510013" sldId="1002"/>
            <ac:spMk id="52" creationId="{A295C9C7-DA39-ED42-847F-83EE93D04F5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2:34.682" v="750" actId="20577"/>
          <ac:spMkLst>
            <pc:docMk/>
            <pc:sldMk cId="2473510013" sldId="1002"/>
            <ac:spMk id="53" creationId="{4367B5FB-6961-314F-9C99-C943E30E405F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3:17.498" v="776" actId="20577"/>
          <ac:spMkLst>
            <pc:docMk/>
            <pc:sldMk cId="2473510013" sldId="1002"/>
            <ac:spMk id="55" creationId="{D2984E3F-88C6-FF46-A32F-B96D5A684CE9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42:40.842" v="560"/>
          <ac:spMkLst>
            <pc:docMk/>
            <pc:sldMk cId="2473510013" sldId="1002"/>
            <ac:spMk id="57" creationId="{520C29B2-BF21-FD46-BEE5-C6688F24021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8:41.474" v="800" actId="14100"/>
          <ac:spMkLst>
            <pc:docMk/>
            <pc:sldMk cId="2473510013" sldId="1002"/>
            <ac:spMk id="63" creationId="{10899A13-D659-FD40-BB86-F6944FFF870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0:44.708" v="487" actId="1076"/>
          <ac:spMkLst>
            <pc:docMk/>
            <pc:sldMk cId="2473510013" sldId="1002"/>
            <ac:spMk id="85" creationId="{4FBD0AA4-42C3-2B49-BDB1-0979DED2C5D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43.947" v="538" actId="20577"/>
          <ac:spMkLst>
            <pc:docMk/>
            <pc:sldMk cId="2473510013" sldId="1002"/>
            <ac:spMk id="87" creationId="{867387BA-39EC-9E4E-8BB0-480BC442362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59.292" v="548" actId="20577"/>
          <ac:spMkLst>
            <pc:docMk/>
            <pc:sldMk cId="2473510013" sldId="1002"/>
            <ac:spMk id="90" creationId="{EED5545D-BA61-2046-A423-41F4F0BCD65B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43:05.015" v="565"/>
          <ac:spMkLst>
            <pc:docMk/>
            <pc:sldMk cId="2473510013" sldId="1002"/>
            <ac:spMk id="92" creationId="{2521317A-C1CF-B84E-8D60-CC1E8C06357E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04.710" v="500" actId="1076"/>
          <ac:spMkLst>
            <pc:docMk/>
            <pc:sldMk cId="2473510013" sldId="1002"/>
            <ac:spMk id="100" creationId="{488CD73E-ECC7-E842-9578-1478C5F11784}"/>
          </ac:spMkLst>
        </pc:spChg>
        <pc:grpChg chg="mod">
          <ac:chgData name="Aizhan Kassymova" userId="S::a.kassymova@satbayev.university::116eda05-19b7-4ab1-b111-75ad639c04ed" providerId="AD" clId="Web-{C07E459D-C0C4-7D1B-17A3-F67B289F98CC}" dt="2022-07-15T10:52:14.274" v="729" actId="1076"/>
          <ac:grpSpMkLst>
            <pc:docMk/>
            <pc:sldMk cId="2473510013" sldId="1002"/>
            <ac:grpSpMk id="9" creationId="{E7DB7FA8-F9A7-FB4D-B8FF-0FBB7086AF05}"/>
          </ac:grpSpMkLst>
        </pc:grpChg>
        <pc:cxnChg chg="mod">
          <ac:chgData name="Aizhan Kassymova" userId="S::a.kassymova@satbayev.university::116eda05-19b7-4ab1-b111-75ad639c04ed" providerId="AD" clId="Web-{C07E459D-C0C4-7D1B-17A3-F67B289F98CC}" dt="2022-07-15T10:58:41.474" v="800" actId="14100"/>
          <ac:cxnSpMkLst>
            <pc:docMk/>
            <pc:sldMk cId="2473510013" sldId="1002"/>
            <ac:cxnSpMk id="7" creationId="{B4BA02AB-689E-8049-956E-12333C1B2FBE}"/>
          </ac:cxnSpMkLst>
        </pc:cxn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17:18.695" v="847"/>
        <pc:sldMkLst>
          <pc:docMk/>
          <pc:sldMk cId="1806603704" sldId="1003"/>
        </pc:sldMkLst>
        <pc:spChg chg="mod">
          <ac:chgData name="Aizhan Kassymova" userId="S::a.kassymova@satbayev.university::116eda05-19b7-4ab1-b111-75ad639c04ed" providerId="AD" clId="Web-{C07E459D-C0C4-7D1B-17A3-F67B289F98CC}" dt="2022-07-15T10:20:28.558" v="130" actId="20577"/>
          <ac:spMkLst>
            <pc:docMk/>
            <pc:sldMk cId="1806603704" sldId="1003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26:53.742" v="389" actId="20577"/>
          <ac:spMkLst>
            <pc:docMk/>
            <pc:sldMk cId="1806603704" sldId="1003"/>
            <ac:spMk id="4" creationId="{37D353C5-586D-1259-E040-6CF8894084A1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36:32.440" v="428" actId="1076"/>
          <ac:spMkLst>
            <pc:docMk/>
            <pc:sldMk cId="1806603704" sldId="1003"/>
            <ac:spMk id="6" creationId="{8D7317D4-144E-0013-975A-E63F63A26BD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36:28.502" v="427" actId="1076"/>
          <ac:spMkLst>
            <pc:docMk/>
            <pc:sldMk cId="1806603704" sldId="1003"/>
            <ac:spMk id="7" creationId="{9250F375-9116-1971-425B-1B13039C1667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26:40.148" v="385"/>
          <ac:spMkLst>
            <pc:docMk/>
            <pc:sldMk cId="1806603704" sldId="1003"/>
            <ac:spMk id="51" creationId="{B70D46B2-DA48-BC41-88EB-9A7ADF18AE5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7:29.917" v="391" actId="20577"/>
          <ac:spMkLst>
            <pc:docMk/>
            <pc:sldMk cId="1806603704" sldId="1003"/>
            <ac:spMk id="58" creationId="{AC2D03E9-7C61-0A43-A247-276B596B994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6:35.007" v="384" actId="20577"/>
          <ac:spMkLst>
            <pc:docMk/>
            <pc:sldMk cId="1806603704" sldId="1003"/>
            <ac:spMk id="75" creationId="{9033E5DB-6EA3-CE4C-B1A8-C9C804BDCB3F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19.871" v="555" actId="1076"/>
          <ac:spMkLst>
            <pc:docMk/>
            <pc:sldMk cId="1806603704" sldId="1003"/>
            <ac:spMk id="85" creationId="{4FBD0AA4-42C3-2B49-BDB1-0979DED2C5D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27.169" v="557" actId="20577"/>
          <ac:spMkLst>
            <pc:docMk/>
            <pc:sldMk cId="1806603704" sldId="1003"/>
            <ac:spMk id="87" creationId="{867387BA-39EC-9E4E-8BB0-480BC442362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32.529" v="559" actId="20577"/>
          <ac:spMkLst>
            <pc:docMk/>
            <pc:sldMk cId="1806603704" sldId="1003"/>
            <ac:spMk id="90" creationId="{EED5545D-BA61-2046-A423-41F4F0BCD65B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4:21.403" v="290" actId="20577"/>
          <ac:spMkLst>
            <pc:docMk/>
            <pc:sldMk cId="1806603704" sldId="1003"/>
            <ac:spMk id="92" creationId="{2521317A-C1CF-B84E-8D60-CC1E8C06357E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10.793" v="552" actId="1076"/>
          <ac:spMkLst>
            <pc:docMk/>
            <pc:sldMk cId="1806603704" sldId="1003"/>
            <ac:spMk id="100" creationId="{488CD73E-ECC7-E842-9578-1478C5F11784}"/>
          </ac:spMkLst>
        </pc:spChg>
        <pc:cxnChg chg="mod">
          <ac:chgData name="Aizhan Kassymova" userId="S::a.kassymova@satbayev.university::116eda05-19b7-4ab1-b111-75ad639c04ed" providerId="AD" clId="Web-{C07E459D-C0C4-7D1B-17A3-F67B289F98CC}" dt="2022-07-15T10:21:19.546" v="172" actId="1076"/>
          <ac:cxnSpMkLst>
            <pc:docMk/>
            <pc:sldMk cId="1806603704" sldId="1003"/>
            <ac:cxnSpMk id="5" creationId="{E0E58503-FA9B-1542-A0D6-E85B92D1E5BA}"/>
          </ac:cxnSpMkLst>
        </pc:cxn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0:19:20.835" v="128"/>
        <pc:sldMkLst>
          <pc:docMk/>
          <pc:sldMk cId="1361521299" sldId="1004"/>
        </pc:sldMkLst>
        <pc:spChg chg="mod">
          <ac:chgData name="Aizhan Kassymova" userId="S::a.kassymova@satbayev.university::116eda05-19b7-4ab1-b111-75ad639c04ed" providerId="AD" clId="Web-{C07E459D-C0C4-7D1B-17A3-F67B289F98CC}" dt="2022-07-15T09:45:54.715" v="26" actId="20577"/>
          <ac:spMkLst>
            <pc:docMk/>
            <pc:sldMk cId="1361521299" sldId="1004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14:02.421" v="97" actId="1076"/>
          <ac:spMkLst>
            <pc:docMk/>
            <pc:sldMk cId="1361521299" sldId="1004"/>
            <ac:spMk id="4" creationId="{BBB7447D-601E-849F-062E-68F9EF2C5DF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48:53.284" v="36" actId="20577"/>
          <ac:spMkLst>
            <pc:docMk/>
            <pc:sldMk cId="1361521299" sldId="1004"/>
            <ac:spMk id="7" creationId="{84527315-9237-DF4C-A233-1FDCF6AF614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49:37.551" v="44" actId="20577"/>
          <ac:spMkLst>
            <pc:docMk/>
            <pc:sldMk cId="1361521299" sldId="1004"/>
            <ac:spMk id="50" creationId="{15E16EFE-9699-4F4E-BFC6-790480667E1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50:22.365" v="63" actId="20577"/>
          <ac:spMkLst>
            <pc:docMk/>
            <pc:sldMk cId="1361521299" sldId="1004"/>
            <ac:spMk id="53" creationId="{674A1D43-19A1-AA41-9CBF-545C92FF13A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13:20.621" v="94" actId="20577"/>
          <ac:spMkLst>
            <pc:docMk/>
            <pc:sldMk cId="1361521299" sldId="1004"/>
            <ac:spMk id="57" creationId="{90578129-76D6-DA4C-AF38-D254E1E2AA2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13:51.702" v="95"/>
          <ac:spMkLst>
            <pc:docMk/>
            <pc:sldMk cId="1361521299" sldId="1004"/>
            <ac:spMk id="58" creationId="{45CC7D59-8063-2F4C-A4F4-9B16811F4310}"/>
          </ac:spMkLst>
        </pc:spChg>
      </pc:sldChg>
      <pc:sldChg chg="add">
        <pc:chgData name="Aizhan Kassymova" userId="S::a.kassymova@satbayev.university::116eda05-19b7-4ab1-b111-75ad639c04ed" providerId="AD" clId="Web-{C07E459D-C0C4-7D1B-17A3-F67B289F98CC}" dt="2022-07-15T12:18:56.182" v="1326"/>
        <pc:sldMkLst>
          <pc:docMk/>
          <pc:sldMk cId="4011593193" sldId="1005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6.573" v="1327"/>
        <pc:sldMkLst>
          <pc:docMk/>
          <pc:sldMk cId="421856067" sldId="1006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6.948" v="1328"/>
        <pc:sldMkLst>
          <pc:docMk/>
          <pc:sldMk cId="2199283685" sldId="1007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276" v="1329"/>
        <pc:sldMkLst>
          <pc:docMk/>
          <pc:sldMk cId="2039105488" sldId="1008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557" v="1330"/>
        <pc:sldMkLst>
          <pc:docMk/>
          <pc:sldMk cId="622832814" sldId="1009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666" v="1331"/>
        <pc:sldMkLst>
          <pc:docMk/>
          <pc:sldMk cId="2628641788" sldId="1010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713" v="1332"/>
        <pc:sldMkLst>
          <pc:docMk/>
          <pc:sldMk cId="4140032516" sldId="1011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807" v="1333"/>
        <pc:sldMkLst>
          <pc:docMk/>
          <pc:sldMk cId="3516260518" sldId="1012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885" v="1334"/>
        <pc:sldMkLst>
          <pc:docMk/>
          <pc:sldMk cId="2500415789" sldId="1013"/>
        </pc:sldMkLst>
      </pc:sldChg>
      <pc:sldChg chg="add modNotes">
        <pc:chgData name="Aizhan Kassymova" userId="S::a.kassymova@satbayev.university::116eda05-19b7-4ab1-b111-75ad639c04ed" providerId="AD" clId="Web-{C07E459D-C0C4-7D1B-17A3-F67B289F98CC}" dt="2022-07-15T12:20:56.909" v="1340"/>
        <pc:sldMkLst>
          <pc:docMk/>
          <pc:sldMk cId="3538661402" sldId="1014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4.950" v="1336"/>
        <pc:sldMkLst>
          <pc:docMk/>
          <pc:sldMk cId="4019658133" sldId="1015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5.028" v="1337"/>
        <pc:sldMkLst>
          <pc:docMk/>
          <pc:sldMk cId="815488491" sldId="1016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5.044" v="1338"/>
        <pc:sldMkLst>
          <pc:docMk/>
          <pc:sldMk cId="4032368679" sldId="1017"/>
        </pc:sldMkLst>
      </pc:sldChg>
    </pc:docChg>
  </pc:docChgLst>
  <pc:docChgLst>
    <pc:chgData name="Aizhan Kassymova" userId="116eda05-19b7-4ab1-b111-75ad639c04ed" providerId="ADAL" clId="{F2E0ECE8-9137-EB42-AAC7-5360468D5BFD}"/>
    <pc:docChg chg="undo custSel addSld delSld modSld">
      <pc:chgData name="Aizhan Kassymova" userId="116eda05-19b7-4ab1-b111-75ad639c04ed" providerId="ADAL" clId="{F2E0ECE8-9137-EB42-AAC7-5360468D5BFD}" dt="2022-10-10T21:16:48.511" v="4152" actId="20577"/>
      <pc:docMkLst>
        <pc:docMk/>
      </pc:docMkLst>
      <pc:sldChg chg="modSp mod">
        <pc:chgData name="Aizhan Kassymova" userId="116eda05-19b7-4ab1-b111-75ad639c04ed" providerId="ADAL" clId="{F2E0ECE8-9137-EB42-AAC7-5360468D5BFD}" dt="2022-10-10T18:55:51.365" v="1" actId="20577"/>
        <pc:sldMkLst>
          <pc:docMk/>
          <pc:sldMk cId="618695574" sldId="256"/>
        </pc:sldMkLst>
        <pc:spChg chg="mod">
          <ac:chgData name="Aizhan Kassymova" userId="116eda05-19b7-4ab1-b111-75ad639c04ed" providerId="ADAL" clId="{F2E0ECE8-9137-EB42-AAC7-5360468D5BFD}" dt="2022-10-10T18:55:51.365" v="1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modNotesTx">
        <pc:chgData name="Aizhan Kassymova" userId="116eda05-19b7-4ab1-b111-75ad639c04ed" providerId="ADAL" clId="{F2E0ECE8-9137-EB42-AAC7-5360468D5BFD}" dt="2022-10-10T21:16:48.511" v="4152" actId="20577"/>
        <pc:sldMkLst>
          <pc:docMk/>
          <pc:sldMk cId="692421666" sldId="962"/>
        </pc:sldMkLst>
      </pc:sldChg>
      <pc:sldChg chg="addSp delSp modSp mod modNotesTx">
        <pc:chgData name="Aizhan Kassymova" userId="116eda05-19b7-4ab1-b111-75ad639c04ed" providerId="ADAL" clId="{F2E0ECE8-9137-EB42-AAC7-5360468D5BFD}" dt="2022-10-10T19:17:50.860" v="225" actId="20577"/>
        <pc:sldMkLst>
          <pc:docMk/>
          <pc:sldMk cId="859997067" sldId="964"/>
        </pc:sldMkLst>
        <pc:spChg chg="mod">
          <ac:chgData name="Aizhan Kassymova" userId="116eda05-19b7-4ab1-b111-75ad639c04ed" providerId="ADAL" clId="{F2E0ECE8-9137-EB42-AAC7-5360468D5BFD}" dt="2022-10-10T18:59:31.117" v="21" actId="20577"/>
          <ac:spMkLst>
            <pc:docMk/>
            <pc:sldMk cId="859997067" sldId="964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19:05:47.672" v="161" actId="14100"/>
          <ac:spMkLst>
            <pc:docMk/>
            <pc:sldMk cId="859997067" sldId="964"/>
            <ac:spMk id="4" creationId="{2CEBCDC3-59AA-0043-9771-3FAB71AFCDB3}"/>
          </ac:spMkLst>
        </pc:spChg>
        <pc:spChg chg="mod">
          <ac:chgData name="Aizhan Kassymova" userId="116eda05-19b7-4ab1-b111-75ad639c04ed" providerId="ADAL" clId="{F2E0ECE8-9137-EB42-AAC7-5360468D5BFD}" dt="2022-10-10T19:01:33.326" v="64" actId="255"/>
          <ac:spMkLst>
            <pc:docMk/>
            <pc:sldMk cId="859997067" sldId="964"/>
            <ac:spMk id="5" creationId="{61C397FE-1DDC-5444-B79A-714CFC84F37C}"/>
          </ac:spMkLst>
        </pc:spChg>
        <pc:spChg chg="mod">
          <ac:chgData name="Aizhan Kassymova" userId="116eda05-19b7-4ab1-b111-75ad639c04ed" providerId="ADAL" clId="{F2E0ECE8-9137-EB42-AAC7-5360468D5BFD}" dt="2022-10-10T19:02:03.118" v="68" actId="14100"/>
          <ac:spMkLst>
            <pc:docMk/>
            <pc:sldMk cId="859997067" sldId="964"/>
            <ac:spMk id="6" creationId="{ACFC6554-1CEB-8346-AF21-152FD0AE2BDD}"/>
          </ac:spMkLst>
        </pc:spChg>
        <pc:spChg chg="add mod">
          <ac:chgData name="Aizhan Kassymova" userId="116eda05-19b7-4ab1-b111-75ad639c04ed" providerId="ADAL" clId="{F2E0ECE8-9137-EB42-AAC7-5360468D5BFD}" dt="2022-10-10T19:05:59.728" v="164" actId="1076"/>
          <ac:spMkLst>
            <pc:docMk/>
            <pc:sldMk cId="859997067" sldId="964"/>
            <ac:spMk id="9" creationId="{1BFCE7FD-0684-3375-BE15-00244F530C26}"/>
          </ac:spMkLst>
        </pc:spChg>
        <pc:spChg chg="del mod">
          <ac:chgData name="Aizhan Kassymova" userId="116eda05-19b7-4ab1-b111-75ad639c04ed" providerId="ADAL" clId="{F2E0ECE8-9137-EB42-AAC7-5360468D5BFD}" dt="2022-10-10T19:05:18.562" v="158" actId="478"/>
          <ac:spMkLst>
            <pc:docMk/>
            <pc:sldMk cId="859997067" sldId="964"/>
            <ac:spMk id="11" creationId="{DB5BA06D-3B74-5348-8D35-1DEBB37E8FA0}"/>
          </ac:spMkLst>
        </pc:spChg>
        <pc:spChg chg="mod">
          <ac:chgData name="Aizhan Kassymova" userId="116eda05-19b7-4ab1-b111-75ad639c04ed" providerId="ADAL" clId="{F2E0ECE8-9137-EB42-AAC7-5360468D5BFD}" dt="2022-10-10T19:01:40.169" v="65" actId="1076"/>
          <ac:spMkLst>
            <pc:docMk/>
            <pc:sldMk cId="859997067" sldId="964"/>
            <ac:spMk id="12" creationId="{EAFB275C-622F-0342-A28A-15D9EA67D3AB}"/>
          </ac:spMkLst>
        </pc:spChg>
        <pc:spChg chg="del">
          <ac:chgData name="Aizhan Kassymova" userId="116eda05-19b7-4ab1-b111-75ad639c04ed" providerId="ADAL" clId="{F2E0ECE8-9137-EB42-AAC7-5360468D5BFD}" dt="2022-10-10T19:05:06.972" v="156" actId="478"/>
          <ac:spMkLst>
            <pc:docMk/>
            <pc:sldMk cId="859997067" sldId="964"/>
            <ac:spMk id="14" creationId="{C3383268-A75C-1640-B637-852081D53854}"/>
          </ac:spMkLst>
        </pc:spChg>
        <pc:grpChg chg="mod">
          <ac:chgData name="Aizhan Kassymova" userId="116eda05-19b7-4ab1-b111-75ad639c04ed" providerId="ADAL" clId="{F2E0ECE8-9137-EB42-AAC7-5360468D5BFD}" dt="2022-10-10T19:05:29.629" v="159" actId="1076"/>
          <ac:grpSpMkLst>
            <pc:docMk/>
            <pc:sldMk cId="859997067" sldId="964"/>
            <ac:grpSpMk id="3" creationId="{460EE1F0-777A-5549-B373-8500229D882B}"/>
          </ac:grpSpMkLst>
        </pc:grpChg>
        <pc:grpChg chg="mod">
          <ac:chgData name="Aizhan Kassymova" userId="116eda05-19b7-4ab1-b111-75ad639c04ed" providerId="ADAL" clId="{F2E0ECE8-9137-EB42-AAC7-5360468D5BFD}" dt="2022-10-10T19:03:48.399" v="150" actId="1076"/>
          <ac:grpSpMkLst>
            <pc:docMk/>
            <pc:sldMk cId="859997067" sldId="964"/>
            <ac:grpSpMk id="10" creationId="{F801E622-8D2F-5C40-BD60-438B29523DDB}"/>
          </ac:grpSpMkLst>
        </pc:grpChg>
        <pc:grpChg chg="mod">
          <ac:chgData name="Aizhan Kassymova" userId="116eda05-19b7-4ab1-b111-75ad639c04ed" providerId="ADAL" clId="{F2E0ECE8-9137-EB42-AAC7-5360468D5BFD}" dt="2022-10-10T19:05:29.629" v="159" actId="1076"/>
          <ac:grpSpMkLst>
            <pc:docMk/>
            <pc:sldMk cId="859997067" sldId="964"/>
            <ac:grpSpMk id="13" creationId="{440B5036-A83C-3D40-89CC-21D122E3DAA4}"/>
          </ac:grpSpMkLst>
        </pc:grpChg>
        <pc:picChg chg="mod">
          <ac:chgData name="Aizhan Kassymova" userId="116eda05-19b7-4ab1-b111-75ad639c04ed" providerId="ADAL" clId="{F2E0ECE8-9137-EB42-AAC7-5360468D5BFD}" dt="2022-10-10T19:05:29.629" v="159" actId="1076"/>
          <ac:picMkLst>
            <pc:docMk/>
            <pc:sldMk cId="859997067" sldId="964"/>
            <ac:picMk id="7" creationId="{93C006A2-5EEC-1743-AF87-E45D3E90A07F}"/>
          </ac:picMkLst>
        </pc:picChg>
        <pc:picChg chg="mod">
          <ac:chgData name="Aizhan Kassymova" userId="116eda05-19b7-4ab1-b111-75ad639c04ed" providerId="ADAL" clId="{F2E0ECE8-9137-EB42-AAC7-5360468D5BFD}" dt="2022-10-10T19:05:29.629" v="159" actId="1076"/>
          <ac:picMkLst>
            <pc:docMk/>
            <pc:sldMk cId="859997067" sldId="964"/>
            <ac:picMk id="8" creationId="{540A1142-4C15-BA4C-BA82-A4861EB7D46C}"/>
          </ac:picMkLst>
        </pc:picChg>
        <pc:picChg chg="mod">
          <ac:chgData name="Aizhan Kassymova" userId="116eda05-19b7-4ab1-b111-75ad639c04ed" providerId="ADAL" clId="{F2E0ECE8-9137-EB42-AAC7-5360468D5BFD}" dt="2022-10-10T19:03:48.399" v="150" actId="1076"/>
          <ac:picMkLst>
            <pc:docMk/>
            <pc:sldMk cId="859997067" sldId="964"/>
            <ac:picMk id="1028" creationId="{5A685C73-1A7D-7448-83D5-182E1DF289AC}"/>
          </ac:picMkLst>
        </pc:picChg>
      </pc:sldChg>
      <pc:sldChg chg="delSp modSp mod modAnim modNotesTx">
        <pc:chgData name="Aizhan Kassymova" userId="116eda05-19b7-4ab1-b111-75ad639c04ed" providerId="ADAL" clId="{F2E0ECE8-9137-EB42-AAC7-5360468D5BFD}" dt="2022-10-10T19:35:37.994" v="855" actId="20577"/>
        <pc:sldMkLst>
          <pc:docMk/>
          <pc:sldMk cId="891368168" sldId="965"/>
        </pc:sldMkLst>
        <pc:spChg chg="mod">
          <ac:chgData name="Aizhan Kassymova" userId="116eda05-19b7-4ab1-b111-75ad639c04ed" providerId="ADAL" clId="{F2E0ECE8-9137-EB42-AAC7-5360468D5BFD}" dt="2022-10-10T19:19:19.600" v="267" actId="27636"/>
          <ac:spMkLst>
            <pc:docMk/>
            <pc:sldMk cId="891368168" sldId="965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19:27:03.526" v="645" actId="20577"/>
          <ac:spMkLst>
            <pc:docMk/>
            <pc:sldMk cId="891368168" sldId="965"/>
            <ac:spMk id="4" creationId="{86280C64-E9DA-2647-B08F-F808595E646B}"/>
          </ac:spMkLst>
        </pc:spChg>
        <pc:spChg chg="mod">
          <ac:chgData name="Aizhan Kassymova" userId="116eda05-19b7-4ab1-b111-75ad639c04ed" providerId="ADAL" clId="{F2E0ECE8-9137-EB42-AAC7-5360468D5BFD}" dt="2022-10-10T19:22:51.261" v="470" actId="1076"/>
          <ac:spMkLst>
            <pc:docMk/>
            <pc:sldMk cId="891368168" sldId="965"/>
            <ac:spMk id="186" creationId="{49269DA6-C1BF-794F-9EEA-0EFF8A8D2CA0}"/>
          </ac:spMkLst>
        </pc:spChg>
        <pc:spChg chg="mod">
          <ac:chgData name="Aizhan Kassymova" userId="116eda05-19b7-4ab1-b111-75ad639c04ed" providerId="ADAL" clId="{F2E0ECE8-9137-EB42-AAC7-5360468D5BFD}" dt="2022-10-10T19:27:38.172" v="693" actId="1076"/>
          <ac:spMkLst>
            <pc:docMk/>
            <pc:sldMk cId="891368168" sldId="965"/>
            <ac:spMk id="187" creationId="{F84F47E9-C6B6-224C-845B-E201FB286037}"/>
          </ac:spMkLst>
        </pc:spChg>
        <pc:spChg chg="mod">
          <ac:chgData name="Aizhan Kassymova" userId="116eda05-19b7-4ab1-b111-75ad639c04ed" providerId="ADAL" clId="{F2E0ECE8-9137-EB42-AAC7-5360468D5BFD}" dt="2022-10-10T19:22:19.938" v="420" actId="1076"/>
          <ac:spMkLst>
            <pc:docMk/>
            <pc:sldMk cId="891368168" sldId="965"/>
            <ac:spMk id="188" creationId="{623041CF-890D-E145-9016-1967AAC98E0D}"/>
          </ac:spMkLst>
        </pc:spChg>
        <pc:spChg chg="mod">
          <ac:chgData name="Aizhan Kassymova" userId="116eda05-19b7-4ab1-b111-75ad639c04ed" providerId="ADAL" clId="{F2E0ECE8-9137-EB42-AAC7-5360468D5BFD}" dt="2022-10-10T19:21:21.993" v="397" actId="1076"/>
          <ac:spMkLst>
            <pc:docMk/>
            <pc:sldMk cId="891368168" sldId="965"/>
            <ac:spMk id="189" creationId="{FF1255B8-CBCE-BA42-8BB2-AD361E914F8B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202" creationId="{67E5732D-E6EC-D241-A9B3-13D2E2E58D95}"/>
          </ac:spMkLst>
        </pc:spChg>
        <pc:spChg chg="mod">
          <ac:chgData name="Aizhan Kassymova" userId="116eda05-19b7-4ab1-b111-75ad639c04ed" providerId="ADAL" clId="{F2E0ECE8-9137-EB42-AAC7-5360468D5BFD}" dt="2022-10-10T19:24:51.826" v="550" actId="14100"/>
          <ac:spMkLst>
            <pc:docMk/>
            <pc:sldMk cId="891368168" sldId="965"/>
            <ac:spMk id="204" creationId="{22D67963-A1D8-D745-B58E-B552013D436E}"/>
          </ac:spMkLst>
        </pc:spChg>
        <pc:spChg chg="del">
          <ac:chgData name="Aizhan Kassymova" userId="116eda05-19b7-4ab1-b111-75ad639c04ed" providerId="ADAL" clId="{F2E0ECE8-9137-EB42-AAC7-5360468D5BFD}" dt="2022-10-10T19:28:34.460" v="760" actId="478"/>
          <ac:spMkLst>
            <pc:docMk/>
            <pc:sldMk cId="891368168" sldId="965"/>
            <ac:spMk id="205" creationId="{5938E394-4CEC-1949-BD3E-8B96E0964180}"/>
          </ac:spMkLst>
        </pc:spChg>
        <pc:spChg chg="mod">
          <ac:chgData name="Aizhan Kassymova" userId="116eda05-19b7-4ab1-b111-75ad639c04ed" providerId="ADAL" clId="{F2E0ECE8-9137-EB42-AAC7-5360468D5BFD}" dt="2022-10-10T19:24:16.277" v="524" actId="20577"/>
          <ac:spMkLst>
            <pc:docMk/>
            <pc:sldMk cId="891368168" sldId="965"/>
            <ac:spMk id="212" creationId="{45FD0EC2-A145-DC4A-9A60-DC5E453EC52B}"/>
          </ac:spMkLst>
        </pc:spChg>
        <pc:spChg chg="mod">
          <ac:chgData name="Aizhan Kassymova" userId="116eda05-19b7-4ab1-b111-75ad639c04ed" providerId="ADAL" clId="{F2E0ECE8-9137-EB42-AAC7-5360468D5BFD}" dt="2022-10-10T19:25:50.547" v="586" actId="14100"/>
          <ac:spMkLst>
            <pc:docMk/>
            <pc:sldMk cId="891368168" sldId="965"/>
            <ac:spMk id="221" creationId="{4BAC9BCC-8A73-B14B-8D28-0C77BB126162}"/>
          </ac:spMkLst>
        </pc:spChg>
        <pc:spChg chg="mod">
          <ac:chgData name="Aizhan Kassymova" userId="116eda05-19b7-4ab1-b111-75ad639c04ed" providerId="ADAL" clId="{F2E0ECE8-9137-EB42-AAC7-5360468D5BFD}" dt="2022-10-10T19:23:57.048" v="516" actId="1076"/>
          <ac:spMkLst>
            <pc:docMk/>
            <pc:sldMk cId="891368168" sldId="965"/>
            <ac:spMk id="240" creationId="{4B444E41-EF68-F94F-951A-91633B83D5F3}"/>
          </ac:spMkLst>
        </pc:spChg>
        <pc:spChg chg="mod">
          <ac:chgData name="Aizhan Kassymova" userId="116eda05-19b7-4ab1-b111-75ad639c04ed" providerId="ADAL" clId="{F2E0ECE8-9137-EB42-AAC7-5360468D5BFD}" dt="2022-10-10T19:23:57.048" v="516" actId="1076"/>
          <ac:spMkLst>
            <pc:docMk/>
            <pc:sldMk cId="891368168" sldId="965"/>
            <ac:spMk id="242" creationId="{5D48EDA9-2F95-5143-AF32-3BAD44F9D608}"/>
          </ac:spMkLst>
        </pc:spChg>
        <pc:spChg chg="mod">
          <ac:chgData name="Aizhan Kassymova" userId="116eda05-19b7-4ab1-b111-75ad639c04ed" providerId="ADAL" clId="{F2E0ECE8-9137-EB42-AAC7-5360468D5BFD}" dt="2022-10-10T19:24:55.223" v="551" actId="1076"/>
          <ac:spMkLst>
            <pc:docMk/>
            <pc:sldMk cId="891368168" sldId="965"/>
            <ac:spMk id="243" creationId="{CE7D4727-1265-8046-9D9E-99C60BC228BB}"/>
          </ac:spMkLst>
        </pc:spChg>
        <pc:spChg chg="mod">
          <ac:chgData name="Aizhan Kassymova" userId="116eda05-19b7-4ab1-b111-75ad639c04ed" providerId="ADAL" clId="{F2E0ECE8-9137-EB42-AAC7-5360468D5BFD}" dt="2022-10-10T19:24:55.223" v="551" actId="1076"/>
          <ac:spMkLst>
            <pc:docMk/>
            <pc:sldMk cId="891368168" sldId="965"/>
            <ac:spMk id="244" creationId="{C5D66868-B812-9443-B51A-0CEF4AACBD68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245" creationId="{CCE11A70-D909-BE48-AB8A-1428CFD4C558}"/>
          </ac:spMkLst>
        </pc:spChg>
        <pc:spChg chg="mod">
          <ac:chgData name="Aizhan Kassymova" userId="116eda05-19b7-4ab1-b111-75ad639c04ed" providerId="ADAL" clId="{F2E0ECE8-9137-EB42-AAC7-5360468D5BFD}" dt="2022-10-10T19:28:48.672" v="769" actId="20577"/>
          <ac:spMkLst>
            <pc:docMk/>
            <pc:sldMk cId="891368168" sldId="965"/>
            <ac:spMk id="279" creationId="{B15ADD83-E850-F247-A96D-15A9484CF635}"/>
          </ac:spMkLst>
        </pc:spChg>
        <pc:spChg chg="mod">
          <ac:chgData name="Aizhan Kassymova" userId="116eda05-19b7-4ab1-b111-75ad639c04ed" providerId="ADAL" clId="{F2E0ECE8-9137-EB42-AAC7-5360468D5BFD}" dt="2022-10-10T19:28:38.045" v="761" actId="14100"/>
          <ac:spMkLst>
            <pc:docMk/>
            <pc:sldMk cId="891368168" sldId="965"/>
            <ac:spMk id="281" creationId="{EBE3971E-D5ED-054F-AE0D-069A6E86637C}"/>
          </ac:spMkLst>
        </pc:spChg>
        <pc:spChg chg="mod">
          <ac:chgData name="Aizhan Kassymova" userId="116eda05-19b7-4ab1-b111-75ad639c04ed" providerId="ADAL" clId="{F2E0ECE8-9137-EB42-AAC7-5360468D5BFD}" dt="2022-10-10T19:23:57.048" v="516" actId="1076"/>
          <ac:spMkLst>
            <pc:docMk/>
            <pc:sldMk cId="891368168" sldId="965"/>
            <ac:spMk id="351" creationId="{1C99CDFE-9298-BC49-916B-D28FBB57638B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384" creationId="{F30537BA-9247-BC42-BBD7-831810DD3EB0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388" creationId="{688F0B57-026F-5344-8D43-0487FF117BFF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389" creationId="{8E4A8AF8-2EE5-E84B-833D-8A787630D598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390" creationId="{402477F2-C87F-B441-AD74-F56E96984F63}"/>
          </ac:spMkLst>
        </pc:spChg>
        <pc:spChg chg="mod">
          <ac:chgData name="Aizhan Kassymova" userId="116eda05-19b7-4ab1-b111-75ad639c04ed" providerId="ADAL" clId="{F2E0ECE8-9137-EB42-AAC7-5360468D5BFD}" dt="2022-10-10T19:25:38.373" v="581" actId="1076"/>
          <ac:spMkLst>
            <pc:docMk/>
            <pc:sldMk cId="891368168" sldId="965"/>
            <ac:spMk id="391" creationId="{F86B5FF7-41EE-5F45-8AAE-5330D16205CB}"/>
          </ac:spMkLst>
        </pc:spChg>
        <pc:spChg chg="mod">
          <ac:chgData name="Aizhan Kassymova" userId="116eda05-19b7-4ab1-b111-75ad639c04ed" providerId="ADAL" clId="{F2E0ECE8-9137-EB42-AAC7-5360468D5BFD}" dt="2022-10-10T19:22:44.222" v="469" actId="20577"/>
          <ac:spMkLst>
            <pc:docMk/>
            <pc:sldMk cId="891368168" sldId="965"/>
            <ac:spMk id="409" creationId="{6315C129-DEF5-A84E-932D-A6743A5F4252}"/>
          </ac:spMkLst>
        </pc:spChg>
        <pc:grpChg chg="mod">
          <ac:chgData name="Aizhan Kassymova" userId="116eda05-19b7-4ab1-b111-75ad639c04ed" providerId="ADAL" clId="{F2E0ECE8-9137-EB42-AAC7-5360468D5BFD}" dt="2022-10-10T19:23:57.048" v="516" actId="1076"/>
          <ac:grpSpMkLst>
            <pc:docMk/>
            <pc:sldMk cId="891368168" sldId="965"/>
            <ac:grpSpMk id="5" creationId="{A13DE16E-F5B0-8243-9843-F4026E4132BD}"/>
          </ac:grpSpMkLst>
        </pc:grpChg>
        <pc:grpChg chg="mod">
          <ac:chgData name="Aizhan Kassymova" userId="116eda05-19b7-4ab1-b111-75ad639c04ed" providerId="ADAL" clId="{F2E0ECE8-9137-EB42-AAC7-5360468D5BFD}" dt="2022-10-10T19:25:38.373" v="581" actId="1076"/>
          <ac:grpSpMkLst>
            <pc:docMk/>
            <pc:sldMk cId="891368168" sldId="965"/>
            <ac:grpSpMk id="12" creationId="{887BD2B8-6069-9D4C-8D8B-41A687B641F2}"/>
          </ac:grpSpMkLst>
        </pc:grpChg>
        <pc:grpChg chg="mod">
          <ac:chgData name="Aizhan Kassymova" userId="116eda05-19b7-4ab1-b111-75ad639c04ed" providerId="ADAL" clId="{F2E0ECE8-9137-EB42-AAC7-5360468D5BFD}" dt="2022-10-10T19:25:38.373" v="581" actId="1076"/>
          <ac:grpSpMkLst>
            <pc:docMk/>
            <pc:sldMk cId="891368168" sldId="965"/>
            <ac:grpSpMk id="13" creationId="{9F0A3C67-BB73-4845-B5BC-A5FA51964D18}"/>
          </ac:grpSpMkLst>
        </pc:grpChg>
        <pc:grpChg chg="mod">
          <ac:chgData name="Aizhan Kassymova" userId="116eda05-19b7-4ab1-b111-75ad639c04ed" providerId="ADAL" clId="{F2E0ECE8-9137-EB42-AAC7-5360468D5BFD}" dt="2022-10-10T19:24:55.223" v="551" actId="1076"/>
          <ac:grpSpMkLst>
            <pc:docMk/>
            <pc:sldMk cId="891368168" sldId="965"/>
            <ac:grpSpMk id="16" creationId="{CB231E2E-E647-0B43-8C18-43AC77EF0F75}"/>
          </ac:grpSpMkLst>
        </pc:grpChg>
        <pc:grpChg chg="mod">
          <ac:chgData name="Aizhan Kassymova" userId="116eda05-19b7-4ab1-b111-75ad639c04ed" providerId="ADAL" clId="{F2E0ECE8-9137-EB42-AAC7-5360468D5BFD}" dt="2022-10-10T19:25:38.373" v="581" actId="1076"/>
          <ac:grpSpMkLst>
            <pc:docMk/>
            <pc:sldMk cId="891368168" sldId="965"/>
            <ac:grpSpMk id="385" creationId="{2CC59C21-286F-834A-ABEB-23215F83C500}"/>
          </ac:grpSpMkLst>
        </pc:grpChg>
        <pc:grpChg chg="mod">
          <ac:chgData name="Aizhan Kassymova" userId="116eda05-19b7-4ab1-b111-75ad639c04ed" providerId="ADAL" clId="{F2E0ECE8-9137-EB42-AAC7-5360468D5BFD}" dt="2022-10-10T19:25:38.373" v="581" actId="1076"/>
          <ac:grpSpMkLst>
            <pc:docMk/>
            <pc:sldMk cId="891368168" sldId="965"/>
            <ac:grpSpMk id="386" creationId="{36049D02-069F-6C48-8DC5-99C6838DD8A5}"/>
          </ac:grpSpMkLst>
        </pc:grpChg>
        <pc:grpChg chg="mod">
          <ac:chgData name="Aizhan Kassymova" userId="116eda05-19b7-4ab1-b111-75ad639c04ed" providerId="ADAL" clId="{F2E0ECE8-9137-EB42-AAC7-5360468D5BFD}" dt="2022-10-10T19:25:38.373" v="581" actId="1076"/>
          <ac:grpSpMkLst>
            <pc:docMk/>
            <pc:sldMk cId="891368168" sldId="965"/>
            <ac:grpSpMk id="387" creationId="{7B8129D5-9ED3-CA4A-A4D7-8B3E8421EE81}"/>
          </ac:grpSpMkLst>
        </pc:grp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2" creationId="{872F3490-7E4D-8444-A669-531B26BEEF04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3" creationId="{9174BCA4-2936-E040-BF15-8E2726830EA9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4" creationId="{F9385773-39F4-2545-BD87-40FD8C9F9C6F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5" creationId="{FF172DB4-2A00-6A46-8A16-C30786F979FB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6" creationId="{99BF623C-66BC-3245-B197-115199D1F5B3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7" creationId="{B4CE1C9F-BB23-484E-BA7E-95900D23BB44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8" creationId="{1B65F295-34D5-B848-A55B-C87742C69F9B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399" creationId="{E821A5FD-1839-F841-8915-6982EB740723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400" creationId="{133501AC-7C40-F74E-8B51-CD3FBFBAA6D2}"/>
          </ac:cxnSpMkLst>
        </pc:cxnChg>
        <pc:cxnChg chg="mod">
          <ac:chgData name="Aizhan Kassymova" userId="116eda05-19b7-4ab1-b111-75ad639c04ed" providerId="ADAL" clId="{F2E0ECE8-9137-EB42-AAC7-5360468D5BFD}" dt="2022-10-10T19:25:38.373" v="581" actId="1076"/>
          <ac:cxnSpMkLst>
            <pc:docMk/>
            <pc:sldMk cId="891368168" sldId="965"/>
            <ac:cxnSpMk id="401" creationId="{37CD78F7-3453-B544-9B8F-FEE9954DB3B9}"/>
          </ac:cxnSpMkLst>
        </pc:cxnChg>
      </pc:sldChg>
      <pc:sldChg chg="addSp delSp modSp mod modAnim modNotesTx">
        <pc:chgData name="Aizhan Kassymova" userId="116eda05-19b7-4ab1-b111-75ad639c04ed" providerId="ADAL" clId="{F2E0ECE8-9137-EB42-AAC7-5360468D5BFD}" dt="2022-10-10T20:09:42.245" v="2381" actId="20577"/>
        <pc:sldMkLst>
          <pc:docMk/>
          <pc:sldMk cId="2694213016" sldId="966"/>
        </pc:sldMkLst>
        <pc:spChg chg="mod">
          <ac:chgData name="Aizhan Kassymova" userId="116eda05-19b7-4ab1-b111-75ad639c04ed" providerId="ADAL" clId="{F2E0ECE8-9137-EB42-AAC7-5360468D5BFD}" dt="2022-10-10T19:36:55.911" v="862" actId="27636"/>
          <ac:spMkLst>
            <pc:docMk/>
            <pc:sldMk cId="2694213016" sldId="966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19:43:59.567" v="1245" actId="20577"/>
          <ac:spMkLst>
            <pc:docMk/>
            <pc:sldMk cId="2694213016" sldId="966"/>
            <ac:spMk id="162" creationId="{DFAA6AE2-F5C0-4846-83FF-51CD9D3430CA}"/>
          </ac:spMkLst>
        </pc:spChg>
        <pc:spChg chg="mod">
          <ac:chgData name="Aizhan Kassymova" userId="116eda05-19b7-4ab1-b111-75ad639c04ed" providerId="ADAL" clId="{F2E0ECE8-9137-EB42-AAC7-5360468D5BFD}" dt="2022-10-10T19:44:04.896" v="1249" actId="20577"/>
          <ac:spMkLst>
            <pc:docMk/>
            <pc:sldMk cId="2694213016" sldId="966"/>
            <ac:spMk id="163" creationId="{697CE3BC-08E3-0743-B33B-A06D8A9715A3}"/>
          </ac:spMkLst>
        </pc:spChg>
        <pc:spChg chg="del">
          <ac:chgData name="Aizhan Kassymova" userId="116eda05-19b7-4ab1-b111-75ad639c04ed" providerId="ADAL" clId="{F2E0ECE8-9137-EB42-AAC7-5360468D5BFD}" dt="2022-10-10T19:53:43.456" v="1724" actId="478"/>
          <ac:spMkLst>
            <pc:docMk/>
            <pc:sldMk cId="2694213016" sldId="966"/>
            <ac:spMk id="168" creationId="{EDF89B14-4877-B447-9EAB-EAB6735B3B5C}"/>
          </ac:spMkLst>
        </pc:spChg>
        <pc:spChg chg="mod">
          <ac:chgData name="Aizhan Kassymova" userId="116eda05-19b7-4ab1-b111-75ad639c04ed" providerId="ADAL" clId="{F2E0ECE8-9137-EB42-AAC7-5360468D5BFD}" dt="2022-10-10T19:45:08.963" v="1289" actId="255"/>
          <ac:spMkLst>
            <pc:docMk/>
            <pc:sldMk cId="2694213016" sldId="966"/>
            <ac:spMk id="182" creationId="{CF2B7F29-466D-FC4A-ACE7-BFBF267B0CB3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297" creationId="{A106E788-CB34-784B-A7C6-28841DDC2E4F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298" creationId="{CEE2DA5C-50A0-D742-A105-CCD7EE709734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299" creationId="{255225C8-6B39-2541-95EB-F48A1F34AF4E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300" creationId="{43D2CE91-2B81-EF48-9C07-31413440C1BA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301" creationId="{FE1C66F4-D8DA-494A-9A89-F8E745865FF4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302" creationId="{63AF49C8-A0AA-624A-85D8-166B2AE4973F}"/>
          </ac:spMkLst>
        </pc:spChg>
        <pc:spChg chg="mod">
          <ac:chgData name="Aizhan Kassymova" userId="116eda05-19b7-4ab1-b111-75ad639c04ed" providerId="ADAL" clId="{F2E0ECE8-9137-EB42-AAC7-5360468D5BFD}" dt="2022-10-10T19:43:49.930" v="1241" actId="1037"/>
          <ac:spMkLst>
            <pc:docMk/>
            <pc:sldMk cId="2694213016" sldId="966"/>
            <ac:spMk id="303" creationId="{DB362CDB-1FF4-4C41-99F9-FAF1CC7CC705}"/>
          </ac:spMkLst>
        </pc:spChg>
        <pc:spChg chg="mod">
          <ac:chgData name="Aizhan Kassymova" userId="116eda05-19b7-4ab1-b111-75ad639c04ed" providerId="ADAL" clId="{F2E0ECE8-9137-EB42-AAC7-5360468D5BFD}" dt="2022-10-10T19:42:08.635" v="1142" actId="20577"/>
          <ac:spMkLst>
            <pc:docMk/>
            <pc:sldMk cId="2694213016" sldId="966"/>
            <ac:spMk id="460" creationId="{03320F89-A084-7B49-8A13-3CBCE2696C5C}"/>
          </ac:spMkLst>
        </pc:spChg>
        <pc:spChg chg="mod">
          <ac:chgData name="Aizhan Kassymova" userId="116eda05-19b7-4ab1-b111-75ad639c04ed" providerId="ADAL" clId="{F2E0ECE8-9137-EB42-AAC7-5360468D5BFD}" dt="2022-10-10T19:38:39.155" v="992" actId="255"/>
          <ac:spMkLst>
            <pc:docMk/>
            <pc:sldMk cId="2694213016" sldId="966"/>
            <ac:spMk id="909" creationId="{D810901F-4456-034F-A011-28193A3B4968}"/>
          </ac:spMkLst>
        </pc:spChg>
        <pc:spChg chg="del mod">
          <ac:chgData name="Aizhan Kassymova" userId="116eda05-19b7-4ab1-b111-75ad639c04ed" providerId="ADAL" clId="{F2E0ECE8-9137-EB42-AAC7-5360468D5BFD}" dt="2022-10-10T19:41:22.878" v="1133" actId="478"/>
          <ac:spMkLst>
            <pc:docMk/>
            <pc:sldMk cId="2694213016" sldId="966"/>
            <ac:spMk id="911" creationId="{8675489A-2D10-4445-84BB-BCD7F29CF98A}"/>
          </ac:spMkLst>
        </pc:spChg>
        <pc:spChg chg="add del mod">
          <ac:chgData name="Aizhan Kassymova" userId="116eda05-19b7-4ab1-b111-75ad639c04ed" providerId="ADAL" clId="{F2E0ECE8-9137-EB42-AAC7-5360468D5BFD}" dt="2022-10-10T19:41:19.560" v="1132" actId="478"/>
          <ac:spMkLst>
            <pc:docMk/>
            <pc:sldMk cId="2694213016" sldId="966"/>
            <ac:spMk id="912" creationId="{6EE2EE7A-D9AA-9444-A38F-5ADDE6E80F73}"/>
          </ac:spMkLst>
        </pc:spChg>
        <pc:grpChg chg="mod">
          <ac:chgData name="Aizhan Kassymova" userId="116eda05-19b7-4ab1-b111-75ad639c04ed" providerId="ADAL" clId="{F2E0ECE8-9137-EB42-AAC7-5360468D5BFD}" dt="2022-10-10T19:43:49.930" v="1241" actId="1037"/>
          <ac:grpSpMkLst>
            <pc:docMk/>
            <pc:sldMk cId="2694213016" sldId="966"/>
            <ac:grpSpMk id="3" creationId="{88B36FCA-98F2-334E-B745-8BE5CDDCBFB2}"/>
          </ac:grpSpMkLst>
        </pc:grpChg>
        <pc:grpChg chg="del mod">
          <ac:chgData name="Aizhan Kassymova" userId="116eda05-19b7-4ab1-b111-75ad639c04ed" providerId="ADAL" clId="{F2E0ECE8-9137-EB42-AAC7-5360468D5BFD}" dt="2022-10-10T19:41:22.878" v="1133" actId="478"/>
          <ac:grpSpMkLst>
            <pc:docMk/>
            <pc:sldMk cId="2694213016" sldId="966"/>
            <ac:grpSpMk id="6" creationId="{7A2C2F29-CDE1-7F43-8E31-AA4451365879}"/>
          </ac:grpSpMkLst>
        </pc:grpChg>
        <pc:grpChg chg="add del">
          <ac:chgData name="Aizhan Kassymova" userId="116eda05-19b7-4ab1-b111-75ad639c04ed" providerId="ADAL" clId="{F2E0ECE8-9137-EB42-AAC7-5360468D5BFD}" dt="2022-10-10T19:41:19.560" v="1132" actId="478"/>
          <ac:grpSpMkLst>
            <pc:docMk/>
            <pc:sldMk cId="2694213016" sldId="966"/>
            <ac:grpSpMk id="910" creationId="{EC72FC62-B230-A94B-A95E-6B7E5B9B9AA4}"/>
          </ac:grpSpMkLst>
        </pc:grpChg>
      </pc:sldChg>
      <pc:sldChg chg="addSp delSp modSp mod modAnim modNotesTx">
        <pc:chgData name="Aizhan Kassymova" userId="116eda05-19b7-4ab1-b111-75ad639c04ed" providerId="ADAL" clId="{F2E0ECE8-9137-EB42-AAC7-5360468D5BFD}" dt="2022-10-10T20:11:26.862" v="2412" actId="20577"/>
        <pc:sldMkLst>
          <pc:docMk/>
          <pc:sldMk cId="162499183" sldId="967"/>
        </pc:sldMkLst>
        <pc:spChg chg="mod">
          <ac:chgData name="Aizhan Kassymova" userId="116eda05-19b7-4ab1-b111-75ad639c04ed" providerId="ADAL" clId="{F2E0ECE8-9137-EB42-AAC7-5360468D5BFD}" dt="2022-10-10T19:48:01.323" v="1450" actId="27636"/>
          <ac:spMkLst>
            <pc:docMk/>
            <pc:sldMk cId="162499183" sldId="967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5" creationId="{A95EF4EF-1525-F0DE-3A7E-D8AF076A023D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7" creationId="{E6F7F825-A2D6-587A-EB3D-0F0E012460AD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9" creationId="{AF39F0A2-8207-851A-C3C8-FC578ECDD0EE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11" creationId="{0675AC30-EBCC-88F3-FB04-65D2FE484494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12" creationId="{4FC8BBFE-55F5-4429-936B-82550B8294C6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13" creationId="{F6C63A3D-EDB2-9218-233F-B1C4999DA09C}"/>
          </ac:spMkLst>
        </pc:spChg>
        <pc:spChg chg="mod">
          <ac:chgData name="Aizhan Kassymova" userId="116eda05-19b7-4ab1-b111-75ad639c04ed" providerId="ADAL" clId="{F2E0ECE8-9137-EB42-AAC7-5360468D5BFD}" dt="2022-10-10T19:46:55.651" v="1347" actId="1076"/>
          <ac:spMkLst>
            <pc:docMk/>
            <pc:sldMk cId="162499183" sldId="967"/>
            <ac:spMk id="14" creationId="{D3AF1F6C-8DED-EA5B-0EBA-715E6993C017}"/>
          </ac:spMkLst>
        </pc:spChg>
        <pc:spChg chg="add mod">
          <ac:chgData name="Aizhan Kassymova" userId="116eda05-19b7-4ab1-b111-75ad639c04ed" providerId="ADAL" clId="{F2E0ECE8-9137-EB42-AAC7-5360468D5BFD}" dt="2022-10-10T19:45:58.917" v="1297"/>
          <ac:spMkLst>
            <pc:docMk/>
            <pc:sldMk cId="162499183" sldId="967"/>
            <ac:spMk id="15" creationId="{56515213-AC6D-D339-1544-581937780C4F}"/>
          </ac:spMkLst>
        </pc:spChg>
        <pc:spChg chg="del mod">
          <ac:chgData name="Aizhan Kassymova" userId="116eda05-19b7-4ab1-b111-75ad639c04ed" providerId="ADAL" clId="{F2E0ECE8-9137-EB42-AAC7-5360468D5BFD}" dt="2022-10-10T19:53:40.332" v="1723" actId="478"/>
          <ac:spMkLst>
            <pc:docMk/>
            <pc:sldMk cId="162499183" sldId="967"/>
            <ac:spMk id="177" creationId="{20FB35DE-567D-2248-A135-547303EA8E61}"/>
          </ac:spMkLst>
        </pc:spChg>
        <pc:spChg chg="mod">
          <ac:chgData name="Aizhan Kassymova" userId="116eda05-19b7-4ab1-b111-75ad639c04ed" providerId="ADAL" clId="{F2E0ECE8-9137-EB42-AAC7-5360468D5BFD}" dt="2022-10-10T19:52:40.936" v="1683" actId="20577"/>
          <ac:spMkLst>
            <pc:docMk/>
            <pc:sldMk cId="162499183" sldId="967"/>
            <ac:spMk id="237" creationId="{0D22406C-BED1-1A4C-A523-FB8EDCECFC59}"/>
          </ac:spMkLst>
        </pc:spChg>
        <pc:spChg chg="mod">
          <ac:chgData name="Aizhan Kassymova" userId="116eda05-19b7-4ab1-b111-75ad639c04ed" providerId="ADAL" clId="{F2E0ECE8-9137-EB42-AAC7-5360468D5BFD}" dt="2022-10-10T19:46:48.864" v="1346" actId="1038"/>
          <ac:spMkLst>
            <pc:docMk/>
            <pc:sldMk cId="162499183" sldId="967"/>
            <ac:spMk id="238" creationId="{586FFC28-194B-2246-81D3-22BA6BAE93C1}"/>
          </ac:spMkLst>
        </pc:spChg>
        <pc:spChg chg="mod">
          <ac:chgData name="Aizhan Kassymova" userId="116eda05-19b7-4ab1-b111-75ad639c04ed" providerId="ADAL" clId="{F2E0ECE8-9137-EB42-AAC7-5360468D5BFD}" dt="2022-10-10T19:47:48.343" v="1448" actId="20577"/>
          <ac:spMkLst>
            <pc:docMk/>
            <pc:sldMk cId="162499183" sldId="967"/>
            <ac:spMk id="319" creationId="{E5E65C79-ACE3-1743-A76E-FFA95B9A44A1}"/>
          </ac:spMkLst>
        </pc:spChg>
        <pc:spChg chg="del">
          <ac:chgData name="Aizhan Kassymova" userId="116eda05-19b7-4ab1-b111-75ad639c04ed" providerId="ADAL" clId="{F2E0ECE8-9137-EB42-AAC7-5360468D5BFD}" dt="2022-10-10T19:45:58.325" v="1296" actId="478"/>
          <ac:spMkLst>
            <pc:docMk/>
            <pc:sldMk cId="162499183" sldId="967"/>
            <ac:spMk id="349" creationId="{568EB7D0-7CC1-B447-B931-1708DD0E5DFD}"/>
          </ac:spMkLst>
        </pc:spChg>
        <pc:spChg chg="mod">
          <ac:chgData name="Aizhan Kassymova" userId="116eda05-19b7-4ab1-b111-75ad639c04ed" providerId="ADAL" clId="{F2E0ECE8-9137-EB42-AAC7-5360468D5BFD}" dt="2022-10-10T19:45:58.325" v="1296" actId="478"/>
          <ac:spMkLst>
            <pc:docMk/>
            <pc:sldMk cId="162499183" sldId="967"/>
            <ac:spMk id="350" creationId="{2609129D-FECD-5541-8755-40B9535EF20B}"/>
          </ac:spMkLst>
        </pc:spChg>
        <pc:spChg chg="mod">
          <ac:chgData name="Aizhan Kassymova" userId="116eda05-19b7-4ab1-b111-75ad639c04ed" providerId="ADAL" clId="{F2E0ECE8-9137-EB42-AAC7-5360468D5BFD}" dt="2022-10-10T19:45:58.325" v="1296" actId="478"/>
          <ac:spMkLst>
            <pc:docMk/>
            <pc:sldMk cId="162499183" sldId="967"/>
            <ac:spMk id="352" creationId="{E85536C7-7667-104C-AC53-1ACBD3293324}"/>
          </ac:spMkLst>
        </pc:spChg>
        <pc:grpChg chg="add del mod">
          <ac:chgData name="Aizhan Kassymova" userId="116eda05-19b7-4ab1-b111-75ad639c04ed" providerId="ADAL" clId="{F2E0ECE8-9137-EB42-AAC7-5360468D5BFD}" dt="2022-10-10T19:46:55.651" v="1347" actId="1076"/>
          <ac:grpSpMkLst>
            <pc:docMk/>
            <pc:sldMk cId="162499183" sldId="967"/>
            <ac:grpSpMk id="3" creationId="{27CE17A4-576E-A954-E579-AB71C879D6CE}"/>
          </ac:grpSpMkLst>
        </pc:grpChg>
        <pc:grpChg chg="add del">
          <ac:chgData name="Aizhan Kassymova" userId="116eda05-19b7-4ab1-b111-75ad639c04ed" providerId="ADAL" clId="{F2E0ECE8-9137-EB42-AAC7-5360468D5BFD}" dt="2022-10-10T19:45:42.304" v="1294" actId="478"/>
          <ac:grpSpMkLst>
            <pc:docMk/>
            <pc:sldMk cId="162499183" sldId="967"/>
            <ac:grpSpMk id="343" creationId="{406EC58A-B6EC-4447-9E97-40F524DE60FB}"/>
          </ac:grpSpMkLst>
        </pc:grpChg>
        <pc:grpChg chg="mod">
          <ac:chgData name="Aizhan Kassymova" userId="116eda05-19b7-4ab1-b111-75ad639c04ed" providerId="ADAL" clId="{F2E0ECE8-9137-EB42-AAC7-5360468D5BFD}" dt="2022-10-10T19:45:58.325" v="1296" actId="478"/>
          <ac:grpSpMkLst>
            <pc:docMk/>
            <pc:sldMk cId="162499183" sldId="967"/>
            <ac:grpSpMk id="344" creationId="{D2E444DF-6D2A-054F-ACC0-9BC78029DB62}"/>
          </ac:grpSpMkLst>
        </pc:grpChg>
        <pc:grpChg chg="mod">
          <ac:chgData name="Aizhan Kassymova" userId="116eda05-19b7-4ab1-b111-75ad639c04ed" providerId="ADAL" clId="{F2E0ECE8-9137-EB42-AAC7-5360468D5BFD}" dt="2022-10-10T19:45:58.325" v="1296" actId="478"/>
          <ac:grpSpMkLst>
            <pc:docMk/>
            <pc:sldMk cId="162499183" sldId="967"/>
            <ac:grpSpMk id="351" creationId="{DC9E0C42-D0D0-C642-A75B-D2B504E09F89}"/>
          </ac:grpSpMkLst>
        </pc:grp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3" creationId="{0F6C01FB-9ABA-2B44-8CD3-912673CE784D}"/>
          </ac:cxnSpMkLst>
        </pc:cxn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4" creationId="{3479AC20-C321-4140-9DF7-DAE3A82CAFBF}"/>
          </ac:cxnSpMkLst>
        </pc:cxn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5" creationId="{5D7A5D36-0D51-274E-BD57-89216EE3D0ED}"/>
          </ac:cxnSpMkLst>
        </pc:cxn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6" creationId="{8C56DC83-453E-884E-88C0-5F16F3D2F239}"/>
          </ac:cxnSpMkLst>
        </pc:cxn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7" creationId="{F486F91F-497E-4840-99FF-2F6E93438A65}"/>
          </ac:cxnSpMkLst>
        </pc:cxn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8" creationId="{F367282B-BA64-9F40-80F4-FC127E0FBA3C}"/>
          </ac:cxnSpMkLst>
        </pc:cxnChg>
        <pc:cxnChg chg="mod">
          <ac:chgData name="Aizhan Kassymova" userId="116eda05-19b7-4ab1-b111-75ad639c04ed" providerId="ADAL" clId="{F2E0ECE8-9137-EB42-AAC7-5360468D5BFD}" dt="2022-10-10T19:45:58.325" v="1296" actId="478"/>
          <ac:cxnSpMkLst>
            <pc:docMk/>
            <pc:sldMk cId="162499183" sldId="967"/>
            <ac:cxnSpMk id="359" creationId="{B165A859-F8AA-894A-AA38-F397DF087DF1}"/>
          </ac:cxnSpMkLst>
        </pc:cxnChg>
      </pc:sldChg>
      <pc:sldChg chg="addSp delSp modSp mod modAnim modNotesTx">
        <pc:chgData name="Aizhan Kassymova" userId="116eda05-19b7-4ab1-b111-75ad639c04ed" providerId="ADAL" clId="{F2E0ECE8-9137-EB42-AAC7-5360468D5BFD}" dt="2022-10-10T20:17:34.464" v="2477" actId="20577"/>
        <pc:sldMkLst>
          <pc:docMk/>
          <pc:sldMk cId="3905240638" sldId="968"/>
        </pc:sldMkLst>
        <pc:spChg chg="mod">
          <ac:chgData name="Aizhan Kassymova" userId="116eda05-19b7-4ab1-b111-75ad639c04ed" providerId="ADAL" clId="{F2E0ECE8-9137-EB42-AAC7-5360468D5BFD}" dt="2022-10-10T19:48:07.273" v="1452" actId="27636"/>
          <ac:spMkLst>
            <pc:docMk/>
            <pc:sldMk cId="3905240638" sldId="968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4" creationId="{98DD1E8F-D155-BB72-11C0-138AF24A1B0A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5" creationId="{764F8F17-F68F-BCE5-2BE1-EBEF114107BA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6" creationId="{64D68B90-BD06-FDF7-302F-1785BC2D7448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7" creationId="{2D5A9B8D-E86B-A900-CCA0-5A269990409B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8" creationId="{FE162025-B445-F037-FB9C-F513F962BBA7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9" creationId="{3E5223E2-515E-2C40-07C4-031D262EF785}"/>
          </ac:spMkLst>
        </pc:spChg>
        <pc:spChg chg="mod">
          <ac:chgData name="Aizhan Kassymova" userId="116eda05-19b7-4ab1-b111-75ad639c04ed" providerId="ADAL" clId="{F2E0ECE8-9137-EB42-AAC7-5360468D5BFD}" dt="2022-10-10T19:52:22.922" v="1665"/>
          <ac:spMkLst>
            <pc:docMk/>
            <pc:sldMk cId="3905240638" sldId="968"/>
            <ac:spMk id="10" creationId="{7FF94F96-F30E-0842-F7C0-49B3F4D3B4D9}"/>
          </ac:spMkLst>
        </pc:spChg>
        <pc:spChg chg="del">
          <ac:chgData name="Aizhan Kassymova" userId="116eda05-19b7-4ab1-b111-75ad639c04ed" providerId="ADAL" clId="{F2E0ECE8-9137-EB42-AAC7-5360468D5BFD}" dt="2022-10-10T19:53:35.781" v="1721" actId="478"/>
          <ac:spMkLst>
            <pc:docMk/>
            <pc:sldMk cId="3905240638" sldId="968"/>
            <ac:spMk id="156" creationId="{D2612AFA-2896-BE40-9DDD-29726BDC295A}"/>
          </ac:spMkLst>
        </pc:spChg>
        <pc:spChg chg="mod">
          <ac:chgData name="Aizhan Kassymova" userId="116eda05-19b7-4ab1-b111-75ad639c04ed" providerId="ADAL" clId="{F2E0ECE8-9137-EB42-AAC7-5360468D5BFD}" dt="2022-10-10T19:52:26.619" v="1669" actId="20577"/>
          <ac:spMkLst>
            <pc:docMk/>
            <pc:sldMk cId="3905240638" sldId="968"/>
            <ac:spMk id="168" creationId="{C12F884F-8B3B-254B-979E-446A00E57D14}"/>
          </ac:spMkLst>
        </pc:spChg>
        <pc:spChg chg="mod">
          <ac:chgData name="Aizhan Kassymova" userId="116eda05-19b7-4ab1-b111-75ad639c04ed" providerId="ADAL" clId="{F2E0ECE8-9137-EB42-AAC7-5360468D5BFD}" dt="2022-10-10T19:52:30.363" v="1673" actId="20577"/>
          <ac:spMkLst>
            <pc:docMk/>
            <pc:sldMk cId="3905240638" sldId="968"/>
            <ac:spMk id="169" creationId="{7B14A372-36AF-7943-B01F-CCDE7A3DF094}"/>
          </ac:spMkLst>
        </pc:spChg>
        <pc:spChg chg="mod">
          <ac:chgData name="Aizhan Kassymova" userId="116eda05-19b7-4ab1-b111-75ad639c04ed" providerId="ADAL" clId="{F2E0ECE8-9137-EB42-AAC7-5360468D5BFD}" dt="2022-10-10T19:52:34.316" v="1678" actId="20577"/>
          <ac:spMkLst>
            <pc:docMk/>
            <pc:sldMk cId="3905240638" sldId="968"/>
            <ac:spMk id="232" creationId="{11E59F0D-C317-314F-8F6B-B5D0BED054AD}"/>
          </ac:spMkLst>
        </pc:spChg>
        <pc:spChg chg="mod">
          <ac:chgData name="Aizhan Kassymova" userId="116eda05-19b7-4ab1-b111-75ad639c04ed" providerId="ADAL" clId="{F2E0ECE8-9137-EB42-AAC7-5360468D5BFD}" dt="2022-10-10T19:53:00.335" v="1709" actId="1035"/>
          <ac:spMkLst>
            <pc:docMk/>
            <pc:sldMk cId="3905240638" sldId="968"/>
            <ac:spMk id="233" creationId="{EAD9B395-E752-6A49-A4A1-C7F6E1FAF489}"/>
          </ac:spMkLst>
        </pc:spChg>
        <pc:spChg chg="mod">
          <ac:chgData name="Aizhan Kassymova" userId="116eda05-19b7-4ab1-b111-75ad639c04ed" providerId="ADAL" clId="{F2E0ECE8-9137-EB42-AAC7-5360468D5BFD}" dt="2022-10-10T19:52:05.927" v="1663" actId="20577"/>
          <ac:spMkLst>
            <pc:docMk/>
            <pc:sldMk cId="3905240638" sldId="968"/>
            <ac:spMk id="318" creationId="{D09A7464-92EB-C943-B1B0-D7DED6B7F590}"/>
          </ac:spMkLst>
        </pc:spChg>
        <pc:spChg chg="mod">
          <ac:chgData name="Aizhan Kassymova" userId="116eda05-19b7-4ab1-b111-75ad639c04ed" providerId="ADAL" clId="{F2E0ECE8-9137-EB42-AAC7-5360468D5BFD}" dt="2022-10-10T19:53:32.675" v="1720" actId="1036"/>
          <ac:spMkLst>
            <pc:docMk/>
            <pc:sldMk cId="3905240638" sldId="968"/>
            <ac:spMk id="330" creationId="{2BE67432-4EDA-2144-971A-97E31C21CBFD}"/>
          </ac:spMkLst>
        </pc:spChg>
        <pc:spChg chg="mod">
          <ac:chgData name="Aizhan Kassymova" userId="116eda05-19b7-4ab1-b111-75ad639c04ed" providerId="ADAL" clId="{F2E0ECE8-9137-EB42-AAC7-5360468D5BFD}" dt="2022-10-10T19:53:32.675" v="1720" actId="1036"/>
          <ac:spMkLst>
            <pc:docMk/>
            <pc:sldMk cId="3905240638" sldId="968"/>
            <ac:spMk id="331" creationId="{0FD3A7D1-0F64-3E4F-9EFC-3E9B5C3CB4E5}"/>
          </ac:spMkLst>
        </pc:spChg>
        <pc:spChg chg="mod">
          <ac:chgData name="Aizhan Kassymova" userId="116eda05-19b7-4ab1-b111-75ad639c04ed" providerId="ADAL" clId="{F2E0ECE8-9137-EB42-AAC7-5360468D5BFD}" dt="2022-10-10T19:53:32.675" v="1720" actId="1036"/>
          <ac:spMkLst>
            <pc:docMk/>
            <pc:sldMk cId="3905240638" sldId="968"/>
            <ac:spMk id="333" creationId="{420EF065-0C5B-3C42-9309-A54EAD48FE41}"/>
          </ac:spMkLst>
        </pc:spChg>
        <pc:grpChg chg="add mod">
          <ac:chgData name="Aizhan Kassymova" userId="116eda05-19b7-4ab1-b111-75ad639c04ed" providerId="ADAL" clId="{F2E0ECE8-9137-EB42-AAC7-5360468D5BFD}" dt="2022-10-10T19:52:22.922" v="1665"/>
          <ac:grpSpMkLst>
            <pc:docMk/>
            <pc:sldMk cId="3905240638" sldId="968"/>
            <ac:grpSpMk id="3" creationId="{326F631F-A232-FCF5-391D-3ECB67807616}"/>
          </ac:grpSpMkLst>
        </pc:grpChg>
        <pc:grpChg chg="del">
          <ac:chgData name="Aizhan Kassymova" userId="116eda05-19b7-4ab1-b111-75ad639c04ed" providerId="ADAL" clId="{F2E0ECE8-9137-EB42-AAC7-5360468D5BFD}" dt="2022-10-10T19:52:21.910" v="1664" actId="478"/>
          <ac:grpSpMkLst>
            <pc:docMk/>
            <pc:sldMk cId="3905240638" sldId="968"/>
            <ac:grpSpMk id="324" creationId="{E8361AD1-D10B-914D-B557-ED00BB81668B}"/>
          </ac:grpSpMkLst>
        </pc:grpChg>
        <pc:grpChg chg="mod">
          <ac:chgData name="Aizhan Kassymova" userId="116eda05-19b7-4ab1-b111-75ad639c04ed" providerId="ADAL" clId="{F2E0ECE8-9137-EB42-AAC7-5360468D5BFD}" dt="2022-10-10T19:53:32.675" v="1720" actId="1036"/>
          <ac:grpSpMkLst>
            <pc:docMk/>
            <pc:sldMk cId="3905240638" sldId="968"/>
            <ac:grpSpMk id="325" creationId="{E0A0DEBB-1942-DF47-BE8F-4DC1FAAF267D}"/>
          </ac:grpSpMkLst>
        </pc:grpChg>
        <pc:grpChg chg="mod">
          <ac:chgData name="Aizhan Kassymova" userId="116eda05-19b7-4ab1-b111-75ad639c04ed" providerId="ADAL" clId="{F2E0ECE8-9137-EB42-AAC7-5360468D5BFD}" dt="2022-10-10T19:53:32.675" v="1720" actId="1036"/>
          <ac:grpSpMkLst>
            <pc:docMk/>
            <pc:sldMk cId="3905240638" sldId="968"/>
            <ac:grpSpMk id="332" creationId="{129E87F1-D0EC-544C-AAD3-67A4ADC56ED1}"/>
          </ac:grpSpMkLst>
        </pc:grp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34" creationId="{E69DAA66-53B2-484A-8CE4-893106A81F71}"/>
          </ac:cxnSpMkLst>
        </pc:cxn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35" creationId="{0115558E-B280-5645-9FB4-A4EBF6BE1E2B}"/>
          </ac:cxnSpMkLst>
        </pc:cxn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36" creationId="{7ED04A48-0229-FC4F-821B-EB6EAD1E0728}"/>
          </ac:cxnSpMkLst>
        </pc:cxn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37" creationId="{771E9A5B-C688-D540-9A52-AD683DD66EBA}"/>
          </ac:cxnSpMkLst>
        </pc:cxn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38" creationId="{ED4DD7E1-448A-8143-9791-173C9F59FF70}"/>
          </ac:cxnSpMkLst>
        </pc:cxn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39" creationId="{F553CB64-B4A4-2C41-8D54-9660CE27A4FE}"/>
          </ac:cxnSpMkLst>
        </pc:cxnChg>
        <pc:cxnChg chg="mod">
          <ac:chgData name="Aizhan Kassymova" userId="116eda05-19b7-4ab1-b111-75ad639c04ed" providerId="ADAL" clId="{F2E0ECE8-9137-EB42-AAC7-5360468D5BFD}" dt="2022-10-10T19:53:32.675" v="1720" actId="1036"/>
          <ac:cxnSpMkLst>
            <pc:docMk/>
            <pc:sldMk cId="3905240638" sldId="968"/>
            <ac:cxnSpMk id="340" creationId="{C11E0997-AC70-934E-899D-8D26941865C9}"/>
          </ac:cxnSpMkLst>
        </pc:cxnChg>
      </pc:sldChg>
      <pc:sldChg chg="addSp delSp modSp mod modAnim modNotesTx">
        <pc:chgData name="Aizhan Kassymova" userId="116eda05-19b7-4ab1-b111-75ad639c04ed" providerId="ADAL" clId="{F2E0ECE8-9137-EB42-AAC7-5360468D5BFD}" dt="2022-10-10T20:14:29.591" v="2459" actId="20577"/>
        <pc:sldMkLst>
          <pc:docMk/>
          <pc:sldMk cId="2242864589" sldId="969"/>
        </pc:sldMkLst>
        <pc:spChg chg="mod">
          <ac:chgData name="Aizhan Kassymova" userId="116eda05-19b7-4ab1-b111-75ad639c04ed" providerId="ADAL" clId="{F2E0ECE8-9137-EB42-AAC7-5360468D5BFD}" dt="2022-10-10T19:48:18.842" v="1455" actId="27636"/>
          <ac:spMkLst>
            <pc:docMk/>
            <pc:sldMk cId="2242864589" sldId="969"/>
            <ac:spMk id="2" creationId="{3B8CD900-19EC-824C-BF74-AADFBF5A172E}"/>
          </ac:spMkLst>
        </pc:spChg>
        <pc:spChg chg="add mod">
          <ac:chgData name="Aizhan Kassymova" userId="116eda05-19b7-4ab1-b111-75ad639c04ed" providerId="ADAL" clId="{F2E0ECE8-9137-EB42-AAC7-5360468D5BFD}" dt="2022-10-10T19:55:01.132" v="1730" actId="1037"/>
          <ac:spMkLst>
            <pc:docMk/>
            <pc:sldMk cId="2242864589" sldId="969"/>
            <ac:spMk id="3" creationId="{5AA32580-337D-1F4D-EF92-AD00156DA20C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5" creationId="{BB7CC656-B5BC-EB58-545E-CEEEF63586EA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6" creationId="{6E2416FE-9D9B-252B-C688-DC29CB8651AA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12" creationId="{DCEBB926-3873-459D-5D92-C12156CA123D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13" creationId="{C19F4E4A-D65A-E89B-FAC4-DCB28E765236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14" creationId="{5475B7F2-68D7-37C2-AF3D-6FBDFC3A931C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15" creationId="{D1F7DBE8-E052-FE3A-DADE-D39287550CBF}"/>
          </ac:spMkLst>
        </pc:spChg>
        <pc:spChg chg="mod">
          <ac:chgData name="Aizhan Kassymova" userId="116eda05-19b7-4ab1-b111-75ad639c04ed" providerId="ADAL" clId="{F2E0ECE8-9137-EB42-AAC7-5360468D5BFD}" dt="2022-10-10T19:55:11.745" v="1732"/>
          <ac:spMkLst>
            <pc:docMk/>
            <pc:sldMk cId="2242864589" sldId="969"/>
            <ac:spMk id="16" creationId="{B2F9A4B7-5294-B1B3-F5B1-551563B72671}"/>
          </ac:spMkLst>
        </pc:spChg>
        <pc:spChg chg="add mod">
          <ac:chgData name="Aizhan Kassymova" userId="116eda05-19b7-4ab1-b111-75ad639c04ed" providerId="ADAL" clId="{F2E0ECE8-9137-EB42-AAC7-5360468D5BFD}" dt="2022-10-10T19:55:50.947" v="1773"/>
          <ac:spMkLst>
            <pc:docMk/>
            <pc:sldMk cId="2242864589" sldId="969"/>
            <ac:spMk id="17" creationId="{1C6E824B-5A3E-8DC4-49B5-D430FB2FCE9C}"/>
          </ac:spMkLst>
        </pc:spChg>
        <pc:spChg chg="mod">
          <ac:chgData name="Aizhan Kassymova" userId="116eda05-19b7-4ab1-b111-75ad639c04ed" providerId="ADAL" clId="{F2E0ECE8-9137-EB42-AAC7-5360468D5BFD}" dt="2022-10-10T19:56:56.637" v="1836" actId="20577"/>
          <ac:spMkLst>
            <pc:docMk/>
            <pc:sldMk cId="2242864589" sldId="969"/>
            <ac:spMk id="174" creationId="{01A1C74C-CAF4-D343-928F-0A92D0818ABD}"/>
          </ac:spMkLst>
        </pc:spChg>
        <pc:spChg chg="del">
          <ac:chgData name="Aizhan Kassymova" userId="116eda05-19b7-4ab1-b111-75ad639c04ed" providerId="ADAL" clId="{F2E0ECE8-9137-EB42-AAC7-5360468D5BFD}" dt="2022-10-10T19:57:46.368" v="1884" actId="478"/>
          <ac:spMkLst>
            <pc:docMk/>
            <pc:sldMk cId="2242864589" sldId="969"/>
            <ac:spMk id="195" creationId="{D20A324A-9052-8641-896E-6CAFE67008AC}"/>
          </ac:spMkLst>
        </pc:spChg>
        <pc:spChg chg="mod">
          <ac:chgData name="Aizhan Kassymova" userId="116eda05-19b7-4ab1-b111-75ad639c04ed" providerId="ADAL" clId="{F2E0ECE8-9137-EB42-AAC7-5360468D5BFD}" dt="2022-10-10T19:57:39.953" v="1883" actId="1037"/>
          <ac:spMkLst>
            <pc:docMk/>
            <pc:sldMk cId="2242864589" sldId="969"/>
            <ac:spMk id="196" creationId="{90EEE6E2-B3F9-6740-9FCA-2CF9A84F8740}"/>
          </ac:spMkLst>
        </pc:spChg>
        <pc:spChg chg="mod">
          <ac:chgData name="Aizhan Kassymova" userId="116eda05-19b7-4ab1-b111-75ad639c04ed" providerId="ADAL" clId="{F2E0ECE8-9137-EB42-AAC7-5360468D5BFD}" dt="2022-10-10T19:55:39.213" v="1771" actId="1035"/>
          <ac:spMkLst>
            <pc:docMk/>
            <pc:sldMk cId="2242864589" sldId="969"/>
            <ac:spMk id="230" creationId="{E294DDA8-9BC1-2C4F-AB17-AAF3914D97A7}"/>
          </ac:spMkLst>
        </pc:spChg>
        <pc:spChg chg="del">
          <ac:chgData name="Aizhan Kassymova" userId="116eda05-19b7-4ab1-b111-75ad639c04ed" providerId="ADAL" clId="{F2E0ECE8-9137-EB42-AAC7-5360468D5BFD}" dt="2022-10-10T19:54:57.233" v="1725" actId="478"/>
          <ac:spMkLst>
            <pc:docMk/>
            <pc:sldMk cId="2242864589" sldId="969"/>
            <ac:spMk id="332" creationId="{BB519C3C-C510-F944-9E31-54655082190E}"/>
          </ac:spMkLst>
        </pc:spChg>
        <pc:spChg chg="mod">
          <ac:chgData name="Aizhan Kassymova" userId="116eda05-19b7-4ab1-b111-75ad639c04ed" providerId="ADAL" clId="{F2E0ECE8-9137-EB42-AAC7-5360468D5BFD}" dt="2022-10-10T19:55:55.371" v="1777" actId="20577"/>
          <ac:spMkLst>
            <pc:docMk/>
            <pc:sldMk cId="2242864589" sldId="969"/>
            <ac:spMk id="338" creationId="{E22D8322-6AC1-024E-A7E0-7FB476A5F28E}"/>
          </ac:spMkLst>
        </pc:spChg>
        <pc:spChg chg="mod">
          <ac:chgData name="Aizhan Kassymova" userId="116eda05-19b7-4ab1-b111-75ad639c04ed" providerId="ADAL" clId="{F2E0ECE8-9137-EB42-AAC7-5360468D5BFD}" dt="2022-10-10T19:55:58.360" v="1781" actId="20577"/>
          <ac:spMkLst>
            <pc:docMk/>
            <pc:sldMk cId="2242864589" sldId="969"/>
            <ac:spMk id="339" creationId="{C9BA4092-FFBC-344B-B0CD-5F77B5C37F21}"/>
          </ac:spMkLst>
        </pc:spChg>
        <pc:spChg chg="del">
          <ac:chgData name="Aizhan Kassymova" userId="116eda05-19b7-4ab1-b111-75ad639c04ed" providerId="ADAL" clId="{F2E0ECE8-9137-EB42-AAC7-5360468D5BFD}" dt="2022-10-10T19:55:50.551" v="1772" actId="478"/>
          <ac:spMkLst>
            <pc:docMk/>
            <pc:sldMk cId="2242864589" sldId="969"/>
            <ac:spMk id="357" creationId="{1A4AA4F8-0231-2B46-803C-7155B2F0120F}"/>
          </ac:spMkLst>
        </pc:spChg>
        <pc:spChg chg="mod">
          <ac:chgData name="Aizhan Kassymova" userId="116eda05-19b7-4ab1-b111-75ad639c04ed" providerId="ADAL" clId="{F2E0ECE8-9137-EB42-AAC7-5360468D5BFD}" dt="2022-10-10T19:55:50.551" v="1772" actId="478"/>
          <ac:spMkLst>
            <pc:docMk/>
            <pc:sldMk cId="2242864589" sldId="969"/>
            <ac:spMk id="358" creationId="{89EEFCE7-B693-DF47-A9C3-7974FB2172E2}"/>
          </ac:spMkLst>
        </pc:spChg>
        <pc:spChg chg="mod">
          <ac:chgData name="Aizhan Kassymova" userId="116eda05-19b7-4ab1-b111-75ad639c04ed" providerId="ADAL" clId="{F2E0ECE8-9137-EB42-AAC7-5360468D5BFD}" dt="2022-10-10T19:55:50.551" v="1772" actId="478"/>
          <ac:spMkLst>
            <pc:docMk/>
            <pc:sldMk cId="2242864589" sldId="969"/>
            <ac:spMk id="360" creationId="{92A586BF-DE6F-8C4B-AE2F-F0967D2E3721}"/>
          </ac:spMkLst>
        </pc:spChg>
        <pc:grpChg chg="add mod">
          <ac:chgData name="Aizhan Kassymova" userId="116eda05-19b7-4ab1-b111-75ad639c04ed" providerId="ADAL" clId="{F2E0ECE8-9137-EB42-AAC7-5360468D5BFD}" dt="2022-10-10T19:55:11.745" v="1732"/>
          <ac:grpSpMkLst>
            <pc:docMk/>
            <pc:sldMk cId="2242864589" sldId="969"/>
            <ac:grpSpMk id="4" creationId="{72CDF9BC-65B7-736A-5639-055445135CA4}"/>
          </ac:grpSpMkLst>
        </pc:grpChg>
        <pc:grpChg chg="del">
          <ac:chgData name="Aizhan Kassymova" userId="116eda05-19b7-4ab1-b111-75ad639c04ed" providerId="ADAL" clId="{F2E0ECE8-9137-EB42-AAC7-5360468D5BFD}" dt="2022-10-10T19:55:11.169" v="1731" actId="478"/>
          <ac:grpSpMkLst>
            <pc:docMk/>
            <pc:sldMk cId="2242864589" sldId="969"/>
            <ac:grpSpMk id="351" creationId="{7AD5920F-E18F-2E4A-8BAE-ACFA2B9B05A4}"/>
          </ac:grpSpMkLst>
        </pc:grpChg>
        <pc:grpChg chg="mod">
          <ac:chgData name="Aizhan Kassymova" userId="116eda05-19b7-4ab1-b111-75ad639c04ed" providerId="ADAL" clId="{F2E0ECE8-9137-EB42-AAC7-5360468D5BFD}" dt="2022-10-10T19:55:50.551" v="1772" actId="478"/>
          <ac:grpSpMkLst>
            <pc:docMk/>
            <pc:sldMk cId="2242864589" sldId="969"/>
            <ac:grpSpMk id="352" creationId="{F6D1D3E8-6407-F347-8471-50418E5DB3B6}"/>
          </ac:grpSpMkLst>
        </pc:grpChg>
        <pc:grpChg chg="mod">
          <ac:chgData name="Aizhan Kassymova" userId="116eda05-19b7-4ab1-b111-75ad639c04ed" providerId="ADAL" clId="{F2E0ECE8-9137-EB42-AAC7-5360468D5BFD}" dt="2022-10-10T19:55:50.551" v="1772" actId="478"/>
          <ac:grpSpMkLst>
            <pc:docMk/>
            <pc:sldMk cId="2242864589" sldId="969"/>
            <ac:grpSpMk id="359" creationId="{D0C09238-8174-BB4A-8E90-44FDE9970486}"/>
          </ac:grpSpMkLst>
        </pc:grp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1" creationId="{0E592EE8-BB64-8D4B-9345-8DEFE71B26CD}"/>
          </ac:cxnSpMkLst>
        </pc:cxn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2" creationId="{D5F79093-B2D3-DA49-86C9-324E48C7FA3A}"/>
          </ac:cxnSpMkLst>
        </pc:cxn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3" creationId="{EE578935-8319-0640-AF1D-F33CFCCD6D7E}"/>
          </ac:cxnSpMkLst>
        </pc:cxn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4" creationId="{1A169DC6-020D-CF4C-944B-35A60B7E9A3E}"/>
          </ac:cxnSpMkLst>
        </pc:cxn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5" creationId="{3FE5D615-EDCC-3D44-B201-E215C2A51C14}"/>
          </ac:cxnSpMkLst>
        </pc:cxn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6" creationId="{F42D5131-B17F-3447-A42A-972810DE3D7C}"/>
          </ac:cxnSpMkLst>
        </pc:cxnChg>
        <pc:cxnChg chg="mod">
          <ac:chgData name="Aizhan Kassymova" userId="116eda05-19b7-4ab1-b111-75ad639c04ed" providerId="ADAL" clId="{F2E0ECE8-9137-EB42-AAC7-5360468D5BFD}" dt="2022-10-10T19:55:50.551" v="1772" actId="478"/>
          <ac:cxnSpMkLst>
            <pc:docMk/>
            <pc:sldMk cId="2242864589" sldId="969"/>
            <ac:cxnSpMk id="367" creationId="{B1CCBEF8-F4EA-4348-968D-DFF086EA12A7}"/>
          </ac:cxnSpMkLst>
        </pc:cxnChg>
      </pc:sldChg>
      <pc:sldChg chg="addSp delSp modSp mod delAnim modAnim modNotesTx">
        <pc:chgData name="Aizhan Kassymova" userId="116eda05-19b7-4ab1-b111-75ad639c04ed" providerId="ADAL" clId="{F2E0ECE8-9137-EB42-AAC7-5360468D5BFD}" dt="2022-10-10T20:16:36.118" v="2475" actId="20577"/>
        <pc:sldMkLst>
          <pc:docMk/>
          <pc:sldMk cId="2329846815" sldId="970"/>
        </pc:sldMkLst>
        <pc:spChg chg="mod">
          <ac:chgData name="Aizhan Kassymova" userId="116eda05-19b7-4ab1-b111-75ad639c04ed" providerId="ADAL" clId="{F2E0ECE8-9137-EB42-AAC7-5360468D5BFD}" dt="2022-10-10T19:48:23.688" v="1457" actId="27636"/>
          <ac:spMkLst>
            <pc:docMk/>
            <pc:sldMk cId="2329846815" sldId="970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4" creationId="{BBC6718D-95FF-F858-57A7-994090E5970F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5" creationId="{18D16544-5749-5CC6-7D28-8F64BEBE2D53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9" creationId="{DC8D346A-2AB2-7599-C9C8-8592A0C8AFE1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10" creationId="{617E2611-3315-A3AE-939C-833FFFC336A2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11" creationId="{9B6F7EFA-CD6F-C127-80BB-B23C3C24DA10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12" creationId="{A0E4EB22-C00B-6DB8-5F40-83C455BC3B6E}"/>
          </ac:spMkLst>
        </pc:spChg>
        <pc:spChg chg="mod">
          <ac:chgData name="Aizhan Kassymova" userId="116eda05-19b7-4ab1-b111-75ad639c04ed" providerId="ADAL" clId="{F2E0ECE8-9137-EB42-AAC7-5360468D5BFD}" dt="2022-10-10T20:01:04.347" v="2059"/>
          <ac:spMkLst>
            <pc:docMk/>
            <pc:sldMk cId="2329846815" sldId="970"/>
            <ac:spMk id="13" creationId="{7E67470F-EBB9-963A-5627-FC3419043B5A}"/>
          </ac:spMkLst>
        </pc:spChg>
        <pc:spChg chg="add mod">
          <ac:chgData name="Aizhan Kassymova" userId="116eda05-19b7-4ab1-b111-75ad639c04ed" providerId="ADAL" clId="{F2E0ECE8-9137-EB42-AAC7-5360468D5BFD}" dt="2022-10-10T20:01:22.697" v="2069"/>
          <ac:spMkLst>
            <pc:docMk/>
            <pc:sldMk cId="2329846815" sldId="970"/>
            <ac:spMk id="14" creationId="{6EDAE9A2-0622-32CB-0E00-179735EDA506}"/>
          </ac:spMkLst>
        </pc:spChg>
        <pc:spChg chg="add mod">
          <ac:chgData name="Aizhan Kassymova" userId="116eda05-19b7-4ab1-b111-75ad639c04ed" providerId="ADAL" clId="{F2E0ECE8-9137-EB42-AAC7-5360468D5BFD}" dt="2022-10-10T20:01:35.641" v="2074" actId="1035"/>
          <ac:spMkLst>
            <pc:docMk/>
            <pc:sldMk cId="2329846815" sldId="970"/>
            <ac:spMk id="15" creationId="{31A48B30-C62F-53E9-2228-B92C8BA6D6FE}"/>
          </ac:spMkLst>
        </pc:spChg>
        <pc:spChg chg="del">
          <ac:chgData name="Aizhan Kassymova" userId="116eda05-19b7-4ab1-b111-75ad639c04ed" providerId="ADAL" clId="{F2E0ECE8-9137-EB42-AAC7-5360468D5BFD}" dt="2022-10-10T20:02:31.245" v="2080" actId="478"/>
          <ac:spMkLst>
            <pc:docMk/>
            <pc:sldMk cId="2329846815" sldId="970"/>
            <ac:spMk id="190" creationId="{78C896B7-6A68-6749-AF49-8349F653C917}"/>
          </ac:spMkLst>
        </pc:spChg>
        <pc:spChg chg="mod">
          <ac:chgData name="Aizhan Kassymova" userId="116eda05-19b7-4ab1-b111-75ad639c04ed" providerId="ADAL" clId="{F2E0ECE8-9137-EB42-AAC7-5360468D5BFD}" dt="2022-10-10T20:02:26.399" v="2079"/>
          <ac:spMkLst>
            <pc:docMk/>
            <pc:sldMk cId="2329846815" sldId="970"/>
            <ac:spMk id="198" creationId="{9EDD7432-CD42-3343-A35C-16F063B6C25E}"/>
          </ac:spMkLst>
        </pc:spChg>
        <pc:spChg chg="mod">
          <ac:chgData name="Aizhan Kassymova" userId="116eda05-19b7-4ab1-b111-75ad639c04ed" providerId="ADAL" clId="{F2E0ECE8-9137-EB42-AAC7-5360468D5BFD}" dt="2022-10-10T20:01:55.091" v="2078" actId="1035"/>
          <ac:spMkLst>
            <pc:docMk/>
            <pc:sldMk cId="2329846815" sldId="970"/>
            <ac:spMk id="224" creationId="{14DBF64B-0F2A-564A-8608-15D68B07DB02}"/>
          </ac:spMkLst>
        </pc:spChg>
        <pc:spChg chg="del">
          <ac:chgData name="Aizhan Kassymova" userId="116eda05-19b7-4ab1-b111-75ad639c04ed" providerId="ADAL" clId="{F2E0ECE8-9137-EB42-AAC7-5360468D5BFD}" dt="2022-10-10T20:01:31.761" v="2070" actId="478"/>
          <ac:spMkLst>
            <pc:docMk/>
            <pc:sldMk cId="2329846815" sldId="970"/>
            <ac:spMk id="238" creationId="{147D48B6-6F9D-A040-89CB-089EAC406DE6}"/>
          </ac:spMkLst>
        </pc:spChg>
        <pc:spChg chg="mod">
          <ac:chgData name="Aizhan Kassymova" userId="116eda05-19b7-4ab1-b111-75ad639c04ed" providerId="ADAL" clId="{F2E0ECE8-9137-EB42-AAC7-5360468D5BFD}" dt="2022-10-10T20:00:49.672" v="2057" actId="14100"/>
          <ac:spMkLst>
            <pc:docMk/>
            <pc:sldMk cId="2329846815" sldId="970"/>
            <ac:spMk id="342" creationId="{3D39CBCD-019A-0349-BB68-948FE706EC0C}"/>
          </ac:spMkLst>
        </pc:spChg>
        <pc:spChg chg="mod">
          <ac:chgData name="Aizhan Kassymova" userId="116eda05-19b7-4ab1-b111-75ad639c04ed" providerId="ADAL" clId="{F2E0ECE8-9137-EB42-AAC7-5360468D5BFD}" dt="2022-10-10T20:01:09.202" v="2063" actId="20577"/>
          <ac:spMkLst>
            <pc:docMk/>
            <pc:sldMk cId="2329846815" sldId="970"/>
            <ac:spMk id="349" creationId="{71EABF9B-1A6B-F746-87A6-59211399E59A}"/>
          </ac:spMkLst>
        </pc:spChg>
        <pc:spChg chg="mod">
          <ac:chgData name="Aizhan Kassymova" userId="116eda05-19b7-4ab1-b111-75ad639c04ed" providerId="ADAL" clId="{F2E0ECE8-9137-EB42-AAC7-5360468D5BFD}" dt="2022-10-10T20:01:11.895" v="2067" actId="20577"/>
          <ac:spMkLst>
            <pc:docMk/>
            <pc:sldMk cId="2329846815" sldId="970"/>
            <ac:spMk id="350" creationId="{E952F158-8C87-2743-A654-CB43702CF48D}"/>
          </ac:spMkLst>
        </pc:spChg>
        <pc:spChg chg="del">
          <ac:chgData name="Aizhan Kassymova" userId="116eda05-19b7-4ab1-b111-75ad639c04ed" providerId="ADAL" clId="{F2E0ECE8-9137-EB42-AAC7-5360468D5BFD}" dt="2022-10-10T20:01:22.226" v="2068" actId="478"/>
          <ac:spMkLst>
            <pc:docMk/>
            <pc:sldMk cId="2329846815" sldId="970"/>
            <ac:spMk id="368" creationId="{5AAD3E18-5D61-9A4F-A8C6-DA15D5F6E8C8}"/>
          </ac:spMkLst>
        </pc:spChg>
        <pc:spChg chg="mod">
          <ac:chgData name="Aizhan Kassymova" userId="116eda05-19b7-4ab1-b111-75ad639c04ed" providerId="ADAL" clId="{F2E0ECE8-9137-EB42-AAC7-5360468D5BFD}" dt="2022-10-10T20:01:22.226" v="2068" actId="478"/>
          <ac:spMkLst>
            <pc:docMk/>
            <pc:sldMk cId="2329846815" sldId="970"/>
            <ac:spMk id="369" creationId="{9C4905E3-CC67-3F4F-9F6E-3576D662FE1F}"/>
          </ac:spMkLst>
        </pc:spChg>
        <pc:spChg chg="mod">
          <ac:chgData name="Aizhan Kassymova" userId="116eda05-19b7-4ab1-b111-75ad639c04ed" providerId="ADAL" clId="{F2E0ECE8-9137-EB42-AAC7-5360468D5BFD}" dt="2022-10-10T20:01:22.226" v="2068" actId="478"/>
          <ac:spMkLst>
            <pc:docMk/>
            <pc:sldMk cId="2329846815" sldId="970"/>
            <ac:spMk id="371" creationId="{BF29C153-2860-A047-B353-EB834110B516}"/>
          </ac:spMkLst>
        </pc:spChg>
        <pc:grpChg chg="add mod">
          <ac:chgData name="Aizhan Kassymova" userId="116eda05-19b7-4ab1-b111-75ad639c04ed" providerId="ADAL" clId="{F2E0ECE8-9137-EB42-AAC7-5360468D5BFD}" dt="2022-10-10T20:01:04.347" v="2059"/>
          <ac:grpSpMkLst>
            <pc:docMk/>
            <pc:sldMk cId="2329846815" sldId="970"/>
            <ac:grpSpMk id="3" creationId="{A7D268EA-4D93-118E-F5F8-07712986E8C0}"/>
          </ac:grpSpMkLst>
        </pc:grpChg>
        <pc:grpChg chg="del">
          <ac:chgData name="Aizhan Kassymova" userId="116eda05-19b7-4ab1-b111-75ad639c04ed" providerId="ADAL" clId="{F2E0ECE8-9137-EB42-AAC7-5360468D5BFD}" dt="2022-10-10T20:01:03.821" v="2058" actId="478"/>
          <ac:grpSpMkLst>
            <pc:docMk/>
            <pc:sldMk cId="2329846815" sldId="970"/>
            <ac:grpSpMk id="362" creationId="{A8476EBE-514C-F24A-9934-50A3E251CCB0}"/>
          </ac:grpSpMkLst>
        </pc:grpChg>
        <pc:grpChg chg="mod">
          <ac:chgData name="Aizhan Kassymova" userId="116eda05-19b7-4ab1-b111-75ad639c04ed" providerId="ADAL" clId="{F2E0ECE8-9137-EB42-AAC7-5360468D5BFD}" dt="2022-10-10T20:01:22.226" v="2068" actId="478"/>
          <ac:grpSpMkLst>
            <pc:docMk/>
            <pc:sldMk cId="2329846815" sldId="970"/>
            <ac:grpSpMk id="363" creationId="{EF024339-16A9-2940-84AC-8D5FD6D530DC}"/>
          </ac:grpSpMkLst>
        </pc:grpChg>
        <pc:grpChg chg="mod">
          <ac:chgData name="Aizhan Kassymova" userId="116eda05-19b7-4ab1-b111-75ad639c04ed" providerId="ADAL" clId="{F2E0ECE8-9137-EB42-AAC7-5360468D5BFD}" dt="2022-10-10T20:01:22.226" v="2068" actId="478"/>
          <ac:grpSpMkLst>
            <pc:docMk/>
            <pc:sldMk cId="2329846815" sldId="970"/>
            <ac:grpSpMk id="370" creationId="{642EEE98-D955-2645-BCEA-6CFA28F8CF58}"/>
          </ac:grpSpMkLst>
        </pc:grp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2" creationId="{0F94F15C-CB01-2343-8BA9-D6A7A5F3E921}"/>
          </ac:cxnSpMkLst>
        </pc:cxn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3" creationId="{13BCDCB2-682E-8A47-B5AA-751DCC383167}"/>
          </ac:cxnSpMkLst>
        </pc:cxn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4" creationId="{4EC6D7F8-6E55-114F-BBD8-DF2048FBDBD4}"/>
          </ac:cxnSpMkLst>
        </pc:cxn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5" creationId="{0DA34588-6E4E-E843-9815-D17EF78C07C8}"/>
          </ac:cxnSpMkLst>
        </pc:cxn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6" creationId="{EDC81EAA-11E7-204C-B32D-EF46B8EA0474}"/>
          </ac:cxnSpMkLst>
        </pc:cxn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7" creationId="{BB2D8E63-0217-464C-AF6F-C583D47A94FB}"/>
          </ac:cxnSpMkLst>
        </pc:cxnChg>
        <pc:cxnChg chg="mod">
          <ac:chgData name="Aizhan Kassymova" userId="116eda05-19b7-4ab1-b111-75ad639c04ed" providerId="ADAL" clId="{F2E0ECE8-9137-EB42-AAC7-5360468D5BFD}" dt="2022-10-10T20:01:22.226" v="2068" actId="478"/>
          <ac:cxnSpMkLst>
            <pc:docMk/>
            <pc:sldMk cId="2329846815" sldId="970"/>
            <ac:cxnSpMk id="378" creationId="{1DC8A4E4-9140-9846-AE4D-F6F7180594C0}"/>
          </ac:cxnSpMkLst>
        </pc:cxnChg>
      </pc:sldChg>
      <pc:sldChg chg="delSp modSp mod modNotesTx">
        <pc:chgData name="Aizhan Kassymova" userId="116eda05-19b7-4ab1-b111-75ad639c04ed" providerId="ADAL" clId="{F2E0ECE8-9137-EB42-AAC7-5360468D5BFD}" dt="2022-10-10T20:16:46.214" v="2476"/>
        <pc:sldMkLst>
          <pc:docMk/>
          <pc:sldMk cId="1772803601" sldId="971"/>
        </pc:sldMkLst>
        <pc:spChg chg="mod">
          <ac:chgData name="Aizhan Kassymova" userId="116eda05-19b7-4ab1-b111-75ad639c04ed" providerId="ADAL" clId="{F2E0ECE8-9137-EB42-AAC7-5360468D5BFD}" dt="2022-10-10T19:48:27.171" v="1459" actId="27636"/>
          <ac:spMkLst>
            <pc:docMk/>
            <pc:sldMk cId="1772803601" sldId="971"/>
            <ac:spMk id="2" creationId="{3B8CD900-19EC-824C-BF74-AADFBF5A172E}"/>
          </ac:spMkLst>
        </pc:spChg>
        <pc:spChg chg="del">
          <ac:chgData name="Aizhan Kassymova" userId="116eda05-19b7-4ab1-b111-75ad639c04ed" providerId="ADAL" clId="{F2E0ECE8-9137-EB42-AAC7-5360468D5BFD}" dt="2022-10-10T20:06:04.367" v="2323" actId="478"/>
          <ac:spMkLst>
            <pc:docMk/>
            <pc:sldMk cId="1772803601" sldId="971"/>
            <ac:spMk id="32" creationId="{684A97D3-F9E5-B54D-ACCA-432EDB0F25B5}"/>
          </ac:spMkLst>
        </pc:spChg>
        <pc:spChg chg="mod">
          <ac:chgData name="Aizhan Kassymova" userId="116eda05-19b7-4ab1-b111-75ad639c04ed" providerId="ADAL" clId="{F2E0ECE8-9137-EB42-AAC7-5360468D5BFD}" dt="2022-10-10T20:04:06.526" v="2129" actId="20577"/>
          <ac:spMkLst>
            <pc:docMk/>
            <pc:sldMk cId="1772803601" sldId="971"/>
            <ac:spMk id="40" creationId="{7AF2D119-126F-014B-83AA-56B122F05B2E}"/>
          </ac:spMkLst>
        </pc:spChg>
        <pc:spChg chg="mod">
          <ac:chgData name="Aizhan Kassymova" userId="116eda05-19b7-4ab1-b111-75ad639c04ed" providerId="ADAL" clId="{F2E0ECE8-9137-EB42-AAC7-5360468D5BFD}" dt="2022-10-10T20:04:32.607" v="2134"/>
          <ac:spMkLst>
            <pc:docMk/>
            <pc:sldMk cId="1772803601" sldId="971"/>
            <ac:spMk id="42" creationId="{2AE9ED38-872D-1547-B74B-FA1C059CE888}"/>
          </ac:spMkLst>
        </pc:spChg>
        <pc:spChg chg="mod">
          <ac:chgData name="Aizhan Kassymova" userId="116eda05-19b7-4ab1-b111-75ad639c04ed" providerId="ADAL" clId="{F2E0ECE8-9137-EB42-AAC7-5360468D5BFD}" dt="2022-10-10T20:04:24.341" v="2133" actId="1035"/>
          <ac:spMkLst>
            <pc:docMk/>
            <pc:sldMk cId="1772803601" sldId="971"/>
            <ac:spMk id="45" creationId="{6A8395FC-23AA-CB40-9968-49995B9FD415}"/>
          </ac:spMkLst>
        </pc:spChg>
        <pc:spChg chg="mod">
          <ac:chgData name="Aizhan Kassymova" userId="116eda05-19b7-4ab1-b111-75ad639c04ed" providerId="ADAL" clId="{F2E0ECE8-9137-EB42-AAC7-5360468D5BFD}" dt="2022-10-10T20:05:59.890" v="2322" actId="20577"/>
          <ac:spMkLst>
            <pc:docMk/>
            <pc:sldMk cId="1772803601" sldId="971"/>
            <ac:spMk id="173" creationId="{6AE69D83-2632-D345-B492-5CABD2230391}"/>
          </ac:spMkLst>
        </pc:spChg>
      </pc:sldChg>
      <pc:sldChg chg="addSp delSp modSp mod modAnim modNotesTx">
        <pc:chgData name="Aizhan Kassymova" userId="116eda05-19b7-4ab1-b111-75ad639c04ed" providerId="ADAL" clId="{F2E0ECE8-9137-EB42-AAC7-5360468D5BFD}" dt="2022-10-10T20:29:32.515" v="2932" actId="20577"/>
        <pc:sldMkLst>
          <pc:docMk/>
          <pc:sldMk cId="3307166646" sldId="972"/>
        </pc:sldMkLst>
        <pc:spChg chg="mod">
          <ac:chgData name="Aizhan Kassymova" userId="116eda05-19b7-4ab1-b111-75ad639c04ed" providerId="ADAL" clId="{F2E0ECE8-9137-EB42-AAC7-5360468D5BFD}" dt="2022-10-10T19:48:35.910" v="1465" actId="27636"/>
          <ac:spMkLst>
            <pc:docMk/>
            <pc:sldMk cId="3307166646" sldId="972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9" creationId="{F544DA4A-264A-A270-85F7-261595FC22CC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10" creationId="{031AFC13-3B90-129F-45B3-03ED3B1FB83A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15" creationId="{4D9797C6-7877-62F6-3E7F-547DA056B358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16" creationId="{A92EC5C0-478E-A5CF-2A18-AEE42BBAB4F5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17" creationId="{7935B494-D3A0-65C1-F0C1-F3A2FF22A55B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18" creationId="{C29780E3-4C9D-9D00-63A4-7AEF42CC1E96}"/>
          </ac:spMkLst>
        </pc:spChg>
        <pc:spChg chg="mod">
          <ac:chgData name="Aizhan Kassymova" userId="116eda05-19b7-4ab1-b111-75ad639c04ed" providerId="ADAL" clId="{F2E0ECE8-9137-EB42-AAC7-5360468D5BFD}" dt="2022-10-10T20:22:58.115" v="2757" actId="1076"/>
          <ac:spMkLst>
            <pc:docMk/>
            <pc:sldMk cId="3307166646" sldId="972"/>
            <ac:spMk id="19" creationId="{70FC2E09-C654-1E5F-9AEC-89B64473528B}"/>
          </ac:spMkLst>
        </pc:spChg>
        <pc:spChg chg="mod">
          <ac:chgData name="Aizhan Kassymova" userId="116eda05-19b7-4ab1-b111-75ad639c04ed" providerId="ADAL" clId="{F2E0ECE8-9137-EB42-AAC7-5360468D5BFD}" dt="2022-10-10T20:19:49.064" v="2568" actId="20577"/>
          <ac:spMkLst>
            <pc:docMk/>
            <pc:sldMk cId="3307166646" sldId="972"/>
            <ac:spMk id="173" creationId="{99753E1D-5DEC-E947-8B37-6AF7D72D62A8}"/>
          </ac:spMkLst>
        </pc:spChg>
        <pc:spChg chg="mod">
          <ac:chgData name="Aizhan Kassymova" userId="116eda05-19b7-4ab1-b111-75ad639c04ed" providerId="ADAL" clId="{F2E0ECE8-9137-EB42-AAC7-5360468D5BFD}" dt="2022-10-10T20:21:53.103" v="2746" actId="255"/>
          <ac:spMkLst>
            <pc:docMk/>
            <pc:sldMk cId="3307166646" sldId="972"/>
            <ac:spMk id="174" creationId="{2D1E8573-2F28-9941-A79E-BF2F04742572}"/>
          </ac:spMkLst>
        </pc:spChg>
        <pc:spChg chg="mod">
          <ac:chgData name="Aizhan Kassymova" userId="116eda05-19b7-4ab1-b111-75ad639c04ed" providerId="ADAL" clId="{F2E0ECE8-9137-EB42-AAC7-5360468D5BFD}" dt="2022-10-10T20:22:00.702" v="2752" actId="1035"/>
          <ac:spMkLst>
            <pc:docMk/>
            <pc:sldMk cId="3307166646" sldId="972"/>
            <ac:spMk id="176" creationId="{F4C88F76-884B-3642-8A4C-9AF73E19454E}"/>
          </ac:spMkLst>
        </pc:spChg>
        <pc:spChg chg="mod">
          <ac:chgData name="Aizhan Kassymova" userId="116eda05-19b7-4ab1-b111-75ad639c04ed" providerId="ADAL" clId="{F2E0ECE8-9137-EB42-AAC7-5360468D5BFD}" dt="2022-10-10T20:24:52.301" v="2856" actId="1035"/>
          <ac:spMkLst>
            <pc:docMk/>
            <pc:sldMk cId="3307166646" sldId="972"/>
            <ac:spMk id="677" creationId="{A3C80523-A3C7-5A48-AF35-91A54191B320}"/>
          </ac:spMkLst>
        </pc:spChg>
        <pc:spChg chg="mod">
          <ac:chgData name="Aizhan Kassymova" userId="116eda05-19b7-4ab1-b111-75ad639c04ed" providerId="ADAL" clId="{F2E0ECE8-9137-EB42-AAC7-5360468D5BFD}" dt="2022-10-10T20:23:57.405" v="2834" actId="20577"/>
          <ac:spMkLst>
            <pc:docMk/>
            <pc:sldMk cId="3307166646" sldId="972"/>
            <ac:spMk id="687" creationId="{A6D6C3CB-B52A-B540-B712-B3A1C6545B8B}"/>
          </ac:spMkLst>
        </pc:spChg>
        <pc:spChg chg="mod">
          <ac:chgData name="Aizhan Kassymova" userId="116eda05-19b7-4ab1-b111-75ad639c04ed" providerId="ADAL" clId="{F2E0ECE8-9137-EB42-AAC7-5360468D5BFD}" dt="2022-10-10T20:23:20.355" v="2789" actId="14100"/>
          <ac:spMkLst>
            <pc:docMk/>
            <pc:sldMk cId="3307166646" sldId="972"/>
            <ac:spMk id="752" creationId="{EFFD9886-71D4-BB4B-8AB0-19FA954C4965}"/>
          </ac:spMkLst>
        </pc:spChg>
        <pc:spChg chg="mod">
          <ac:chgData name="Aizhan Kassymova" userId="116eda05-19b7-4ab1-b111-75ad639c04ed" providerId="ADAL" clId="{F2E0ECE8-9137-EB42-AAC7-5360468D5BFD}" dt="2022-10-10T20:23:20.355" v="2789" actId="14100"/>
          <ac:spMkLst>
            <pc:docMk/>
            <pc:sldMk cId="3307166646" sldId="972"/>
            <ac:spMk id="781" creationId="{51FAD07D-0B83-F54B-8BC2-AFE24FF0F1A2}"/>
          </ac:spMkLst>
        </pc:spChg>
        <pc:spChg chg="mod">
          <ac:chgData name="Aizhan Kassymova" userId="116eda05-19b7-4ab1-b111-75ad639c04ed" providerId="ADAL" clId="{F2E0ECE8-9137-EB42-AAC7-5360468D5BFD}" dt="2022-10-10T20:23:48.511" v="2830" actId="14100"/>
          <ac:spMkLst>
            <pc:docMk/>
            <pc:sldMk cId="3307166646" sldId="972"/>
            <ac:spMk id="782" creationId="{54248ED4-7799-AC43-BD75-DD6C5002CF73}"/>
          </ac:spMkLst>
        </pc:spChg>
        <pc:spChg chg="mod">
          <ac:chgData name="Aizhan Kassymova" userId="116eda05-19b7-4ab1-b111-75ad639c04ed" providerId="ADAL" clId="{F2E0ECE8-9137-EB42-AAC7-5360468D5BFD}" dt="2022-10-10T20:23:48.511" v="2830" actId="14100"/>
          <ac:spMkLst>
            <pc:docMk/>
            <pc:sldMk cId="3307166646" sldId="972"/>
            <ac:spMk id="783" creationId="{E59D074B-1F6E-C14E-AD81-B0177A7E8C41}"/>
          </ac:spMkLst>
        </pc:spChg>
        <pc:spChg chg="mod">
          <ac:chgData name="Aizhan Kassymova" userId="116eda05-19b7-4ab1-b111-75ad639c04ed" providerId="ADAL" clId="{F2E0ECE8-9137-EB42-AAC7-5360468D5BFD}" dt="2022-10-10T20:24:12.453" v="2842" actId="20577"/>
          <ac:spMkLst>
            <pc:docMk/>
            <pc:sldMk cId="3307166646" sldId="972"/>
            <ac:spMk id="866" creationId="{EC1F708A-2D5F-F542-854C-75A1D11D8280}"/>
          </ac:spMkLst>
        </pc:spChg>
        <pc:spChg chg="mod">
          <ac:chgData name="Aizhan Kassymova" userId="116eda05-19b7-4ab1-b111-75ad639c04ed" providerId="ADAL" clId="{F2E0ECE8-9137-EB42-AAC7-5360468D5BFD}" dt="2022-10-10T20:25:24.977" v="2866" actId="14100"/>
          <ac:spMkLst>
            <pc:docMk/>
            <pc:sldMk cId="3307166646" sldId="972"/>
            <ac:spMk id="867" creationId="{F2F32402-4562-6C48-A689-4C8257513152}"/>
          </ac:spMkLst>
        </pc:spChg>
        <pc:spChg chg="mod">
          <ac:chgData name="Aizhan Kassymova" userId="116eda05-19b7-4ab1-b111-75ad639c04ed" providerId="ADAL" clId="{F2E0ECE8-9137-EB42-AAC7-5360468D5BFD}" dt="2022-10-10T20:25:19.334" v="2861" actId="14100"/>
          <ac:spMkLst>
            <pc:docMk/>
            <pc:sldMk cId="3307166646" sldId="972"/>
            <ac:spMk id="868" creationId="{A4EB824E-664E-C940-8134-7071C617DE94}"/>
          </ac:spMkLst>
        </pc:spChg>
        <pc:spChg chg="add del mod">
          <ac:chgData name="Aizhan Kassymova" userId="116eda05-19b7-4ab1-b111-75ad639c04ed" providerId="ADAL" clId="{F2E0ECE8-9137-EB42-AAC7-5360468D5BFD}" dt="2022-10-10T20:23:20.355" v="2789" actId="14100"/>
          <ac:spMkLst>
            <pc:docMk/>
            <pc:sldMk cId="3307166646" sldId="972"/>
            <ac:spMk id="869" creationId="{5AE7EEB2-443D-C74D-9FE2-48E45B97BE42}"/>
          </ac:spMkLst>
        </pc:spChg>
        <pc:spChg chg="mod">
          <ac:chgData name="Aizhan Kassymova" userId="116eda05-19b7-4ab1-b111-75ad639c04ed" providerId="ADAL" clId="{F2E0ECE8-9137-EB42-AAC7-5360468D5BFD}" dt="2022-10-10T20:23:48.511" v="2830" actId="14100"/>
          <ac:spMkLst>
            <pc:docMk/>
            <pc:sldMk cId="3307166646" sldId="972"/>
            <ac:spMk id="871" creationId="{7BFEC39C-D433-1D4D-A184-DDA258B9A623}"/>
          </ac:spMkLst>
        </pc:spChg>
        <pc:grpChg chg="mod">
          <ac:chgData name="Aizhan Kassymova" userId="116eda05-19b7-4ab1-b111-75ad639c04ed" providerId="ADAL" clId="{F2E0ECE8-9137-EB42-AAC7-5360468D5BFD}" dt="2022-10-10T20:23:20.355" v="2789" actId="14100"/>
          <ac:grpSpMkLst>
            <pc:docMk/>
            <pc:sldMk cId="3307166646" sldId="972"/>
            <ac:grpSpMk id="4" creationId="{BD4E31C0-E9C7-C340-B3B9-4C96C464E2BC}"/>
          </ac:grpSpMkLst>
        </pc:grpChg>
        <pc:grpChg chg="add del mod">
          <ac:chgData name="Aizhan Kassymova" userId="116eda05-19b7-4ab1-b111-75ad639c04ed" providerId="ADAL" clId="{F2E0ECE8-9137-EB42-AAC7-5360468D5BFD}" dt="2022-10-10T20:23:48.511" v="2830" actId="14100"/>
          <ac:grpSpMkLst>
            <pc:docMk/>
            <pc:sldMk cId="3307166646" sldId="972"/>
            <ac:grpSpMk id="5" creationId="{FD507231-6EFD-6A42-9136-D71365EF63D2}"/>
          </ac:grpSpMkLst>
        </pc:grpChg>
        <pc:grpChg chg="add del mod">
          <ac:chgData name="Aizhan Kassymova" userId="116eda05-19b7-4ab1-b111-75ad639c04ed" providerId="ADAL" clId="{F2E0ECE8-9137-EB42-AAC7-5360468D5BFD}" dt="2022-10-10T20:22:59.567" v="2758"/>
          <ac:grpSpMkLst>
            <pc:docMk/>
            <pc:sldMk cId="3307166646" sldId="972"/>
            <ac:grpSpMk id="7" creationId="{C6FD1C72-3F5C-4B10-7BA4-9500E15A40A4}"/>
          </ac:grpSpMkLst>
        </pc:grpChg>
      </pc:sldChg>
      <pc:sldChg chg="delSp modSp mod modNotesTx">
        <pc:chgData name="Aizhan Kassymova" userId="116eda05-19b7-4ab1-b111-75ad639c04ed" providerId="ADAL" clId="{F2E0ECE8-9137-EB42-AAC7-5360468D5BFD}" dt="2022-10-10T20:33:49.653" v="2979" actId="20577"/>
        <pc:sldMkLst>
          <pc:docMk/>
          <pc:sldMk cId="488472813" sldId="973"/>
        </pc:sldMkLst>
        <pc:spChg chg="mod">
          <ac:chgData name="Aizhan Kassymova" userId="116eda05-19b7-4ab1-b111-75ad639c04ed" providerId="ADAL" clId="{F2E0ECE8-9137-EB42-AAC7-5360468D5BFD}" dt="2022-10-10T19:48:40.896" v="1467" actId="27636"/>
          <ac:spMkLst>
            <pc:docMk/>
            <pc:sldMk cId="488472813" sldId="973"/>
            <ac:spMk id="2" creationId="{3B8CD900-19EC-824C-BF74-AADFBF5A172E}"/>
          </ac:spMkLst>
        </pc:spChg>
        <pc:spChg chg="del">
          <ac:chgData name="Aizhan Kassymova" userId="116eda05-19b7-4ab1-b111-75ad639c04ed" providerId="ADAL" clId="{F2E0ECE8-9137-EB42-AAC7-5360468D5BFD}" dt="2022-10-10T20:26:45.899" v="2904" actId="478"/>
          <ac:spMkLst>
            <pc:docMk/>
            <pc:sldMk cId="488472813" sldId="973"/>
            <ac:spMk id="130" creationId="{B2D434D1-E742-A043-86CE-3BB54BC2F151}"/>
          </ac:spMkLst>
        </pc:spChg>
        <pc:spChg chg="mod">
          <ac:chgData name="Aizhan Kassymova" userId="116eda05-19b7-4ab1-b111-75ad639c04ed" providerId="ADAL" clId="{F2E0ECE8-9137-EB42-AAC7-5360468D5BFD}" dt="2022-10-10T20:26:43.510" v="2903" actId="20577"/>
          <ac:spMkLst>
            <pc:docMk/>
            <pc:sldMk cId="488472813" sldId="973"/>
            <ac:spMk id="471" creationId="{50204642-54CB-0C46-8699-863901641A9F}"/>
          </ac:spMkLst>
        </pc:spChg>
      </pc:sldChg>
      <pc:sldChg chg="del">
        <pc:chgData name="Aizhan Kassymova" userId="116eda05-19b7-4ab1-b111-75ad639c04ed" providerId="ADAL" clId="{F2E0ECE8-9137-EB42-AAC7-5360468D5BFD}" dt="2022-10-10T20:34:32.480" v="2980" actId="2696"/>
        <pc:sldMkLst>
          <pc:docMk/>
          <pc:sldMk cId="2288036996" sldId="974"/>
        </pc:sldMkLst>
      </pc:sldChg>
      <pc:sldChg chg="del">
        <pc:chgData name="Aizhan Kassymova" userId="116eda05-19b7-4ab1-b111-75ad639c04ed" providerId="ADAL" clId="{F2E0ECE8-9137-EB42-AAC7-5360468D5BFD}" dt="2022-10-10T20:37:14.533" v="2981" actId="2696"/>
        <pc:sldMkLst>
          <pc:docMk/>
          <pc:sldMk cId="2844804847" sldId="975"/>
        </pc:sldMkLst>
      </pc:sldChg>
      <pc:sldChg chg="del">
        <pc:chgData name="Aizhan Kassymova" userId="116eda05-19b7-4ab1-b111-75ad639c04ed" providerId="ADAL" clId="{F2E0ECE8-9137-EB42-AAC7-5360468D5BFD}" dt="2022-10-10T20:37:18.054" v="2982" actId="2696"/>
        <pc:sldMkLst>
          <pc:docMk/>
          <pc:sldMk cId="2036894285" sldId="976"/>
        </pc:sldMkLst>
      </pc:sldChg>
      <pc:sldChg chg="del">
        <pc:chgData name="Aizhan Kassymova" userId="116eda05-19b7-4ab1-b111-75ad639c04ed" providerId="ADAL" clId="{F2E0ECE8-9137-EB42-AAC7-5360468D5BFD}" dt="2022-10-10T20:38:47.996" v="3063" actId="2696"/>
        <pc:sldMkLst>
          <pc:docMk/>
          <pc:sldMk cId="4030417664" sldId="977"/>
        </pc:sldMkLst>
      </pc:sldChg>
      <pc:sldChg chg="delSp modSp mod modAnim modNotesTx">
        <pc:chgData name="Aizhan Kassymova" userId="116eda05-19b7-4ab1-b111-75ad639c04ed" providerId="ADAL" clId="{F2E0ECE8-9137-EB42-AAC7-5360468D5BFD}" dt="2022-10-10T20:58:21.309" v="3967"/>
        <pc:sldMkLst>
          <pc:docMk/>
          <pc:sldMk cId="1114343273" sldId="978"/>
        </pc:sldMkLst>
        <pc:spChg chg="mod">
          <ac:chgData name="Aizhan Kassymova" userId="116eda05-19b7-4ab1-b111-75ad639c04ed" providerId="ADAL" clId="{F2E0ECE8-9137-EB42-AAC7-5360468D5BFD}" dt="2022-10-10T20:45:59.766" v="3337" actId="20577"/>
          <ac:spMkLst>
            <pc:docMk/>
            <pc:sldMk cId="1114343273" sldId="978"/>
            <ac:spMk id="2" creationId="{3B8CD900-19EC-824C-BF74-AADFBF5A172E}"/>
          </ac:spMkLst>
        </pc:spChg>
        <pc:spChg chg="del">
          <ac:chgData name="Aizhan Kassymova" userId="116eda05-19b7-4ab1-b111-75ad639c04ed" providerId="ADAL" clId="{F2E0ECE8-9137-EB42-AAC7-5360468D5BFD}" dt="2022-10-10T20:46:56.351" v="3400" actId="478"/>
          <ac:spMkLst>
            <pc:docMk/>
            <pc:sldMk cId="1114343273" sldId="978"/>
            <ac:spMk id="49" creationId="{F67FBF66-1006-C849-9ABA-320AB4C17D74}"/>
          </ac:spMkLst>
        </pc:spChg>
        <pc:spChg chg="mod">
          <ac:chgData name="Aizhan Kassymova" userId="116eda05-19b7-4ab1-b111-75ad639c04ed" providerId="ADAL" clId="{F2E0ECE8-9137-EB42-AAC7-5360468D5BFD}" dt="2022-10-10T20:45:25.316" v="3320" actId="20577"/>
          <ac:spMkLst>
            <pc:docMk/>
            <pc:sldMk cId="1114343273" sldId="978"/>
            <ac:spMk id="54" creationId="{18CC901F-184A-1147-B991-15E650618DC6}"/>
          </ac:spMkLst>
        </pc:spChg>
        <pc:spChg chg="mod">
          <ac:chgData name="Aizhan Kassymova" userId="116eda05-19b7-4ab1-b111-75ad639c04ed" providerId="ADAL" clId="{F2E0ECE8-9137-EB42-AAC7-5360468D5BFD}" dt="2022-10-10T20:47:00.650" v="3405" actId="20577"/>
          <ac:spMkLst>
            <pc:docMk/>
            <pc:sldMk cId="1114343273" sldId="978"/>
            <ac:spMk id="58" creationId="{27E5BB5F-DA02-D949-9477-C50B724C7125}"/>
          </ac:spMkLst>
        </pc:spChg>
        <pc:spChg chg="mod">
          <ac:chgData name="Aizhan Kassymova" userId="116eda05-19b7-4ab1-b111-75ad639c04ed" providerId="ADAL" clId="{F2E0ECE8-9137-EB42-AAC7-5360468D5BFD}" dt="2022-10-10T20:42:49.482" v="3233" actId="1076"/>
          <ac:spMkLst>
            <pc:docMk/>
            <pc:sldMk cId="1114343273" sldId="978"/>
            <ac:spMk id="60" creationId="{83C5ED77-5FA7-AC4C-AB2A-245D62DB4EB6}"/>
          </ac:spMkLst>
        </pc:spChg>
        <pc:spChg chg="mod">
          <ac:chgData name="Aizhan Kassymova" userId="116eda05-19b7-4ab1-b111-75ad639c04ed" providerId="ADAL" clId="{F2E0ECE8-9137-EB42-AAC7-5360468D5BFD}" dt="2022-10-10T20:44:31.676" v="3274" actId="1076"/>
          <ac:spMkLst>
            <pc:docMk/>
            <pc:sldMk cId="1114343273" sldId="978"/>
            <ac:spMk id="65" creationId="{12492D08-6387-3C44-BE8F-DFB7A535E296}"/>
          </ac:spMkLst>
        </pc:spChg>
        <pc:spChg chg="mod">
          <ac:chgData name="Aizhan Kassymova" userId="116eda05-19b7-4ab1-b111-75ad639c04ed" providerId="ADAL" clId="{F2E0ECE8-9137-EB42-AAC7-5360468D5BFD}" dt="2022-10-10T20:43:43.731" v="3268" actId="1076"/>
          <ac:spMkLst>
            <pc:docMk/>
            <pc:sldMk cId="1114343273" sldId="978"/>
            <ac:spMk id="66" creationId="{4FA342B4-82DA-FE44-A283-F18BBA2F6E1B}"/>
          </ac:spMkLst>
        </pc:spChg>
        <pc:spChg chg="mod">
          <ac:chgData name="Aizhan Kassymova" userId="116eda05-19b7-4ab1-b111-75ad639c04ed" providerId="ADAL" clId="{F2E0ECE8-9137-EB42-AAC7-5360468D5BFD}" dt="2022-10-10T20:40:35.193" v="3165" actId="1076"/>
          <ac:spMkLst>
            <pc:docMk/>
            <pc:sldMk cId="1114343273" sldId="978"/>
            <ac:spMk id="135" creationId="{C755821F-F513-514B-9B5B-FF9A16FD83AB}"/>
          </ac:spMkLst>
        </pc:spChg>
        <pc:spChg chg="mod">
          <ac:chgData name="Aizhan Kassymova" userId="116eda05-19b7-4ab1-b111-75ad639c04ed" providerId="ADAL" clId="{F2E0ECE8-9137-EB42-AAC7-5360468D5BFD}" dt="2022-10-10T20:41:06.754" v="3214" actId="1035"/>
          <ac:spMkLst>
            <pc:docMk/>
            <pc:sldMk cId="1114343273" sldId="978"/>
            <ac:spMk id="136" creationId="{91ECB6E6-4418-7243-B13D-E7E4DAE72D34}"/>
          </ac:spMkLst>
        </pc:spChg>
        <pc:spChg chg="mod">
          <ac:chgData name="Aizhan Kassymova" userId="116eda05-19b7-4ab1-b111-75ad639c04ed" providerId="ADAL" clId="{F2E0ECE8-9137-EB42-AAC7-5360468D5BFD}" dt="2022-10-10T20:46:50.872" v="3399" actId="122"/>
          <ac:spMkLst>
            <pc:docMk/>
            <pc:sldMk cId="1114343273" sldId="978"/>
            <ac:spMk id="141" creationId="{2FD36304-869C-CE42-8550-F12B5FFE2394}"/>
          </ac:spMkLst>
        </pc:spChg>
      </pc:sldChg>
      <pc:sldChg chg="modSp del mod">
        <pc:chgData name="Aizhan Kassymova" userId="116eda05-19b7-4ab1-b111-75ad639c04ed" providerId="ADAL" clId="{F2E0ECE8-9137-EB42-AAC7-5360468D5BFD}" dt="2022-10-10T21:09:31.595" v="4020" actId="2696"/>
        <pc:sldMkLst>
          <pc:docMk/>
          <pc:sldMk cId="4152071928" sldId="979"/>
        </pc:sldMkLst>
        <pc:spChg chg="mod">
          <ac:chgData name="Aizhan Kassymova" userId="116eda05-19b7-4ab1-b111-75ad639c04ed" providerId="ADAL" clId="{F2E0ECE8-9137-EB42-AAC7-5360468D5BFD}" dt="2022-10-10T20:47:31.297" v="3431" actId="20577"/>
          <ac:spMkLst>
            <pc:docMk/>
            <pc:sldMk cId="4152071928" sldId="979"/>
            <ac:spMk id="2" creationId="{3B8CD900-19EC-824C-BF74-AADFBF5A172E}"/>
          </ac:spMkLst>
        </pc:spChg>
      </pc:sldChg>
      <pc:sldChg chg="delSp modSp mod modNotesTx">
        <pc:chgData name="Aizhan Kassymova" userId="116eda05-19b7-4ab1-b111-75ad639c04ed" providerId="ADAL" clId="{F2E0ECE8-9137-EB42-AAC7-5360468D5BFD}" dt="2022-10-10T21:03:37.290" v="3985" actId="20577"/>
        <pc:sldMkLst>
          <pc:docMk/>
          <pc:sldMk cId="1588290288" sldId="980"/>
        </pc:sldMkLst>
        <pc:spChg chg="mod">
          <ac:chgData name="Aizhan Kassymova" userId="116eda05-19b7-4ab1-b111-75ad639c04ed" providerId="ADAL" clId="{F2E0ECE8-9137-EB42-AAC7-5360468D5BFD}" dt="2022-10-10T20:48:00.175" v="3437" actId="1076"/>
          <ac:spMkLst>
            <pc:docMk/>
            <pc:sldMk cId="1588290288" sldId="980"/>
            <ac:spMk id="2" creationId="{3B8CD900-19EC-824C-BF74-AADFBF5A172E}"/>
          </ac:spMkLst>
        </pc:spChg>
        <pc:spChg chg="del">
          <ac:chgData name="Aizhan Kassymova" userId="116eda05-19b7-4ab1-b111-75ad639c04ed" providerId="ADAL" clId="{F2E0ECE8-9137-EB42-AAC7-5360468D5BFD}" dt="2022-10-10T20:53:32.317" v="3800" actId="478"/>
          <ac:spMkLst>
            <pc:docMk/>
            <pc:sldMk cId="1588290288" sldId="980"/>
            <ac:spMk id="88" creationId="{F3E09B12-4970-4049-B7E9-4060B63F1FB2}"/>
          </ac:spMkLst>
        </pc:spChg>
        <pc:spChg chg="mod">
          <ac:chgData name="Aizhan Kassymova" userId="116eda05-19b7-4ab1-b111-75ad639c04ed" providerId="ADAL" clId="{F2E0ECE8-9137-EB42-AAC7-5360468D5BFD}" dt="2022-10-10T20:52:10.202" v="3716" actId="20577"/>
          <ac:spMkLst>
            <pc:docMk/>
            <pc:sldMk cId="1588290288" sldId="980"/>
            <ac:spMk id="102" creationId="{A0DE5D89-38AB-C14E-891D-428C6A0ADF69}"/>
          </ac:spMkLst>
        </pc:spChg>
        <pc:spChg chg="mod">
          <ac:chgData name="Aizhan Kassymova" userId="116eda05-19b7-4ab1-b111-75ad639c04ed" providerId="ADAL" clId="{F2E0ECE8-9137-EB42-AAC7-5360468D5BFD}" dt="2022-10-10T20:53:30.432" v="3799" actId="1076"/>
          <ac:spMkLst>
            <pc:docMk/>
            <pc:sldMk cId="1588290288" sldId="980"/>
            <ac:spMk id="103" creationId="{3906FFA2-1D5C-7540-9050-9ADF12840292}"/>
          </ac:spMkLst>
        </pc:spChg>
        <pc:spChg chg="mod">
          <ac:chgData name="Aizhan Kassymova" userId="116eda05-19b7-4ab1-b111-75ad639c04ed" providerId="ADAL" clId="{F2E0ECE8-9137-EB42-AAC7-5360468D5BFD}" dt="2022-10-10T20:50:01.783" v="3579" actId="20577"/>
          <ac:spMkLst>
            <pc:docMk/>
            <pc:sldMk cId="1588290288" sldId="980"/>
            <ac:spMk id="170" creationId="{4DCFBA68-55DB-2E45-83BC-59D80627D5D3}"/>
          </ac:spMkLst>
        </pc:spChg>
        <pc:spChg chg="mod">
          <ac:chgData name="Aizhan Kassymova" userId="116eda05-19b7-4ab1-b111-75ad639c04ed" providerId="ADAL" clId="{F2E0ECE8-9137-EB42-AAC7-5360468D5BFD}" dt="2022-10-10T20:49:34.562" v="3547" actId="1036"/>
          <ac:spMkLst>
            <pc:docMk/>
            <pc:sldMk cId="1588290288" sldId="980"/>
            <ac:spMk id="171" creationId="{245049EB-D632-CE4C-A587-BA819860D407}"/>
          </ac:spMkLst>
        </pc:spChg>
        <pc:spChg chg="mod">
          <ac:chgData name="Aizhan Kassymova" userId="116eda05-19b7-4ab1-b111-75ad639c04ed" providerId="ADAL" clId="{F2E0ECE8-9137-EB42-AAC7-5360468D5BFD}" dt="2022-10-10T20:49:59.351" v="3577" actId="20577"/>
          <ac:spMkLst>
            <pc:docMk/>
            <pc:sldMk cId="1588290288" sldId="980"/>
            <ac:spMk id="172" creationId="{44BFDC0C-7E1F-194B-B1D5-936A1056896B}"/>
          </ac:spMkLst>
        </pc:spChg>
        <pc:spChg chg="mod">
          <ac:chgData name="Aizhan Kassymova" userId="116eda05-19b7-4ab1-b111-75ad639c04ed" providerId="ADAL" clId="{F2E0ECE8-9137-EB42-AAC7-5360468D5BFD}" dt="2022-10-10T20:48:21.221" v="3439" actId="255"/>
          <ac:spMkLst>
            <pc:docMk/>
            <pc:sldMk cId="1588290288" sldId="980"/>
            <ac:spMk id="187" creationId="{084366A9-52AF-9848-912D-70AD364BF8CE}"/>
          </ac:spMkLst>
        </pc:spChg>
        <pc:spChg chg="mod">
          <ac:chgData name="Aizhan Kassymova" userId="116eda05-19b7-4ab1-b111-75ad639c04ed" providerId="ADAL" clId="{F2E0ECE8-9137-EB42-AAC7-5360468D5BFD}" dt="2022-10-10T20:50:30.443" v="3617" actId="20577"/>
          <ac:spMkLst>
            <pc:docMk/>
            <pc:sldMk cId="1588290288" sldId="980"/>
            <ac:spMk id="200" creationId="{D18ACC8C-E30F-2B43-A012-02A119CFD507}"/>
          </ac:spMkLst>
        </pc:spChg>
      </pc:sldChg>
      <pc:sldChg chg="delSp modSp mod modNotesTx">
        <pc:chgData name="Aizhan Kassymova" userId="116eda05-19b7-4ab1-b111-75ad639c04ed" providerId="ADAL" clId="{F2E0ECE8-9137-EB42-AAC7-5360468D5BFD}" dt="2022-10-10T21:09:08.818" v="4019"/>
        <pc:sldMkLst>
          <pc:docMk/>
          <pc:sldMk cId="1093253159" sldId="981"/>
        </pc:sldMkLst>
        <pc:spChg chg="mod">
          <ac:chgData name="Aizhan Kassymova" userId="116eda05-19b7-4ab1-b111-75ad639c04ed" providerId="ADAL" clId="{F2E0ECE8-9137-EB42-AAC7-5360468D5BFD}" dt="2022-10-10T20:53:45.337" v="3815" actId="20577"/>
          <ac:spMkLst>
            <pc:docMk/>
            <pc:sldMk cId="1093253159" sldId="981"/>
            <ac:spMk id="2" creationId="{3B8CD900-19EC-824C-BF74-AADFBF5A172E}"/>
          </ac:spMkLst>
        </pc:spChg>
        <pc:spChg chg="mod">
          <ac:chgData name="Aizhan Kassymova" userId="116eda05-19b7-4ab1-b111-75ad639c04ed" providerId="ADAL" clId="{F2E0ECE8-9137-EB42-AAC7-5360468D5BFD}" dt="2022-10-10T20:55:56.465" v="3957" actId="1076"/>
          <ac:spMkLst>
            <pc:docMk/>
            <pc:sldMk cId="1093253159" sldId="981"/>
            <ac:spMk id="73" creationId="{E8DFB3C6-E718-DE4A-87C1-CF7178F7C295}"/>
          </ac:spMkLst>
        </pc:spChg>
        <pc:spChg chg="del">
          <ac:chgData name="Aizhan Kassymova" userId="116eda05-19b7-4ab1-b111-75ad639c04ed" providerId="ADAL" clId="{F2E0ECE8-9137-EB42-AAC7-5360468D5BFD}" dt="2022-10-10T20:56:06.546" v="3966" actId="478"/>
          <ac:spMkLst>
            <pc:docMk/>
            <pc:sldMk cId="1093253159" sldId="981"/>
            <ac:spMk id="74" creationId="{E6BF77EC-AB9F-944C-99D2-21B2DB400DBA}"/>
          </ac:spMkLst>
        </pc:spChg>
        <pc:spChg chg="mod">
          <ac:chgData name="Aizhan Kassymova" userId="116eda05-19b7-4ab1-b111-75ad639c04ed" providerId="ADAL" clId="{F2E0ECE8-9137-EB42-AAC7-5360468D5BFD}" dt="2022-10-10T20:55:11.562" v="3890" actId="20577"/>
          <ac:spMkLst>
            <pc:docMk/>
            <pc:sldMk cId="1093253159" sldId="981"/>
            <ac:spMk id="88" creationId="{8A57114D-913B-0446-AF23-3E8C1F4B81CA}"/>
          </ac:spMkLst>
        </pc:spChg>
        <pc:spChg chg="mod">
          <ac:chgData name="Aizhan Kassymova" userId="116eda05-19b7-4ab1-b111-75ad639c04ed" providerId="ADAL" clId="{F2E0ECE8-9137-EB42-AAC7-5360468D5BFD}" dt="2022-10-10T20:56:00.559" v="3961" actId="20577"/>
          <ac:spMkLst>
            <pc:docMk/>
            <pc:sldMk cId="1093253159" sldId="981"/>
            <ac:spMk id="225" creationId="{BF8683E2-9BD1-4641-8269-1F97FE166C40}"/>
          </ac:spMkLst>
        </pc:spChg>
        <pc:spChg chg="mod">
          <ac:chgData name="Aizhan Kassymova" userId="116eda05-19b7-4ab1-b111-75ad639c04ed" providerId="ADAL" clId="{F2E0ECE8-9137-EB42-AAC7-5360468D5BFD}" dt="2022-10-10T20:56:03.395" v="3965" actId="20577"/>
          <ac:spMkLst>
            <pc:docMk/>
            <pc:sldMk cId="1093253159" sldId="981"/>
            <ac:spMk id="228" creationId="{51858FD0-9B85-8441-9B12-8875189F665C}"/>
          </ac:spMkLst>
        </pc:spChg>
      </pc:sldChg>
      <pc:sldChg chg="del">
        <pc:chgData name="Aizhan Kassymova" userId="116eda05-19b7-4ab1-b111-75ad639c04ed" providerId="ADAL" clId="{F2E0ECE8-9137-EB42-AAC7-5360468D5BFD}" dt="2022-10-10T21:10:33.934" v="4021" actId="2696"/>
        <pc:sldMkLst>
          <pc:docMk/>
          <pc:sldMk cId="208567665" sldId="982"/>
        </pc:sldMkLst>
      </pc:sldChg>
      <pc:sldChg chg="delSp modSp add del mod modNotesTx">
        <pc:chgData name="Aizhan Kassymova" userId="116eda05-19b7-4ab1-b111-75ad639c04ed" providerId="ADAL" clId="{F2E0ECE8-9137-EB42-AAC7-5360468D5BFD}" dt="2022-10-10T21:14:34.930" v="4059" actId="20577"/>
        <pc:sldMkLst>
          <pc:docMk/>
          <pc:sldMk cId="2853332477" sldId="983"/>
        </pc:sldMkLst>
        <pc:spChg chg="mod">
          <ac:chgData name="Aizhan Kassymova" userId="116eda05-19b7-4ab1-b111-75ad639c04ed" providerId="ADAL" clId="{F2E0ECE8-9137-EB42-AAC7-5360468D5BFD}" dt="2022-10-10T21:11:57.647" v="4040"/>
          <ac:spMkLst>
            <pc:docMk/>
            <pc:sldMk cId="2853332477" sldId="983"/>
            <ac:spMk id="2" creationId="{3B8CD900-19EC-824C-BF74-AADFBF5A172E}"/>
          </ac:spMkLst>
        </pc:spChg>
        <pc:spChg chg="del">
          <ac:chgData name="Aizhan Kassymova" userId="116eda05-19b7-4ab1-b111-75ad639c04ed" providerId="ADAL" clId="{F2E0ECE8-9137-EB42-AAC7-5360468D5BFD}" dt="2022-10-10T21:11:43.747" v="4039" actId="478"/>
          <ac:spMkLst>
            <pc:docMk/>
            <pc:sldMk cId="2853332477" sldId="983"/>
            <ac:spMk id="109" creationId="{C089E069-434F-034B-BDE6-6D2F3D363D02}"/>
          </ac:spMkLst>
        </pc:spChg>
      </pc:sldChg>
      <pc:sldChg chg="add del">
        <pc:chgData name="Aizhan Kassymova" userId="116eda05-19b7-4ab1-b111-75ad639c04ed" providerId="ADAL" clId="{F2E0ECE8-9137-EB42-AAC7-5360468D5BFD}" dt="2022-10-10T21:12:01.596" v="4041" actId="2696"/>
        <pc:sldMkLst>
          <pc:docMk/>
          <pc:sldMk cId="73647953" sldId="984"/>
        </pc:sldMkLst>
      </pc:sldChg>
      <pc:sldChg chg="add del">
        <pc:chgData name="Aizhan Kassymova" userId="116eda05-19b7-4ab1-b111-75ad639c04ed" providerId="ADAL" clId="{F2E0ECE8-9137-EB42-AAC7-5360468D5BFD}" dt="2022-10-10T21:12:01.983" v="4042" actId="2696"/>
        <pc:sldMkLst>
          <pc:docMk/>
          <pc:sldMk cId="1285241403" sldId="985"/>
        </pc:sldMkLst>
      </pc:sldChg>
      <pc:sldChg chg="add del">
        <pc:chgData name="Aizhan Kassymova" userId="116eda05-19b7-4ab1-b111-75ad639c04ed" providerId="ADAL" clId="{F2E0ECE8-9137-EB42-AAC7-5360468D5BFD}" dt="2022-10-10T21:12:02.332" v="4043" actId="2696"/>
        <pc:sldMkLst>
          <pc:docMk/>
          <pc:sldMk cId="1403924366" sldId="986"/>
        </pc:sldMkLst>
      </pc:sldChg>
      <pc:sldChg chg="add del">
        <pc:chgData name="Aizhan Kassymova" userId="116eda05-19b7-4ab1-b111-75ad639c04ed" providerId="ADAL" clId="{F2E0ECE8-9137-EB42-AAC7-5360468D5BFD}" dt="2022-10-10T21:12:02.670" v="4044" actId="2696"/>
        <pc:sldMkLst>
          <pc:docMk/>
          <pc:sldMk cId="3191152059" sldId="987"/>
        </pc:sldMkLst>
      </pc:sldChg>
      <pc:sldChg chg="add del">
        <pc:chgData name="Aizhan Kassymova" userId="116eda05-19b7-4ab1-b111-75ad639c04ed" providerId="ADAL" clId="{F2E0ECE8-9137-EB42-AAC7-5360468D5BFD}" dt="2022-10-10T21:12:03.143" v="4045" actId="2696"/>
        <pc:sldMkLst>
          <pc:docMk/>
          <pc:sldMk cId="2026754366" sldId="988"/>
        </pc:sldMkLst>
      </pc:sldChg>
      <pc:sldChg chg="add del">
        <pc:chgData name="Aizhan Kassymova" userId="116eda05-19b7-4ab1-b111-75ad639c04ed" providerId="ADAL" clId="{F2E0ECE8-9137-EB42-AAC7-5360468D5BFD}" dt="2022-10-10T21:12:03.642" v="4046" actId="2696"/>
        <pc:sldMkLst>
          <pc:docMk/>
          <pc:sldMk cId="451420270" sldId="989"/>
        </pc:sldMkLst>
      </pc:sldChg>
      <pc:sldChg chg="del">
        <pc:chgData name="Aizhan Kassymova" userId="116eda05-19b7-4ab1-b111-75ad639c04ed" providerId="ADAL" clId="{F2E0ECE8-9137-EB42-AAC7-5360468D5BFD}" dt="2022-10-10T21:12:04.142" v="4047" actId="2696"/>
        <pc:sldMkLst>
          <pc:docMk/>
          <pc:sldMk cId="1829594687" sldId="990"/>
        </pc:sldMkLst>
      </pc:sldChg>
      <pc:sldChg chg="del">
        <pc:chgData name="Aizhan Kassymova" userId="116eda05-19b7-4ab1-b111-75ad639c04ed" providerId="ADAL" clId="{F2E0ECE8-9137-EB42-AAC7-5360468D5BFD}" dt="2022-10-10T21:12:04.870" v="4048" actId="2696"/>
        <pc:sldMkLst>
          <pc:docMk/>
          <pc:sldMk cId="80610188" sldId="991"/>
        </pc:sldMkLst>
      </pc:sldChg>
      <pc:sldChg chg="del">
        <pc:chgData name="Aizhan Kassymova" userId="116eda05-19b7-4ab1-b111-75ad639c04ed" providerId="ADAL" clId="{F2E0ECE8-9137-EB42-AAC7-5360468D5BFD}" dt="2022-10-10T21:12:05.421" v="4049" actId="2696"/>
        <pc:sldMkLst>
          <pc:docMk/>
          <pc:sldMk cId="3005026646" sldId="992"/>
        </pc:sldMkLst>
      </pc:sldChg>
      <pc:sldChg chg="del">
        <pc:chgData name="Aizhan Kassymova" userId="116eda05-19b7-4ab1-b111-75ad639c04ed" providerId="ADAL" clId="{F2E0ECE8-9137-EB42-AAC7-5360468D5BFD}" dt="2022-10-10T21:12:05.897" v="4050" actId="2696"/>
        <pc:sldMkLst>
          <pc:docMk/>
          <pc:sldMk cId="2225417965" sldId="993"/>
        </pc:sldMkLst>
      </pc:sldChg>
      <pc:sldChg chg="del">
        <pc:chgData name="Aizhan Kassymova" userId="116eda05-19b7-4ab1-b111-75ad639c04ed" providerId="ADAL" clId="{F2E0ECE8-9137-EB42-AAC7-5360468D5BFD}" dt="2022-10-10T21:13:20.904" v="4051" actId="2696"/>
        <pc:sldMkLst>
          <pc:docMk/>
          <pc:sldMk cId="3721180840" sldId="994"/>
        </pc:sldMkLst>
      </pc:sldChg>
      <pc:sldChg chg="del">
        <pc:chgData name="Aizhan Kassymova" userId="116eda05-19b7-4ab1-b111-75ad639c04ed" providerId="ADAL" clId="{F2E0ECE8-9137-EB42-AAC7-5360468D5BFD}" dt="2022-10-10T21:13:21.618" v="4052" actId="2696"/>
        <pc:sldMkLst>
          <pc:docMk/>
          <pc:sldMk cId="2311883578" sldId="995"/>
        </pc:sldMkLst>
      </pc:sldChg>
      <pc:sldChg chg="del">
        <pc:chgData name="Aizhan Kassymova" userId="116eda05-19b7-4ab1-b111-75ad639c04ed" providerId="ADAL" clId="{F2E0ECE8-9137-EB42-AAC7-5360468D5BFD}" dt="2022-10-10T21:13:22.438" v="4053" actId="2696"/>
        <pc:sldMkLst>
          <pc:docMk/>
          <pc:sldMk cId="2177116293" sldId="996"/>
        </pc:sldMkLst>
      </pc:sldChg>
      <pc:sldChg chg="del">
        <pc:chgData name="Aizhan Kassymova" userId="116eda05-19b7-4ab1-b111-75ad639c04ed" providerId="ADAL" clId="{F2E0ECE8-9137-EB42-AAC7-5360468D5BFD}" dt="2022-10-10T21:13:22.708" v="4054" actId="2696"/>
        <pc:sldMkLst>
          <pc:docMk/>
          <pc:sldMk cId="2144341817" sldId="997"/>
        </pc:sldMkLst>
      </pc:sldChg>
      <pc:sldChg chg="del">
        <pc:chgData name="Aizhan Kassymova" userId="116eda05-19b7-4ab1-b111-75ad639c04ed" providerId="ADAL" clId="{F2E0ECE8-9137-EB42-AAC7-5360468D5BFD}" dt="2022-10-10T21:13:23.010" v="4055" actId="2696"/>
        <pc:sldMkLst>
          <pc:docMk/>
          <pc:sldMk cId="1986648981" sldId="998"/>
        </pc:sldMkLst>
      </pc:sldChg>
      <pc:sldChg chg="del">
        <pc:chgData name="Aizhan Kassymova" userId="116eda05-19b7-4ab1-b111-75ad639c04ed" providerId="ADAL" clId="{F2E0ECE8-9137-EB42-AAC7-5360468D5BFD}" dt="2022-10-10T21:13:23.232" v="4056" actId="2696"/>
        <pc:sldMkLst>
          <pc:docMk/>
          <pc:sldMk cId="256642610" sldId="999"/>
        </pc:sldMkLst>
      </pc:sldChg>
      <pc:sldChg chg="del">
        <pc:chgData name="Aizhan Kassymova" userId="116eda05-19b7-4ab1-b111-75ad639c04ed" providerId="ADAL" clId="{F2E0ECE8-9137-EB42-AAC7-5360468D5BFD}" dt="2022-10-10T21:13:24.600" v="4057" actId="2696"/>
        <pc:sldMkLst>
          <pc:docMk/>
          <pc:sldMk cId="4017998732" sldId="1000"/>
        </pc:sldMkLst>
      </pc:sldChg>
      <pc:sldChg chg="modSp mod modNotesTx">
        <pc:chgData name="Aizhan Kassymova" userId="116eda05-19b7-4ab1-b111-75ad639c04ed" providerId="ADAL" clId="{F2E0ECE8-9137-EB42-AAC7-5360468D5BFD}" dt="2022-10-10T20:38:10.424" v="3021" actId="20577"/>
        <pc:sldMkLst>
          <pc:docMk/>
          <pc:sldMk cId="3416718243" sldId="1001"/>
        </pc:sldMkLst>
        <pc:spChg chg="mod">
          <ac:chgData name="Aizhan Kassymova" userId="116eda05-19b7-4ab1-b111-75ad639c04ed" providerId="ADAL" clId="{F2E0ECE8-9137-EB42-AAC7-5360468D5BFD}" dt="2022-10-10T20:38:10.424" v="3021" actId="20577"/>
          <ac:spMkLst>
            <pc:docMk/>
            <pc:sldMk cId="3416718243" sldId="1001"/>
            <ac:spMk id="3" creationId="{00000000-0000-0000-0000-000000000000}"/>
          </ac:spMkLst>
        </pc:spChg>
      </pc:sldChg>
      <pc:sldChg chg="delSp modSp new mod">
        <pc:chgData name="Aizhan Kassymova" userId="116eda05-19b7-4ab1-b111-75ad639c04ed" providerId="ADAL" clId="{F2E0ECE8-9137-EB42-AAC7-5360468D5BFD}" dt="2022-10-10T20:38:45.033" v="3062" actId="20577"/>
        <pc:sldMkLst>
          <pc:docMk/>
          <pc:sldMk cId="471232084" sldId="1002"/>
        </pc:sldMkLst>
        <pc:spChg chg="mod">
          <ac:chgData name="Aizhan Kassymova" userId="116eda05-19b7-4ab1-b111-75ad639c04ed" providerId="ADAL" clId="{F2E0ECE8-9137-EB42-AAC7-5360468D5BFD}" dt="2022-10-10T20:38:45.033" v="3062" actId="20577"/>
          <ac:spMkLst>
            <pc:docMk/>
            <pc:sldMk cId="471232084" sldId="1002"/>
            <ac:spMk id="2" creationId="{9AE6F5FD-AFC3-BF2B-0119-88CCA3E945E6}"/>
          </ac:spMkLst>
        </pc:spChg>
        <pc:spChg chg="del">
          <ac:chgData name="Aizhan Kassymova" userId="116eda05-19b7-4ab1-b111-75ad639c04ed" providerId="ADAL" clId="{F2E0ECE8-9137-EB42-AAC7-5360468D5BFD}" dt="2022-10-10T20:38:37.556" v="3059" actId="478"/>
          <ac:spMkLst>
            <pc:docMk/>
            <pc:sldMk cId="471232084" sldId="1002"/>
            <ac:spMk id="3" creationId="{664253FB-118D-468F-9B5E-E679E83AFAE4}"/>
          </ac:spMkLst>
        </pc:spChg>
        <pc:spChg chg="del">
          <ac:chgData name="Aizhan Kassymova" userId="116eda05-19b7-4ab1-b111-75ad639c04ed" providerId="ADAL" clId="{F2E0ECE8-9137-EB42-AAC7-5360468D5BFD}" dt="2022-10-10T20:38:40.129" v="3060" actId="478"/>
          <ac:spMkLst>
            <pc:docMk/>
            <pc:sldMk cId="471232084" sldId="1002"/>
            <ac:spMk id="4" creationId="{D6E5EBA8-3383-EA6C-9BE8-AABDEF28EF9C}"/>
          </ac:spMkLst>
        </pc:spChg>
      </pc:sldChg>
    </pc:docChg>
  </pc:docChgLst>
  <pc:docChgLst>
    <pc:chgData name="Aizhan Kassymova" userId="S::a.kassymova@satbayev.university::116eda05-19b7-4ab1-b111-75ad639c04ed" providerId="AD" clId="Web-{02FF71D2-1A5F-C5DE-E6CE-B40C4B982044}"/>
    <pc:docChg chg="modSld">
      <pc:chgData name="Aizhan Kassymova" userId="S::a.kassymova@satbayev.university::116eda05-19b7-4ab1-b111-75ad639c04ed" providerId="AD" clId="Web-{02FF71D2-1A5F-C5DE-E6CE-B40C4B982044}" dt="2022-07-15T15:44:30.411" v="1396"/>
      <pc:docMkLst>
        <pc:docMk/>
      </pc:docMkLst>
      <pc:sldChg chg="addSp delSp">
        <pc:chgData name="Aizhan Kassymova" userId="S::a.kassymova@satbayev.university::116eda05-19b7-4ab1-b111-75ad639c04ed" providerId="AD" clId="Web-{02FF71D2-1A5F-C5DE-E6CE-B40C4B982044}" dt="2022-07-15T14:58:29.585" v="11"/>
        <pc:sldMkLst>
          <pc:docMk/>
          <pc:sldMk cId="622832814" sldId="1009"/>
        </pc:sldMkLst>
        <pc:spChg chg="add">
          <ac:chgData name="Aizhan Kassymova" userId="S::a.kassymova@satbayev.university::116eda05-19b7-4ab1-b111-75ad639c04ed" providerId="AD" clId="Web-{02FF71D2-1A5F-C5DE-E6CE-B40C4B982044}" dt="2022-07-15T14:58:29.585" v="11"/>
          <ac:spMkLst>
            <pc:docMk/>
            <pc:sldMk cId="622832814" sldId="1009"/>
            <ac:spMk id="5" creationId="{F1897285-D00D-C74A-4279-5086CC3136DD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28.522" v="10"/>
          <ac:spMkLst>
            <pc:docMk/>
            <pc:sldMk cId="622832814" sldId="1009"/>
            <ac:spMk id="88" creationId="{19C48C77-97C9-E641-9E95-A18076BB0488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44:30.411" v="1396"/>
        <pc:sldMkLst>
          <pc:docMk/>
          <pc:sldMk cId="2628641788" sldId="1010"/>
        </pc:sldMkLst>
        <pc:spChg chg="mod">
          <ac:chgData name="Aizhan Kassymova" userId="S::a.kassymova@satbayev.university::116eda05-19b7-4ab1-b111-75ad639c04ed" providerId="AD" clId="Web-{02FF71D2-1A5F-C5DE-E6CE-B40C4B982044}" dt="2022-07-15T15:39:13.236" v="1076" actId="20577"/>
          <ac:spMkLst>
            <pc:docMk/>
            <pc:sldMk cId="2628641788" sldId="101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25.226" v="9"/>
          <ac:spMkLst>
            <pc:docMk/>
            <pc:sldMk cId="2628641788" sldId="1010"/>
            <ac:spMk id="6" creationId="{AB25B0B1-8CDF-38D3-195C-6CEC8D7CD2D1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16.801" v="1311" actId="20577"/>
          <ac:spMkLst>
            <pc:docMk/>
            <pc:sldMk cId="2628641788" sldId="1010"/>
            <ac:spMk id="17" creationId="{921D3CC3-7FC4-4346-86E8-F841A7674F2D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27.879" v="1330" actId="1076"/>
          <ac:spMkLst>
            <pc:docMk/>
            <pc:sldMk cId="2628641788" sldId="1010"/>
            <ac:spMk id="19" creationId="{D1D9D12F-41D2-1C43-BE10-20C3B18B6C7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59.426" v="1369" actId="1076"/>
          <ac:spMkLst>
            <pc:docMk/>
            <pc:sldMk cId="2628641788" sldId="1010"/>
            <ac:spMk id="22" creationId="{5D7E6050-1C4A-AC42-9C80-455BF3E8962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55.363" v="1368" actId="20577"/>
          <ac:spMkLst>
            <pc:docMk/>
            <pc:sldMk cId="2628641788" sldId="1010"/>
            <ac:spMk id="25" creationId="{2D6CC9E9-4EB8-C148-99C7-DE21615E7DBD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3:09.301" v="1384" actId="1076"/>
          <ac:spMkLst>
            <pc:docMk/>
            <pc:sldMk cId="2628641788" sldId="1010"/>
            <ac:spMk id="28" creationId="{94F6A773-D867-F74F-B5C6-8190F112DD5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3:20.051" v="1395" actId="1076"/>
          <ac:spMkLst>
            <pc:docMk/>
            <pc:sldMk cId="2628641788" sldId="1010"/>
            <ac:spMk id="31" creationId="{2F3023D6-375B-E04C-A47A-CBC847CE62DB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23.116" v="8"/>
          <ac:spMkLst>
            <pc:docMk/>
            <pc:sldMk cId="2628641788" sldId="1010"/>
            <ac:spMk id="32" creationId="{BD8DF8F4-5414-EF4A-839E-C45585257CE0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38:36.751" v="1059"/>
        <pc:sldMkLst>
          <pc:docMk/>
          <pc:sldMk cId="4140032516" sldId="1011"/>
        </pc:sldMkLst>
        <pc:spChg chg="mod">
          <ac:chgData name="Aizhan Kassymova" userId="S::a.kassymova@satbayev.university::116eda05-19b7-4ab1-b111-75ad639c04ed" providerId="AD" clId="Web-{02FF71D2-1A5F-C5DE-E6CE-B40C4B982044}" dt="2022-07-15T15:34:01.842" v="906" actId="1076"/>
          <ac:spMkLst>
            <pc:docMk/>
            <pc:sldMk cId="4140032516" sldId="1011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18.554" v="7"/>
          <ac:spMkLst>
            <pc:docMk/>
            <pc:sldMk cId="4140032516" sldId="1011"/>
            <ac:spMk id="4" creationId="{103E1EEF-6E11-ED57-907D-7ABEF0E23DEB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38:04.220" v="1056" actId="20577"/>
          <ac:spMkLst>
            <pc:docMk/>
            <pc:sldMk cId="4140032516" sldId="1011"/>
            <ac:spMk id="5" creationId="{15F7B519-61A4-984E-AD7F-1F86A8769FE7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18.366" v="6"/>
          <ac:spMkLst>
            <pc:docMk/>
            <pc:sldMk cId="4140032516" sldId="1011"/>
            <ac:spMk id="6" creationId="{C7863566-BF3F-7A41-A14A-C94625DA7630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33:58.326" v="905" actId="14100"/>
          <ac:spMkLst>
            <pc:docMk/>
            <pc:sldMk cId="4140032516" sldId="1011"/>
            <ac:spMk id="17" creationId="{921D3CC3-7FC4-4346-86E8-F841A7674F2D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38:31.704" v="1057"/>
        <pc:sldMkLst>
          <pc:docMk/>
          <pc:sldMk cId="3516260518" sldId="1012"/>
        </pc:sldMkLst>
        <pc:spChg chg="mod">
          <ac:chgData name="Aizhan Kassymova" userId="S::a.kassymova@satbayev.university::116eda05-19b7-4ab1-b111-75ad639c04ed" providerId="AD" clId="Web-{02FF71D2-1A5F-C5DE-E6CE-B40C4B982044}" dt="2022-07-15T15:16:45.269" v="525" actId="20577"/>
          <ac:spMkLst>
            <pc:docMk/>
            <pc:sldMk cId="3516260518" sldId="1012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16.944" v="5"/>
          <ac:spMkLst>
            <pc:docMk/>
            <pc:sldMk cId="3516260518" sldId="1012"/>
            <ac:spMk id="5" creationId="{4ABC8A23-73DD-8E62-6D11-A6A58BF19B4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1:16.803" v="705" actId="20577"/>
          <ac:spMkLst>
            <pc:docMk/>
            <pc:sldMk cId="3516260518" sldId="1012"/>
            <ac:spMk id="9" creationId="{36700FC8-9E28-1D45-9971-F07DEE935B73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2:20.772" v="755" actId="1076"/>
          <ac:spMkLst>
            <pc:docMk/>
            <pc:sldMk cId="3516260518" sldId="1012"/>
            <ac:spMk id="10" creationId="{848D3D19-7497-FE45-B7B5-B81AA4212074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16.897" v="4"/>
          <ac:spMkLst>
            <pc:docMk/>
            <pc:sldMk cId="3516260518" sldId="1012"/>
            <ac:spMk id="33" creationId="{44756CF3-22F7-2F4D-8F3B-F8371F6A804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8:12.285" v="577" actId="1076"/>
          <ac:spMkLst>
            <pc:docMk/>
            <pc:sldMk cId="3516260518" sldId="1012"/>
            <ac:spMk id="42" creationId="{EB4A6AAF-FC59-FA44-ACE5-C72FA686C0C2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2:58.866" v="761" actId="1076"/>
          <ac:spMkLst>
            <pc:docMk/>
            <pc:sldMk cId="3516260518" sldId="1012"/>
            <ac:spMk id="43" creationId="{E3B20036-2BB5-4241-87A9-6D4052E720A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3:37.898" v="787" actId="20577"/>
          <ac:spMkLst>
            <pc:docMk/>
            <pc:sldMk cId="3516260518" sldId="1012"/>
            <ac:spMk id="44" creationId="{7314652E-AC11-9744-91B6-642D2DAB181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3:45.132" v="789" actId="20577"/>
          <ac:spMkLst>
            <pc:docMk/>
            <pc:sldMk cId="3516260518" sldId="1012"/>
            <ac:spMk id="45" creationId="{64AEF81B-DB1C-5E49-A5CE-1930E0CD97F9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4:22.555" v="827" actId="1076"/>
          <ac:spMkLst>
            <pc:docMk/>
            <pc:sldMk cId="3516260518" sldId="1012"/>
            <ac:spMk id="58" creationId="{56025D16-29A9-4843-944E-D0F547FAEFB7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6:23.197" v="866" actId="20577"/>
          <ac:spMkLst>
            <pc:docMk/>
            <pc:sldMk cId="3516260518" sldId="1012"/>
            <ac:spMk id="61" creationId="{8CA0C9F3-42E1-954A-929E-FDF9EBC1EB0B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15:52.705" v="518"/>
        <pc:sldMkLst>
          <pc:docMk/>
          <pc:sldMk cId="2500415789" sldId="1013"/>
        </pc:sldMkLst>
        <pc:spChg chg="mod">
          <ac:chgData name="Aizhan Kassymova" userId="S::a.kassymova@satbayev.university::116eda05-19b7-4ab1-b111-75ad639c04ed" providerId="AD" clId="Web-{02FF71D2-1A5F-C5DE-E6CE-B40C4B982044}" dt="2022-07-15T15:10:51.249" v="503" actId="1076"/>
          <ac:spMkLst>
            <pc:docMk/>
            <pc:sldMk cId="2500415789" sldId="1013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07.553" v="3"/>
          <ac:spMkLst>
            <pc:docMk/>
            <pc:sldMk cId="2500415789" sldId="1013"/>
            <ac:spMk id="6" creationId="{DCA0FC9C-F73D-3052-D2EE-C1837A1026D9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0:43.999" v="502" actId="20577"/>
          <ac:spMkLst>
            <pc:docMk/>
            <pc:sldMk cId="2500415789" sldId="1013"/>
            <ac:spMk id="7" creationId="{CC3583CD-CBDD-864E-8D26-0A29FF1403C0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5:44.824" v="255" actId="20577"/>
          <ac:spMkLst>
            <pc:docMk/>
            <pc:sldMk cId="2500415789" sldId="1013"/>
            <ac:spMk id="8" creationId="{EE558E98-4E3D-6E48-9595-2F605922638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15.873" v="440" actId="20577"/>
          <ac:spMkLst>
            <pc:docMk/>
            <pc:sldMk cId="2500415789" sldId="1013"/>
            <ac:spMk id="9" creationId="{36700FC8-9E28-1D45-9971-F07DEE935B73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31.467" v="458" actId="20577"/>
          <ac:spMkLst>
            <pc:docMk/>
            <pc:sldMk cId="2500415789" sldId="1013"/>
            <ac:spMk id="10" creationId="{848D3D19-7497-FE45-B7B5-B81AA421207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58.795" v="497" actId="1076"/>
          <ac:spMkLst>
            <pc:docMk/>
            <pc:sldMk cId="2500415789" sldId="1013"/>
            <ac:spMk id="11" creationId="{E16D6DCC-156C-2147-81DA-F433EE3A550B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0:28.249" v="500" actId="20577"/>
          <ac:spMkLst>
            <pc:docMk/>
            <pc:sldMk cId="2500415789" sldId="1013"/>
            <ac:spMk id="15" creationId="{B089D51D-215F-BA43-9D35-CA7FEB77B669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06.975" v="2"/>
          <ac:spMkLst>
            <pc:docMk/>
            <pc:sldMk cId="2500415789" sldId="1013"/>
            <ac:spMk id="17" creationId="{EC03A291-3ABD-5A48-BE94-CDE7BE41DBA1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16:00.565" v="522"/>
        <pc:sldMkLst>
          <pc:docMk/>
          <pc:sldMk cId="3538661402" sldId="1014"/>
        </pc:sldMkLst>
        <pc:spChg chg="mod">
          <ac:chgData name="Aizhan Kassymova" userId="S::a.kassymova@satbayev.university::116eda05-19b7-4ab1-b111-75ad639c04ed" providerId="AD" clId="Web-{02FF71D2-1A5F-C5DE-E6CE-B40C4B982044}" dt="2022-07-15T14:59:47.633" v="43" actId="20577"/>
          <ac:spMkLst>
            <pc:docMk/>
            <pc:sldMk cId="3538661402" sldId="1014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01.960" v="1"/>
          <ac:spMkLst>
            <pc:docMk/>
            <pc:sldMk cId="3538661402" sldId="1014"/>
            <ac:spMk id="4" creationId="{D1D5ECCC-42B5-7D29-9C22-09613C32EF3B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01.382" v="0"/>
          <ac:spMkLst>
            <pc:docMk/>
            <pc:sldMk cId="3538661402" sldId="1014"/>
            <ac:spMk id="5" creationId="{6A309F33-D0A0-8D42-AC5B-CD306314320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1:33.228" v="179" actId="20577"/>
          <ac:spMkLst>
            <pc:docMk/>
            <pc:sldMk cId="3538661402" sldId="1014"/>
            <ac:spMk id="45" creationId="{B003BE48-58DC-5A4B-9250-A838A7C7044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3:09.541" v="201" actId="20577"/>
          <ac:spMkLst>
            <pc:docMk/>
            <pc:sldMk cId="3538661402" sldId="1014"/>
            <ac:spMk id="111" creationId="{1B4EE37F-42F3-2442-ACAD-B722241FF92E}"/>
          </ac:spMkLst>
        </pc:spChg>
      </pc:sldChg>
    </pc:docChg>
  </pc:docChgLst>
  <pc:docChgLst>
    <pc:chgData name="Aizhan Kassymova" userId="S::a.kassymova@satbayev.university::116eda05-19b7-4ab1-b111-75ad639c04ed" providerId="AD" clId="Web-{55FFCDE0-EFE9-EC19-E06A-02BF8397377E}"/>
    <pc:docChg chg="delSld modSld">
      <pc:chgData name="Aizhan Kassymova" userId="S::a.kassymova@satbayev.university::116eda05-19b7-4ab1-b111-75ad639c04ed" providerId="AD" clId="Web-{55FFCDE0-EFE9-EC19-E06A-02BF8397377E}" dt="2022-07-20T07:51:31.636" v="973"/>
      <pc:docMkLst>
        <pc:docMk/>
      </pc:docMkLst>
      <pc:sldChg chg="modSp modNotes">
        <pc:chgData name="Aizhan Kassymova" userId="S::a.kassymova@satbayev.university::116eda05-19b7-4ab1-b111-75ad639c04ed" providerId="AD" clId="Web-{55FFCDE0-EFE9-EC19-E06A-02BF8397377E}" dt="2022-07-20T07:51:31.636" v="973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55FFCDE0-EFE9-EC19-E06A-02BF8397377E}" dt="2022-07-20T07:50:14.308" v="970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delAnim modNotes">
        <pc:chgData name="Aizhan Kassymova" userId="S::a.kassymova@satbayev.university::116eda05-19b7-4ab1-b111-75ad639c04ed" providerId="AD" clId="Web-{55FFCDE0-EFE9-EC19-E06A-02BF8397377E}" dt="2022-07-20T07:12:26.384" v="135"/>
        <pc:sldMkLst>
          <pc:docMk/>
          <pc:sldMk cId="2645911935" sldId="1083"/>
        </pc:sldMkLst>
        <pc:spChg chg="mod">
          <ac:chgData name="Aizhan Kassymova" userId="S::a.kassymova@satbayev.university::116eda05-19b7-4ab1-b111-75ad639c04ed" providerId="AD" clId="Web-{55FFCDE0-EFE9-EC19-E06A-02BF8397377E}" dt="2022-07-20T07:09:07.228" v="109" actId="20577"/>
          <ac:spMkLst>
            <pc:docMk/>
            <pc:sldMk cId="2645911935" sldId="1083"/>
            <ac:spMk id="2" creationId="{F81F961A-6387-0345-9591-6D8E9EDB9801}"/>
          </ac:spMkLst>
        </pc:spChg>
        <pc:spChg chg="add">
          <ac:chgData name="Aizhan Kassymova" userId="S::a.kassymova@satbayev.university::116eda05-19b7-4ab1-b111-75ad639c04ed" providerId="AD" clId="Web-{55FFCDE0-EFE9-EC19-E06A-02BF8397377E}" dt="2022-07-20T07:12:26.384" v="135"/>
          <ac:spMkLst>
            <pc:docMk/>
            <pc:sldMk cId="2645911935" sldId="1083"/>
            <ac:spMk id="4" creationId="{B7676F85-BC7E-BCEE-F34E-9032EDE9D82D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08:11.853" v="70" actId="20577"/>
          <ac:spMkLst>
            <pc:docMk/>
            <pc:sldMk cId="2645911935" sldId="1083"/>
            <ac:spMk id="12" creationId="{3635EFC9-A521-0240-B257-CD458B330808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25.743" v="134"/>
          <ac:spMkLst>
            <pc:docMk/>
            <pc:sldMk cId="2645911935" sldId="1083"/>
            <ac:spMk id="90" creationId="{FF729FF4-43F7-A040-B78F-BE4EC8E9855E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19.227" v="133"/>
          <ac:spMkLst>
            <pc:docMk/>
            <pc:sldMk cId="2645911935" sldId="1083"/>
            <ac:spMk id="119" creationId="{80C0AC55-7635-2346-85C0-10B75BF4C445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16:45.774" v="206"/>
        <pc:sldMkLst>
          <pc:docMk/>
          <pc:sldMk cId="147584997" sldId="1084"/>
        </pc:sldMkLst>
        <pc:spChg chg="add">
          <ac:chgData name="Aizhan Kassymova" userId="S::a.kassymova@satbayev.university::116eda05-19b7-4ab1-b111-75ad639c04ed" providerId="AD" clId="Web-{55FFCDE0-EFE9-EC19-E06A-02BF8397377E}" dt="2022-07-20T07:12:30.477" v="137"/>
          <ac:spMkLst>
            <pc:docMk/>
            <pc:sldMk cId="147584997" sldId="1084"/>
            <ac:spMk id="3" creationId="{E681FBA2-19EB-5659-F43D-72EC34D933A1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29.571" v="136"/>
          <ac:spMkLst>
            <pc:docMk/>
            <pc:sldMk cId="147584997" sldId="1084"/>
            <ac:spMk id="5" creationId="{A52BCA24-99F8-C342-B95E-EB6833D8CAE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5:00.790" v="173" actId="1076"/>
          <ac:spMkLst>
            <pc:docMk/>
            <pc:sldMk cId="147584997" sldId="1084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5:03.665" v="174" actId="1076"/>
          <ac:spMkLst>
            <pc:docMk/>
            <pc:sldMk cId="147584997" sldId="1084"/>
            <ac:spMk id="93" creationId="{044314F4-5E29-A342-9469-ED1D194C2BEE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6:35.758" v="203" actId="20577"/>
          <ac:spMkLst>
            <pc:docMk/>
            <pc:sldMk cId="147584997" sldId="1084"/>
            <ac:spMk id="94" creationId="{26408C84-4366-9C43-B55D-97AC8C9FA33A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25:31.617" v="467" actId="20577"/>
        <pc:sldMkLst>
          <pc:docMk/>
          <pc:sldMk cId="2680331947" sldId="1085"/>
        </pc:sldMkLst>
        <pc:spChg chg="add">
          <ac:chgData name="Aizhan Kassymova" userId="S::a.kassymova@satbayev.university::116eda05-19b7-4ab1-b111-75ad639c04ed" providerId="AD" clId="Web-{55FFCDE0-EFE9-EC19-E06A-02BF8397377E}" dt="2022-07-20T07:12:35.056" v="139"/>
          <ac:spMkLst>
            <pc:docMk/>
            <pc:sldMk cId="2680331947" sldId="1085"/>
            <ac:spMk id="3" creationId="{FBC2D64E-EDEE-6514-CBFE-C7F6AAB7B2B1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2:54.384" v="145" actId="20577"/>
          <ac:spMkLst>
            <pc:docMk/>
            <pc:sldMk cId="2680331947" sldId="1085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2:57.727" v="393" actId="1076"/>
          <ac:spMkLst>
            <pc:docMk/>
            <pc:sldMk cId="2680331947" sldId="1085"/>
            <ac:spMk id="88" creationId="{9030FA43-2615-A74C-949D-871EDD5258E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28.211" v="459" actId="20577"/>
          <ac:spMkLst>
            <pc:docMk/>
            <pc:sldMk cId="2680331947" sldId="1085"/>
            <ac:spMk id="89" creationId="{7717F97B-37DE-2442-8F9E-81FB9F33AB23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31.617" v="467" actId="20577"/>
          <ac:spMkLst>
            <pc:docMk/>
            <pc:sldMk cId="2680331947" sldId="1085"/>
            <ac:spMk id="91" creationId="{716E4165-7532-204E-993F-D649CD87137C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34.524" v="138"/>
          <ac:spMkLst>
            <pc:docMk/>
            <pc:sldMk cId="2680331947" sldId="1085"/>
            <ac:spMk id="92" creationId="{5F971824-E93B-A24D-9AB3-D5859F34EEA6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9:21.993" v="224" actId="1076"/>
          <ac:spMkLst>
            <pc:docMk/>
            <pc:sldMk cId="2680331947" sldId="1085"/>
            <ac:spMk id="96" creationId="{BDD58876-57D5-6242-A5A0-1F4F57BBD486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9:30.868" v="227" actId="1076"/>
          <ac:spMkLst>
            <pc:docMk/>
            <pc:sldMk cId="2680331947" sldId="1085"/>
            <ac:spMk id="97" creationId="{2C7DB634-32FD-8242-867E-9B9E0867E967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4:58.852" v="448" actId="20577"/>
          <ac:spMkLst>
            <pc:docMk/>
            <pc:sldMk cId="2680331947" sldId="1085"/>
            <ac:spMk id="102" creationId="{1E8E6531-8FF1-1C40-8C70-630F4E1475AD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24.633" v="455" actId="20577"/>
          <ac:spMkLst>
            <pc:docMk/>
            <pc:sldMk cId="2680331947" sldId="1085"/>
            <ac:spMk id="107" creationId="{474B7C25-022E-B449-BFB7-79520686A1C4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9:52.368" v="232" actId="20577"/>
          <ac:spMkLst>
            <pc:docMk/>
            <pc:sldMk cId="2680331947" sldId="1085"/>
            <ac:spMk id="108" creationId="{8FCE1392-BEBB-7649-A72C-5DBA317615AC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3:03.024" v="394" actId="1076"/>
          <ac:spMkLst>
            <pc:docMk/>
            <pc:sldMk cId="2680331947" sldId="1085"/>
            <ac:spMk id="109" creationId="{0A6A1E02-F6BE-5D46-AD20-D1F7027FB454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4:34.696" v="446" actId="20577"/>
          <ac:spMkLst>
            <pc:docMk/>
            <pc:sldMk cId="2680331947" sldId="1085"/>
            <ac:spMk id="112" creationId="{B4EE3ACA-27BC-0046-99A0-E10CEAF86486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2:31.961" v="369" actId="20577"/>
          <ac:spMkLst>
            <pc:docMk/>
            <pc:sldMk cId="2680331947" sldId="1085"/>
            <ac:spMk id="113" creationId="{E0C8E058-016B-9643-8EC4-38404A2A2EE1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13.211" v="317" actId="20577"/>
          <ac:spMkLst>
            <pc:docMk/>
            <pc:sldMk cId="2680331947" sldId="1085"/>
            <ac:spMk id="117" creationId="{361D7D30-A4D4-5C44-878A-9FE3CEA44145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3:24.008" v="410" actId="20577"/>
          <ac:spMkLst>
            <pc:docMk/>
            <pc:sldMk cId="2680331947" sldId="1085"/>
            <ac:spMk id="123" creationId="{437463ED-2B74-A04D-85BF-36A6CD1ADBE8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0:50.196" v="297" actId="20577"/>
          <ac:spMkLst>
            <pc:docMk/>
            <pc:sldMk cId="2680331947" sldId="1085"/>
            <ac:spMk id="124" creationId="{8689192D-F56C-1640-861C-3C443D419F8C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09.758" v="315" actId="20577"/>
          <ac:spMkLst>
            <pc:docMk/>
            <pc:sldMk cId="2680331947" sldId="1085"/>
            <ac:spMk id="128" creationId="{F17F9C36-958E-4C47-BE78-4A1A5F07266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4:08.992" v="440" actId="20577"/>
          <ac:spMkLst>
            <pc:docMk/>
            <pc:sldMk cId="2680331947" sldId="1085"/>
            <ac:spMk id="131" creationId="{C2A582BF-35AD-EC42-8C5E-BCF7C4420C15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13.430" v="454" actId="20577"/>
          <ac:spMkLst>
            <pc:docMk/>
            <pc:sldMk cId="2680331947" sldId="1085"/>
            <ac:spMk id="137" creationId="{C0FE6E20-0831-D147-9963-B3CABC0FF1A0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2:46.524" v="372" actId="20577"/>
          <ac:spMkLst>
            <pc:docMk/>
            <pc:sldMk cId="2680331947" sldId="1085"/>
            <ac:spMk id="138" creationId="{8241B379-77A9-114B-8D91-05EAB5E6DC9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23.102" v="320" actId="20577"/>
          <ac:spMkLst>
            <pc:docMk/>
            <pc:sldMk cId="2680331947" sldId="1085"/>
            <ac:spMk id="140" creationId="{CCBDD99D-1C5A-2749-9C7B-9D0A6E0A3C9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45.774" v="330" actId="20577"/>
          <ac:spMkLst>
            <pc:docMk/>
            <pc:sldMk cId="2680331947" sldId="1085"/>
            <ac:spMk id="144" creationId="{EC583638-A99A-9144-B11A-E459DCDD4BA4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34:23.304" v="649"/>
        <pc:sldMkLst>
          <pc:docMk/>
          <pc:sldMk cId="2696498074" sldId="1086"/>
        </pc:sldMkLst>
        <pc:spChg chg="add">
          <ac:chgData name="Aizhan Kassymova" userId="S::a.kassymova@satbayev.university::116eda05-19b7-4ab1-b111-75ad639c04ed" providerId="AD" clId="Web-{55FFCDE0-EFE9-EC19-E06A-02BF8397377E}" dt="2022-07-20T07:26:08.336" v="481"/>
          <ac:spMkLst>
            <pc:docMk/>
            <pc:sldMk cId="2696498074" sldId="1086"/>
            <ac:spMk id="3" creationId="{842A1157-BBD1-A590-282F-21AEF883BDF4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26:07.508" v="480"/>
          <ac:spMkLst>
            <pc:docMk/>
            <pc:sldMk cId="2696498074" sldId="1086"/>
            <ac:spMk id="7" creationId="{4CE1477A-D004-E440-8562-59DA6EAD8E6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59.695" v="479" actId="20577"/>
          <ac:spMkLst>
            <pc:docMk/>
            <pc:sldMk cId="2696498074" sldId="1086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7:36.242" v="517" actId="20577"/>
          <ac:spMkLst>
            <pc:docMk/>
            <pc:sldMk cId="2696498074" sldId="1086"/>
            <ac:spMk id="88" creationId="{7CD5F1C3-47BC-1645-A288-078B99127C2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2:23.101" v="639" actId="14100"/>
          <ac:spMkLst>
            <pc:docMk/>
            <pc:sldMk cId="2696498074" sldId="1086"/>
            <ac:spMk id="89" creationId="{BC2253F6-EA38-7C47-9CAD-4C2EC6BB22F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0:34.133" v="620" actId="1076"/>
          <ac:spMkLst>
            <pc:docMk/>
            <pc:sldMk cId="2696498074" sldId="1086"/>
            <ac:spMk id="90" creationId="{D023EC46-D7D8-D04C-9048-D7EFE18FF31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9:46.554" v="593" actId="1076"/>
          <ac:spMkLst>
            <pc:docMk/>
            <pc:sldMk cId="2696498074" sldId="1086"/>
            <ac:spMk id="91" creationId="{2C2FE22D-B17F-7C44-AE2F-82497658660C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47:35.277" v="952"/>
        <pc:sldMkLst>
          <pc:docMk/>
          <pc:sldMk cId="2564792084" sldId="1087"/>
        </pc:sldMkLst>
        <pc:spChg chg="add">
          <ac:chgData name="Aizhan Kassymova" userId="S::a.kassymova@satbayev.university::116eda05-19b7-4ab1-b111-75ad639c04ed" providerId="AD" clId="Web-{55FFCDE0-EFE9-EC19-E06A-02BF8397377E}" dt="2022-07-20T07:40:55.335" v="868"/>
          <ac:spMkLst>
            <pc:docMk/>
            <pc:sldMk cId="2564792084" sldId="1087"/>
            <ac:spMk id="4" creationId="{036814A9-CD10-7360-9282-C825FA7F9C90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1:46.694" v="876" actId="20577"/>
          <ac:spMkLst>
            <pc:docMk/>
            <pc:sldMk cId="2564792084" sldId="1087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8:02.663" v="719" actId="20577"/>
          <ac:spMkLst>
            <pc:docMk/>
            <pc:sldMk cId="2564792084" sldId="1087"/>
            <ac:spMk id="81" creationId="{0E93D937-D6CD-8B48-B770-F30B1D0D993E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5:06.288" v="662" actId="20577"/>
          <ac:spMkLst>
            <pc:docMk/>
            <pc:sldMk cId="2564792084" sldId="1087"/>
            <ac:spMk id="82" creationId="{333F1EEA-A155-1C41-80CD-10E94B83082A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18.054" v="807" actId="20577"/>
          <ac:spMkLst>
            <pc:docMk/>
            <pc:sldMk cId="2564792084" sldId="1087"/>
            <ac:spMk id="83" creationId="{70E92C74-86C4-E048-AD53-D4201EAFCFA7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33.054" v="843" actId="20577"/>
          <ac:spMkLst>
            <pc:docMk/>
            <pc:sldMk cId="2564792084" sldId="1087"/>
            <ac:spMk id="84" creationId="{5DE1E660-E2FD-8848-B0BB-84A037DCCC2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21.460" v="817" actId="20577"/>
          <ac:spMkLst>
            <pc:docMk/>
            <pc:sldMk cId="2564792084" sldId="1087"/>
            <ac:spMk id="85" creationId="{E15405A8-0743-624D-A374-AA89B476DBE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13.257" v="797" actId="20577"/>
          <ac:spMkLst>
            <pc:docMk/>
            <pc:sldMk cId="2564792084" sldId="1087"/>
            <ac:spMk id="92" creationId="{BDF0B946-2F1F-B54D-8334-894004430BEA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00.757" v="791" actId="20577"/>
          <ac:spMkLst>
            <pc:docMk/>
            <pc:sldMk cId="2564792084" sldId="1087"/>
            <ac:spMk id="95" creationId="{497C49B3-B78E-EF40-9F30-9D168B831D7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29.819" v="727" actId="20577"/>
          <ac:spMkLst>
            <pc:docMk/>
            <pc:sldMk cId="2564792084" sldId="1087"/>
            <ac:spMk id="98" creationId="{5DC9736F-EB13-904A-A584-847C86859C20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43.194" v="767" actId="20577"/>
          <ac:spMkLst>
            <pc:docMk/>
            <pc:sldMk cId="2564792084" sldId="1087"/>
            <ac:spMk id="99" creationId="{5F201396-3496-B54A-87C0-83E69A7B8703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40:54.882" v="867"/>
          <ac:spMkLst>
            <pc:docMk/>
            <pc:sldMk cId="2564792084" sldId="1087"/>
            <ac:spMk id="100" creationId="{AAEEF6BD-F1CB-4A4C-82D3-5C6EE9E6D0EF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45.350" v="866" actId="20577"/>
          <ac:spMkLst>
            <pc:docMk/>
            <pc:sldMk cId="2564792084" sldId="1087"/>
            <ac:spMk id="101" creationId="{53C0E2C7-E328-094F-86C2-7FF28BDF952E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36.022" v="745" actId="20577"/>
          <ac:spMkLst>
            <pc:docMk/>
            <pc:sldMk cId="2564792084" sldId="1087"/>
            <ac:spMk id="106" creationId="{3A73F75B-5403-E34F-8197-7456A76E7D33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50.179" v="781" actId="20577"/>
          <ac:spMkLst>
            <pc:docMk/>
            <pc:sldMk cId="2564792084" sldId="1087"/>
            <ac:spMk id="107" creationId="{84D34D31-F002-7644-A66C-387CC45D7E5C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48:45.699" v="956"/>
        <pc:sldMkLst>
          <pc:docMk/>
          <pc:sldMk cId="3111243331" sldId="1088"/>
        </pc:sldMkLst>
        <pc:spChg chg="add">
          <ac:chgData name="Aizhan Kassymova" userId="S::a.kassymova@satbayev.university::116eda05-19b7-4ab1-b111-75ad639c04ed" providerId="AD" clId="Web-{55FFCDE0-EFE9-EC19-E06A-02BF8397377E}" dt="2022-07-20T07:45:02.886" v="939"/>
          <ac:spMkLst>
            <pc:docMk/>
            <pc:sldMk cId="3111243331" sldId="1088"/>
            <ac:spMk id="6" creationId="{1AE0F268-3E8C-A71E-5530-7CBF77C49E0C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2:48.413" v="885" actId="1076"/>
          <ac:spMkLst>
            <pc:docMk/>
            <pc:sldMk cId="3111243331" sldId="1088"/>
            <ac:spMk id="8" creationId="{9E701FCD-5285-BE4B-BD4D-92A5F9D53E04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1:51.288" v="877" actId="20577"/>
          <ac:spMkLst>
            <pc:docMk/>
            <pc:sldMk cId="3111243331" sldId="1088"/>
            <ac:spMk id="9" creationId="{247BCAC2-4B0D-C24F-A1AA-5CFB26132E0B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45:02.402" v="938"/>
          <ac:spMkLst>
            <pc:docMk/>
            <pc:sldMk cId="3111243331" sldId="1088"/>
            <ac:spMk id="10" creationId="{293899FF-7A74-EF40-AE83-53C00627833D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2:17.475" v="882" actId="20577"/>
          <ac:spMkLst>
            <pc:docMk/>
            <pc:sldMk cId="3111243331" sldId="1088"/>
            <ac:spMk id="144" creationId="{7B8521C1-7DCD-9344-8BCE-E617E0E93A48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4:53.543" v="937" actId="1076"/>
          <ac:spMkLst>
            <pc:docMk/>
            <pc:sldMk cId="3111243331" sldId="1088"/>
            <ac:spMk id="145" creationId="{F6AE5A0B-A69D-B948-BD0F-B69E446252C4}"/>
          </ac:spMkLst>
        </pc:spChg>
      </pc:sldChg>
      <pc:sldChg chg="del">
        <pc:chgData name="Aizhan Kassymova" userId="S::a.kassymova@satbayev.university::116eda05-19b7-4ab1-b111-75ad639c04ed" providerId="AD" clId="Web-{55FFCDE0-EFE9-EC19-E06A-02BF8397377E}" dt="2022-07-20T07:48:48.074" v="957"/>
        <pc:sldMkLst>
          <pc:docMk/>
          <pc:sldMk cId="3161562777" sldId="1089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3.496" v="959"/>
        <pc:sldMkLst>
          <pc:docMk/>
          <pc:sldMk cId="180718295" sldId="1093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0.902" v="958"/>
        <pc:sldMkLst>
          <pc:docMk/>
          <pc:sldMk cId="3849931567" sldId="1095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4.527" v="961"/>
        <pc:sldMkLst>
          <pc:docMk/>
          <pc:sldMk cId="1322648603" sldId="1096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07.214" v="962"/>
        <pc:sldMkLst>
          <pc:docMk/>
          <pc:sldMk cId="3261216072" sldId="1097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09.871" v="964"/>
        <pc:sldMkLst>
          <pc:docMk/>
          <pc:sldMk cId="3751481068" sldId="1098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11.746" v="965"/>
        <pc:sldMkLst>
          <pc:docMk/>
          <pc:sldMk cId="4128955766" sldId="1099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08.542" v="963"/>
        <pc:sldMkLst>
          <pc:docMk/>
          <pc:sldMk cId="153470251" sldId="1100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12.496" v="966"/>
        <pc:sldMkLst>
          <pc:docMk/>
          <pc:sldMk cId="365879432" sldId="1160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3.589" v="960"/>
        <pc:sldMkLst>
          <pc:docMk/>
          <pc:sldMk cId="864577876" sldId="1208"/>
        </pc:sldMkLst>
      </pc:sldChg>
    </pc:docChg>
  </pc:docChgLst>
  <pc:docChgLst>
    <pc:chgData name="Aizhan Kassymova" userId="S::a.kassymova@satbayev.university::116eda05-19b7-4ab1-b111-75ad639c04ed" providerId="AD" clId="Web-{D7CB3F42-DEB7-5BAD-555B-256AEF50D089}"/>
    <pc:docChg chg="delSld modSld sldOrd">
      <pc:chgData name="Aizhan Kassymova" userId="S::a.kassymova@satbayev.university::116eda05-19b7-4ab1-b111-75ad639c04ed" providerId="AD" clId="Web-{D7CB3F42-DEB7-5BAD-555B-256AEF50D089}" dt="2022-07-18T11:21:42.371" v="752" actId="1076"/>
      <pc:docMkLst>
        <pc:docMk/>
      </pc:docMkLst>
      <pc:sldChg chg="delSp modSp modNotes">
        <pc:chgData name="Aizhan Kassymova" userId="S::a.kassymova@satbayev.university::116eda05-19b7-4ab1-b111-75ad639c04ed" providerId="AD" clId="Web-{D7CB3F42-DEB7-5BAD-555B-256AEF50D089}" dt="2022-07-18T08:40:30.003" v="219"/>
        <pc:sldMkLst>
          <pc:docMk/>
          <pc:sldMk cId="4280837052" sldId="1042"/>
        </pc:sldMkLst>
        <pc:spChg chg="del">
          <ac:chgData name="Aizhan Kassymova" userId="S::a.kassymova@satbayev.university::116eda05-19b7-4ab1-b111-75ad639c04ed" providerId="AD" clId="Web-{D7CB3F42-DEB7-5BAD-555B-256AEF50D089}" dt="2022-07-18T08:34:46.364" v="191"/>
          <ac:spMkLst>
            <pc:docMk/>
            <pc:sldMk cId="4280837052" sldId="1042"/>
            <ac:spMk id="3" creationId="{3B8A7DC3-C885-F84E-9572-316B746437B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08:35:16.162" v="215" actId="20577"/>
          <ac:spMkLst>
            <pc:docMk/>
            <pc:sldMk cId="4280837052" sldId="1042"/>
            <ac:spMk id="9" creationId="{247BCAC2-4B0D-C24F-A1AA-5CFB26132E0B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08:34:40.739" v="188"/>
          <ac:spMkLst>
            <pc:docMk/>
            <pc:sldMk cId="4280837052" sldId="1042"/>
            <ac:spMk id="10" creationId="{80CCA17D-ECA8-CE46-82AC-A0AF8C3B62BD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08:34:43.223" v="189"/>
          <ac:spMkLst>
            <pc:docMk/>
            <pc:sldMk cId="4280837052" sldId="1042"/>
            <ac:spMk id="11" creationId="{5FE695BD-369F-8C4A-ACAD-42671E1C0719}"/>
          </ac:spMkLst>
        </pc:spChg>
        <pc:picChg chg="del">
          <ac:chgData name="Aizhan Kassymova" userId="S::a.kassymova@satbayev.university::116eda05-19b7-4ab1-b111-75ad639c04ed" providerId="AD" clId="Web-{D7CB3F42-DEB7-5BAD-555B-256AEF50D089}" dt="2022-07-18T08:34:44.161" v="190"/>
          <ac:picMkLst>
            <pc:docMk/>
            <pc:sldMk cId="4280837052" sldId="1042"/>
            <ac:picMk id="8" creationId="{95F7992F-0B40-8A40-9C6C-9B0007DB8C1A}"/>
          </ac:picMkLst>
        </pc:picChg>
      </pc:sldChg>
      <pc:sldChg chg="addSp delSp modNotes">
        <pc:chgData name="Aizhan Kassymova" userId="S::a.kassymova@satbayev.university::116eda05-19b7-4ab1-b111-75ad639c04ed" providerId="AD" clId="Web-{D7CB3F42-DEB7-5BAD-555B-256AEF50D089}" dt="2022-07-18T11:00:31.764" v="422"/>
        <pc:sldMkLst>
          <pc:docMk/>
          <pc:sldMk cId="636725116" sldId="1068"/>
        </pc:sldMkLst>
        <pc:spChg chg="add">
          <ac:chgData name="Aizhan Kassymova" userId="S::a.kassymova@satbayev.university::116eda05-19b7-4ab1-b111-75ad639c04ed" providerId="AD" clId="Web-{D7CB3F42-DEB7-5BAD-555B-256AEF50D089}" dt="2022-07-18T11:00:31.764" v="422"/>
          <ac:spMkLst>
            <pc:docMk/>
            <pc:sldMk cId="636725116" sldId="1068"/>
            <ac:spMk id="3" creationId="{DEC0A1F4-27B2-F4B3-5374-DFC48E1BED73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31.326" v="421"/>
          <ac:spMkLst>
            <pc:docMk/>
            <pc:sldMk cId="636725116" sldId="1068"/>
            <ac:spMk id="10" creationId="{31E9D565-6810-E44B-9B1D-6FAB7B7F8E1A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01:11.984" v="428"/>
        <pc:sldMkLst>
          <pc:docMk/>
          <pc:sldMk cId="3754433943" sldId="1069"/>
        </pc:sldMkLst>
        <pc:spChg chg="add">
          <ac:chgData name="Aizhan Kassymova" userId="S::a.kassymova@satbayev.university::116eda05-19b7-4ab1-b111-75ad639c04ed" providerId="AD" clId="Web-{D7CB3F42-DEB7-5BAD-555B-256AEF50D089}" dt="2022-07-18T11:00:36.311" v="424"/>
          <ac:spMkLst>
            <pc:docMk/>
            <pc:sldMk cId="3754433943" sldId="1069"/>
            <ac:spMk id="6" creationId="{9A1739DE-FD40-2B7E-BA3F-D2AE5B69D277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35.905" v="423"/>
          <ac:spMkLst>
            <pc:docMk/>
            <pc:sldMk cId="3754433943" sldId="1069"/>
            <ac:spMk id="59" creationId="{C473C8CC-FB59-904B-86D0-BFB6A614029E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1:51.823" v="284" actId="20577"/>
          <ac:spMkLst>
            <pc:docMk/>
            <pc:sldMk cId="3754433943" sldId="1069"/>
            <ac:spMk id="71" creationId="{D0A9535F-9718-644A-A429-D02A2397C27B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01:20.547" v="430"/>
        <pc:sldMkLst>
          <pc:docMk/>
          <pc:sldMk cId="826131497" sldId="1070"/>
        </pc:sldMkLst>
        <pc:spChg chg="add">
          <ac:chgData name="Aizhan Kassymova" userId="S::a.kassymova@satbayev.university::116eda05-19b7-4ab1-b111-75ad639c04ed" providerId="AD" clId="Web-{D7CB3F42-DEB7-5BAD-555B-256AEF50D089}" dt="2022-07-18T11:00:40.733" v="425"/>
          <ac:spMkLst>
            <pc:docMk/>
            <pc:sldMk cId="826131497" sldId="1070"/>
            <ac:spMk id="4" creationId="{CF743729-02FC-B4B0-4FDB-CA56BDBE448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5:18.737" v="302" actId="20577"/>
          <ac:spMkLst>
            <pc:docMk/>
            <pc:sldMk cId="826131497" sldId="1070"/>
            <ac:spMk id="9" creationId="{247BCAC2-4B0D-C24F-A1AA-5CFB26132E0B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22.904" v="420"/>
          <ac:spMkLst>
            <pc:docMk/>
            <pc:sldMk cId="826131497" sldId="1070"/>
            <ac:spMk id="11" creationId="{F43C0D7C-054F-1B4F-AC91-25A09EF99059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7:07.350" v="328" actId="20577"/>
          <ac:spMkLst>
            <pc:docMk/>
            <pc:sldMk cId="826131497" sldId="1070"/>
            <ac:spMk id="64" creationId="{FA4476ED-595B-8542-B50D-C134553D5523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8:12.524" v="367" actId="20577"/>
          <ac:spMkLst>
            <pc:docMk/>
            <pc:sldMk cId="826131497" sldId="1070"/>
            <ac:spMk id="65" creationId="{1CC4B9E5-1262-0749-B776-9A1B21976CBD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9:39.731" v="419" actId="14100"/>
          <ac:spMkLst>
            <pc:docMk/>
            <pc:sldMk cId="826131497" sldId="1070"/>
            <ac:spMk id="124" creationId="{21466037-84B8-2C47-8046-BD516C96CDEE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9:17.417" v="407" actId="20577"/>
          <ac:spMkLst>
            <pc:docMk/>
            <pc:sldMk cId="826131497" sldId="1070"/>
            <ac:spMk id="126" creationId="{64A41E8B-84D6-BE48-B3C9-3F388FD9B67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9:29.215" v="418" actId="20577"/>
          <ac:spMkLst>
            <pc:docMk/>
            <pc:sldMk cId="826131497" sldId="1070"/>
            <ac:spMk id="127" creationId="{ADCE3EE0-3E4E-7741-A055-6E8599605060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05:47.369" v="518" actId="20577"/>
        <pc:sldMkLst>
          <pc:docMk/>
          <pc:sldMk cId="1141566410" sldId="1072"/>
        </pc:sldMkLst>
        <pc:spChg chg="add">
          <ac:chgData name="Aizhan Kassymova" userId="S::a.kassymova@satbayev.university::116eda05-19b7-4ab1-b111-75ad639c04ed" providerId="AD" clId="Web-{D7CB3F42-DEB7-5BAD-555B-256AEF50D089}" dt="2022-07-18T11:00:45.764" v="427"/>
          <ac:spMkLst>
            <pc:docMk/>
            <pc:sldMk cId="1141566410" sldId="1072"/>
            <ac:spMk id="3" creationId="{308A67F8-A250-86E9-BF8F-4E7EEE7ECB22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45.217" v="426"/>
          <ac:spMkLst>
            <pc:docMk/>
            <pc:sldMk cId="1141566410" sldId="1072"/>
            <ac:spMk id="5" creationId="{D55A10CF-7248-164C-A5EF-FC5AA96E941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1:40.469" v="446" actId="20577"/>
          <ac:spMkLst>
            <pc:docMk/>
            <pc:sldMk cId="1141566410" sldId="1072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5:47.369" v="518" actId="20577"/>
          <ac:spMkLst>
            <pc:docMk/>
            <pc:sldMk cId="1141566410" sldId="1072"/>
            <ac:spMk id="11" creationId="{D0F92E26-A453-3745-8C0F-BF92C1E3A8B6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4:32.288" v="515" actId="20577"/>
          <ac:spMkLst>
            <pc:docMk/>
            <pc:sldMk cId="1141566410" sldId="1072"/>
            <ac:spMk id="12" creationId="{7E46F3CB-B7A2-6C4C-B085-55F383976BB8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13:10.056" v="636"/>
        <pc:sldMkLst>
          <pc:docMk/>
          <pc:sldMk cId="3805243786" sldId="1073"/>
        </pc:sldMkLst>
        <pc:spChg chg="add mod">
          <ac:chgData name="Aizhan Kassymova" userId="S::a.kassymova@satbayev.university::116eda05-19b7-4ab1-b111-75ad639c04ed" providerId="AD" clId="Web-{D7CB3F42-DEB7-5BAD-555B-256AEF50D089}" dt="2022-07-18T11:09:59.534" v="602" actId="1076"/>
          <ac:spMkLst>
            <pc:docMk/>
            <pc:sldMk cId="3805243786" sldId="1073"/>
            <ac:spMk id="3" creationId="{90251909-BCAD-E82E-A127-40157877D76C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6:44.808" v="543" actId="1076"/>
          <ac:spMkLst>
            <pc:docMk/>
            <pc:sldMk cId="3805243786" sldId="1073"/>
            <ac:spMk id="8" creationId="{44008892-5F15-CD46-8B74-F28D8BF76E3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6:06.510" v="522" actId="20577"/>
          <ac:spMkLst>
            <pc:docMk/>
            <pc:sldMk cId="3805243786" sldId="1073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8:25.562" v="590" actId="20577"/>
          <ac:spMkLst>
            <pc:docMk/>
            <pc:sldMk cId="3805243786" sldId="1073"/>
            <ac:spMk id="10" creationId="{8E22C996-6035-504C-97CC-082C3EAD4AF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9:07.876" v="595" actId="20577"/>
          <ac:spMkLst>
            <pc:docMk/>
            <pc:sldMk cId="3805243786" sldId="1073"/>
            <ac:spMk id="13" creationId="{4518B9B7-A17A-DD48-BBA8-A1AC04589450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8:32.187" v="591" actId="20577"/>
          <ac:spMkLst>
            <pc:docMk/>
            <pc:sldMk cId="3805243786" sldId="1073"/>
            <ac:spMk id="14" creationId="{AC1983CF-C4CB-FF47-A69D-3E65B8C9682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9:41.111" v="598" actId="20577"/>
          <ac:spMkLst>
            <pc:docMk/>
            <pc:sldMk cId="3805243786" sldId="1073"/>
            <ac:spMk id="15" creationId="{0B2B9504-D191-9144-8C84-929183C16C80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7:43.920" v="585" actId="20577"/>
          <ac:spMkLst>
            <pc:docMk/>
            <pc:sldMk cId="3805243786" sldId="1073"/>
            <ac:spMk id="21" creationId="{B64D7167-BDDE-A148-84EB-4FB5D33E4E55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9:50.565" v="599"/>
          <ac:spMkLst>
            <pc:docMk/>
            <pc:sldMk cId="3805243786" sldId="1073"/>
            <ac:spMk id="59" creationId="{FD2215CF-ECE6-6746-8DE5-3833EE2398C9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15:01.794" v="646"/>
        <pc:sldMkLst>
          <pc:docMk/>
          <pc:sldMk cId="2163266440" sldId="1074"/>
        </pc:sldMkLst>
        <pc:spChg chg="add">
          <ac:chgData name="Aizhan Kassymova" userId="S::a.kassymova@satbayev.university::116eda05-19b7-4ab1-b111-75ad639c04ed" providerId="AD" clId="Web-{D7CB3F42-DEB7-5BAD-555B-256AEF50D089}" dt="2022-07-18T11:10:08.347" v="604"/>
          <ac:spMkLst>
            <pc:docMk/>
            <pc:sldMk cId="2163266440" sldId="1074"/>
            <ac:spMk id="3" creationId="{A43D83EE-FF9D-24F6-0ADD-718331E3249F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0:43.895" v="611" actId="1076"/>
          <ac:spMkLst>
            <pc:docMk/>
            <pc:sldMk cId="2163266440" sldId="1074"/>
            <ac:spMk id="8" creationId="{44008892-5F15-CD46-8B74-F28D8BF76E3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0:25.597" v="607" actId="20577"/>
          <ac:spMkLst>
            <pc:docMk/>
            <pc:sldMk cId="2163266440" sldId="1074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0:57.817" v="614" actId="20577"/>
          <ac:spMkLst>
            <pc:docMk/>
            <pc:sldMk cId="2163266440" sldId="1074"/>
            <ac:spMk id="21" creationId="{B64D7167-BDDE-A148-84EB-4FB5D33E4E55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1:40.897" v="622" actId="20577"/>
          <ac:spMkLst>
            <pc:docMk/>
            <pc:sldMk cId="2163266440" sldId="1074"/>
            <ac:spMk id="59" creationId="{F5ECC14E-6AC7-4243-86F2-25BD5F2B846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1:57.413" v="624" actId="20577"/>
          <ac:spMkLst>
            <pc:docMk/>
            <pc:sldMk cId="2163266440" sldId="1074"/>
            <ac:spMk id="60" creationId="{D3260771-3905-E24E-8B12-64D566C6B98F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1:27.006" v="619" actId="20577"/>
          <ac:spMkLst>
            <pc:docMk/>
            <pc:sldMk cId="2163266440" sldId="1074"/>
            <ac:spMk id="61" creationId="{9E1B76BD-C8EB-7245-9B75-E2D499F3E682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10:07.596" v="603"/>
          <ac:spMkLst>
            <pc:docMk/>
            <pc:sldMk cId="2163266440" sldId="1074"/>
            <ac:spMk id="62" creationId="{805F15D5-7E9E-E54C-BDFB-FEFBBAA1DBA2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21:42.371" v="752" actId="1076"/>
        <pc:sldMkLst>
          <pc:docMk/>
          <pc:sldMk cId="2874712059" sldId="1075"/>
        </pc:sldMkLst>
        <pc:spChg chg="mod">
          <ac:chgData name="Aizhan Kassymova" userId="S::a.kassymova@satbayev.university::116eda05-19b7-4ab1-b111-75ad639c04ed" providerId="AD" clId="Web-{D7CB3F42-DEB7-5BAD-555B-256AEF50D089}" dt="2022-07-18T11:19:29.538" v="694" actId="14100"/>
          <ac:spMkLst>
            <pc:docMk/>
            <pc:sldMk cId="2874712059" sldId="1075"/>
            <ac:spMk id="4" creationId="{C4BF7570-9992-2546-969B-3F60B086818E}"/>
          </ac:spMkLst>
        </pc:spChg>
        <pc:spChg chg="add">
          <ac:chgData name="Aizhan Kassymova" userId="S::a.kassymova@satbayev.university::116eda05-19b7-4ab1-b111-75ad639c04ed" providerId="AD" clId="Web-{D7CB3F42-DEB7-5BAD-555B-256AEF50D089}" dt="2022-07-18T11:16:44.673" v="658"/>
          <ac:spMkLst>
            <pc:docMk/>
            <pc:sldMk cId="2874712059" sldId="1075"/>
            <ac:spMk id="5" creationId="{82DC6191-6DE8-15FA-8E80-CEAA8BCB572D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7:52.691" v="661" actId="20577"/>
          <ac:spMkLst>
            <pc:docMk/>
            <pc:sldMk cId="2874712059" sldId="1075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8:58.021" v="685" actId="20577"/>
          <ac:spMkLst>
            <pc:docMk/>
            <pc:sldMk cId="2874712059" sldId="1075"/>
            <ac:spMk id="62" creationId="{6FDB6615-546D-6440-BBC8-3C06990BF0E4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16:44.251" v="657"/>
          <ac:spMkLst>
            <pc:docMk/>
            <pc:sldMk cId="2874712059" sldId="1075"/>
            <ac:spMk id="65" creationId="{7E482904-1521-274F-AE73-DF7E96ACE75C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0:57.557" v="724" actId="20577"/>
          <ac:spMkLst>
            <pc:docMk/>
            <pc:sldMk cId="2874712059" sldId="1075"/>
            <ac:spMk id="74" creationId="{CCB0A876-D266-4A45-A302-8A1ECD42C715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0:12.633" v="704" actId="1076"/>
          <ac:spMkLst>
            <pc:docMk/>
            <pc:sldMk cId="2874712059" sldId="1075"/>
            <ac:spMk id="76" creationId="{8BC58F30-FF48-FF4E-819B-1E40B909576D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0:31.087" v="713" actId="1076"/>
          <ac:spMkLst>
            <pc:docMk/>
            <pc:sldMk cId="2874712059" sldId="1075"/>
            <ac:spMk id="80" creationId="{F8F4F9A2-8F8A-0A49-A582-7B28C50C802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1:19.964" v="740" actId="1076"/>
          <ac:spMkLst>
            <pc:docMk/>
            <pc:sldMk cId="2874712059" sldId="1075"/>
            <ac:spMk id="84" creationId="{24A3B2D9-8989-434A-9FC2-223A7BF47D9C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1:38.027" v="751" actId="1076"/>
          <ac:spMkLst>
            <pc:docMk/>
            <pc:sldMk cId="2874712059" sldId="1075"/>
            <ac:spMk id="85" creationId="{5F7EC06B-E293-DF46-888B-439F61ED3140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1:42.371" v="752" actId="1076"/>
          <ac:spMkLst>
            <pc:docMk/>
            <pc:sldMk cId="2874712059" sldId="1075"/>
            <ac:spMk id="86" creationId="{29F1D00D-DC1A-684B-8E6D-3829DD416398}"/>
          </ac:spMkLst>
        </pc:spChg>
      </pc:sldChg>
      <pc:sldChg chg="ord modNotes">
        <pc:chgData name="Aizhan Kassymova" userId="S::a.kassymova@satbayev.university::116eda05-19b7-4ab1-b111-75ad639c04ed" providerId="AD" clId="Web-{D7CB3F42-DEB7-5BAD-555B-256AEF50D089}" dt="2022-07-18T09:23:56.327" v="240"/>
        <pc:sldMkLst>
          <pc:docMk/>
          <pc:sldMk cId="511336183" sldId="1170"/>
        </pc:sldMkLst>
      </pc:sldChg>
      <pc:sldChg chg="modSp modNotes">
        <pc:chgData name="Aizhan Kassymova" userId="S::a.kassymova@satbayev.university::116eda05-19b7-4ab1-b111-75ad639c04ed" providerId="AD" clId="Web-{D7CB3F42-DEB7-5BAD-555B-256AEF50D089}" dt="2022-07-18T07:59:11.844" v="152"/>
        <pc:sldMkLst>
          <pc:docMk/>
          <pc:sldMk cId="3814211440" sldId="1171"/>
        </pc:sldMkLst>
        <pc:spChg chg="mod">
          <ac:chgData name="Aizhan Kassymova" userId="S::a.kassymova@satbayev.university::116eda05-19b7-4ab1-b111-75ad639c04ed" providerId="AD" clId="Web-{D7CB3F42-DEB7-5BAD-555B-256AEF50D089}" dt="2022-07-18T07:52:29.359" v="116" actId="20577"/>
          <ac:spMkLst>
            <pc:docMk/>
            <pc:sldMk cId="3814211440" sldId="1171"/>
            <ac:spMk id="12" creationId="{99205150-A642-0847-95C4-8C48A24DAC8A}"/>
          </ac:spMkLst>
        </pc:spChg>
      </pc:sldChg>
      <pc:sldChg chg="modNotes">
        <pc:chgData name="Aizhan Kassymova" userId="S::a.kassymova@satbayev.university::116eda05-19b7-4ab1-b111-75ad639c04ed" providerId="AD" clId="Web-{D7CB3F42-DEB7-5BAD-555B-256AEF50D089}" dt="2022-07-18T08:02:59.087" v="157"/>
        <pc:sldMkLst>
          <pc:docMk/>
          <pc:sldMk cId="2885702084" sldId="1172"/>
        </pc:sldMkLst>
      </pc:sldChg>
      <pc:sldChg chg="modNotes">
        <pc:chgData name="Aizhan Kassymova" userId="S::a.kassymova@satbayev.university::116eda05-19b7-4ab1-b111-75ad639c04ed" providerId="AD" clId="Web-{D7CB3F42-DEB7-5BAD-555B-256AEF50D089}" dt="2022-07-18T08:15:29.569" v="182"/>
        <pc:sldMkLst>
          <pc:docMk/>
          <pc:sldMk cId="1781887903" sldId="1173"/>
        </pc:sldMkLst>
      </pc:sldChg>
      <pc:sldChg chg="modNotes">
        <pc:chgData name="Aizhan Kassymova" userId="S::a.kassymova@satbayev.university::116eda05-19b7-4ab1-b111-75ad639c04ed" providerId="AD" clId="Web-{D7CB3F42-DEB7-5BAD-555B-256AEF50D089}" dt="2022-07-18T08:15:41.335" v="184"/>
        <pc:sldMkLst>
          <pc:docMk/>
          <pc:sldMk cId="524292350" sldId="1174"/>
        </pc:sldMkLst>
      </pc:sldChg>
      <pc:sldChg chg="del modNotes">
        <pc:chgData name="Aizhan Kassymova" userId="S::a.kassymova@satbayev.university::116eda05-19b7-4ab1-b111-75ad639c04ed" providerId="AD" clId="Web-{D7CB3F42-DEB7-5BAD-555B-256AEF50D089}" dt="2022-07-18T08:21:56.069" v="187"/>
        <pc:sldMkLst>
          <pc:docMk/>
          <pc:sldMk cId="1288379242" sldId="1175"/>
        </pc:sldMkLst>
      </pc:sldChg>
    </pc:docChg>
  </pc:docChgLst>
  <pc:docChgLst>
    <pc:chgData name="Aizhan Kassymova" userId="S::a.kassymova@satbayev.university::116eda05-19b7-4ab1-b111-75ad639c04ed" providerId="AD" clId="Web-{19DF76C1-125B-8112-37A0-985232496FF0}"/>
    <pc:docChg chg="modSld">
      <pc:chgData name="Aizhan Kassymova" userId="S::a.kassymova@satbayev.university::116eda05-19b7-4ab1-b111-75ad639c04ed" providerId="AD" clId="Web-{19DF76C1-125B-8112-37A0-985232496FF0}" dt="2022-07-13T17:54:10.509" v="118" actId="20577"/>
      <pc:docMkLst>
        <pc:docMk/>
      </pc:docMkLst>
      <pc:sldChg chg="modSp">
        <pc:chgData name="Aizhan Kassymova" userId="S::a.kassymova@satbayev.university::116eda05-19b7-4ab1-b111-75ad639c04ed" providerId="AD" clId="Web-{19DF76C1-125B-8112-37A0-985232496FF0}" dt="2022-07-13T17:54:10.509" v="118" actId="20577"/>
        <pc:sldMkLst>
          <pc:docMk/>
          <pc:sldMk cId="701523990" sldId="977"/>
        </pc:sldMkLst>
        <pc:spChg chg="mod">
          <ac:chgData name="Aizhan Kassymova" userId="S::a.kassymova@satbayev.university::116eda05-19b7-4ab1-b111-75ad639c04ed" providerId="AD" clId="Web-{19DF76C1-125B-8112-37A0-985232496FF0}" dt="2022-07-13T17:52:56.913" v="47" actId="1076"/>
          <ac:spMkLst>
            <pc:docMk/>
            <pc:sldMk cId="701523990" sldId="977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3:09.788" v="60" actId="20577"/>
          <ac:spMkLst>
            <pc:docMk/>
            <pc:sldMk cId="701523990" sldId="977"/>
            <ac:spMk id="304" creationId="{7F01473B-D3BF-EB40-A40F-58D06873F71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3:17.913" v="68" actId="20577"/>
          <ac:spMkLst>
            <pc:docMk/>
            <pc:sldMk cId="701523990" sldId="977"/>
            <ac:spMk id="305" creationId="{15B8B92D-43FD-C448-829C-72D56B8EC46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4:10.509" v="118" actId="20577"/>
          <ac:spMkLst>
            <pc:docMk/>
            <pc:sldMk cId="701523990" sldId="977"/>
            <ac:spMk id="311" creationId="{556DA9AA-BD66-E340-BB5A-0B5515A57706}"/>
          </ac:spMkLst>
        </pc:spChg>
      </pc:sldChg>
    </pc:docChg>
  </pc:docChgLst>
  <pc:docChgLst>
    <pc:chgData name="Aizhan Kassymova" userId="S::a.kassymova@satbayev.university::116eda05-19b7-4ab1-b111-75ad639c04ed" providerId="AD" clId="Web-{5A0C0DAB-ADAC-5BBC-0290-1783241FBB26}"/>
    <pc:docChg chg="addSld delSld modSld sldOrd">
      <pc:chgData name="Aizhan Kassymova" userId="S::a.kassymova@satbayev.university::116eda05-19b7-4ab1-b111-75ad639c04ed" providerId="AD" clId="Web-{5A0C0DAB-ADAC-5BBC-0290-1783241FBB26}" dt="2022-07-28T09:58:10.553" v="891" actId="20577"/>
      <pc:docMkLst>
        <pc:docMk/>
      </pc:docMkLst>
      <pc:sldChg chg="delSp modNotes">
        <pc:chgData name="Aizhan Kassymova" userId="S::a.kassymova@satbayev.university::116eda05-19b7-4ab1-b111-75ad639c04ed" providerId="AD" clId="Web-{5A0C0DAB-ADAC-5BBC-0290-1783241FBB26}" dt="2022-07-28T09:35:47.836" v="613"/>
        <pc:sldMkLst>
          <pc:docMk/>
          <pc:sldMk cId="692421666" sldId="962"/>
        </pc:sldMkLst>
        <pc:spChg chg="del">
          <ac:chgData name="Aizhan Kassymova" userId="S::a.kassymova@satbayev.university::116eda05-19b7-4ab1-b111-75ad639c04ed" providerId="AD" clId="Web-{5A0C0DAB-ADAC-5BBC-0290-1783241FBB26}" dt="2022-07-28T09:35:47.836" v="613"/>
          <ac:spMkLst>
            <pc:docMk/>
            <pc:sldMk cId="692421666" sldId="962"/>
            <ac:spMk id="2" creationId="{07B38232-FD7C-094B-4F81-C3CD45DC0EBE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9:35:46.632" v="612"/>
          <ac:spMkLst>
            <pc:docMk/>
            <pc:sldMk cId="692421666" sldId="962"/>
            <ac:spMk id="3" creationId="{3A5291AE-C2A8-4D48-FD2F-7F4C0BB9ECF6}"/>
          </ac:spMkLst>
        </pc:spChg>
      </pc:sldChg>
      <pc:sldChg chg="del">
        <pc:chgData name="Aizhan Kassymova" userId="S::a.kassymova@satbayev.university::116eda05-19b7-4ab1-b111-75ad639c04ed" providerId="AD" clId="Web-{5A0C0DAB-ADAC-5BBC-0290-1783241FBB26}" dt="2022-07-28T09:46:06.544" v="614"/>
        <pc:sldMkLst>
          <pc:docMk/>
          <pc:sldMk cId="509684337" sldId="1084"/>
        </pc:sldMkLst>
      </pc:sldChg>
      <pc:sldChg chg="del">
        <pc:chgData name="Aizhan Kassymova" userId="S::a.kassymova@satbayev.university::116eda05-19b7-4ab1-b111-75ad639c04ed" providerId="AD" clId="Web-{5A0C0DAB-ADAC-5BBC-0290-1783241FBB26}" dt="2022-07-28T09:28:19.742" v="358"/>
        <pc:sldMkLst>
          <pc:docMk/>
          <pc:sldMk cId="1061255397" sldId="1085"/>
        </pc:sldMkLst>
      </pc:sldChg>
      <pc:sldChg chg="del modNotes">
        <pc:chgData name="Aizhan Kassymova" userId="S::a.kassymova@satbayev.university::116eda05-19b7-4ab1-b111-75ad639c04ed" providerId="AD" clId="Web-{5A0C0DAB-ADAC-5BBC-0290-1783241FBB26}" dt="2022-07-28T09:28:41.993" v="362"/>
        <pc:sldMkLst>
          <pc:docMk/>
          <pc:sldMk cId="230245485" sldId="1086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9:31:25.827" v="383"/>
        <pc:sldMkLst>
          <pc:docMk/>
          <pc:sldMk cId="881108358" sldId="1087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9:29:04.416" v="363"/>
        <pc:sldMkLst>
          <pc:docMk/>
          <pc:sldMk cId="418309044" sldId="1088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9:24:18.031" v="344"/>
        <pc:sldMkLst>
          <pc:docMk/>
          <pc:sldMk cId="372217256" sldId="1089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9:18:55.301" v="317"/>
        <pc:sldMkLst>
          <pc:docMk/>
          <pc:sldMk cId="66877705" sldId="1092"/>
        </pc:sldMkLst>
      </pc:sldChg>
      <pc:sldChg chg="ord modNotes">
        <pc:chgData name="Aizhan Kassymova" userId="S::a.kassymova@satbayev.university::116eda05-19b7-4ab1-b111-75ad639c04ed" providerId="AD" clId="Web-{5A0C0DAB-ADAC-5BBC-0290-1783241FBB26}" dt="2022-07-28T09:16:24.655" v="308"/>
        <pc:sldMkLst>
          <pc:docMk/>
          <pc:sldMk cId="3213475922" sldId="1093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9:19:24.005" v="321"/>
        <pc:sldMkLst>
          <pc:docMk/>
          <pc:sldMk cId="3158040249" sldId="1094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9:17:03.157" v="315"/>
        <pc:sldMkLst>
          <pc:docMk/>
          <pc:sldMk cId="736399728" sldId="1095"/>
        </pc:sldMkLst>
      </pc:sldChg>
      <pc:sldChg chg="del">
        <pc:chgData name="Aizhan Kassymova" userId="S::a.kassymova@satbayev.university::116eda05-19b7-4ab1-b111-75ad639c04ed" providerId="AD" clId="Web-{5A0C0DAB-ADAC-5BBC-0290-1783241FBB26}" dt="2022-07-28T07:40:35.150" v="168"/>
        <pc:sldMkLst>
          <pc:docMk/>
          <pc:sldMk cId="3629514123" sldId="1096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7:37:19.318" v="155"/>
        <pc:sldMkLst>
          <pc:docMk/>
          <pc:sldMk cId="3933713623" sldId="1097"/>
        </pc:sldMkLst>
      </pc:sldChg>
      <pc:sldChg chg="add del">
        <pc:chgData name="Aizhan Kassymova" userId="S::a.kassymova@satbayev.university::116eda05-19b7-4ab1-b111-75ad639c04ed" providerId="AD" clId="Web-{5A0C0DAB-ADAC-5BBC-0290-1783241FBB26}" dt="2022-07-28T07:37:31.756" v="156"/>
        <pc:sldMkLst>
          <pc:docMk/>
          <pc:sldMk cId="3923899196" sldId="1098"/>
        </pc:sldMkLst>
      </pc:sldChg>
      <pc:sldChg chg="del">
        <pc:chgData name="Aizhan Kassymova" userId="S::a.kassymova@satbayev.university::116eda05-19b7-4ab1-b111-75ad639c04ed" providerId="AD" clId="Web-{5A0C0DAB-ADAC-5BBC-0290-1783241FBB26}" dt="2022-07-28T07:36:45.520" v="152"/>
        <pc:sldMkLst>
          <pc:docMk/>
          <pc:sldMk cId="3782171525" sldId="1099"/>
        </pc:sldMkLst>
      </pc:sldChg>
      <pc:sldChg chg="del">
        <pc:chgData name="Aizhan Kassymova" userId="S::a.kassymova@satbayev.university::116eda05-19b7-4ab1-b111-75ad639c04ed" providerId="AD" clId="Web-{5A0C0DAB-ADAC-5BBC-0290-1783241FBB26}" dt="2022-07-28T07:36:45.474" v="151"/>
        <pc:sldMkLst>
          <pc:docMk/>
          <pc:sldMk cId="1338500020" sldId="1100"/>
        </pc:sldMkLst>
      </pc:sldChg>
      <pc:sldChg chg="del">
        <pc:chgData name="Aizhan Kassymova" userId="S::a.kassymova@satbayev.university::116eda05-19b7-4ab1-b111-75ad639c04ed" providerId="AD" clId="Web-{5A0C0DAB-ADAC-5BBC-0290-1783241FBB26}" dt="2022-07-28T07:36:43.395" v="150"/>
        <pc:sldMkLst>
          <pc:docMk/>
          <pc:sldMk cId="3998945197" sldId="1101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7:33:27.985" v="149"/>
        <pc:sldMkLst>
          <pc:docMk/>
          <pc:sldMk cId="277404032" sldId="1102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7:31:35.217" v="129"/>
        <pc:sldMkLst>
          <pc:docMk/>
          <pc:sldMk cId="2173901457" sldId="1103"/>
        </pc:sldMkLst>
      </pc:sldChg>
      <pc:sldChg chg="del modNotes">
        <pc:chgData name="Aizhan Kassymova" userId="S::a.kassymova@satbayev.university::116eda05-19b7-4ab1-b111-75ad639c04ed" providerId="AD" clId="Web-{5A0C0DAB-ADAC-5BBC-0290-1783241FBB26}" dt="2022-07-28T07:31:44.311" v="133"/>
        <pc:sldMkLst>
          <pc:docMk/>
          <pc:sldMk cId="4034064652" sldId="1104"/>
        </pc:sldMkLst>
      </pc:sldChg>
      <pc:sldChg chg="del modNotes">
        <pc:chgData name="Aizhan Kassymova" userId="S::a.kassymova@satbayev.university::116eda05-19b7-4ab1-b111-75ad639c04ed" providerId="AD" clId="Web-{5A0C0DAB-ADAC-5BBC-0290-1783241FBB26}" dt="2022-07-28T07:31:40.014" v="132"/>
        <pc:sldMkLst>
          <pc:docMk/>
          <pc:sldMk cId="1312220127" sldId="1105"/>
        </pc:sldMkLst>
      </pc:sldChg>
      <pc:sldChg chg="del">
        <pc:chgData name="Aizhan Kassymova" userId="S::a.kassymova@satbayev.university::116eda05-19b7-4ab1-b111-75ad639c04ed" providerId="AD" clId="Web-{5A0C0DAB-ADAC-5BBC-0290-1783241FBB26}" dt="2022-07-28T07:31:38.717" v="131"/>
        <pc:sldMkLst>
          <pc:docMk/>
          <pc:sldMk cId="546357948" sldId="1106"/>
        </pc:sldMkLst>
      </pc:sldChg>
      <pc:sldChg chg="del modNotes">
        <pc:chgData name="Aizhan Kassymova" userId="S::a.kassymova@satbayev.university::116eda05-19b7-4ab1-b111-75ad639c04ed" providerId="AD" clId="Web-{5A0C0DAB-ADAC-5BBC-0290-1783241FBB26}" dt="2022-07-28T07:31:37.670" v="130"/>
        <pc:sldMkLst>
          <pc:docMk/>
          <pc:sldMk cId="2875860226" sldId="1107"/>
        </pc:sldMkLst>
      </pc:sldChg>
      <pc:sldChg chg="modNotes">
        <pc:chgData name="Aizhan Kassymova" userId="S::a.kassymova@satbayev.university::116eda05-19b7-4ab1-b111-75ad639c04ed" providerId="AD" clId="Web-{5A0C0DAB-ADAC-5BBC-0290-1783241FBB26}" dt="2022-07-28T07:25:31.428" v="94"/>
        <pc:sldMkLst>
          <pc:docMk/>
          <pc:sldMk cId="1873688477" sldId="1108"/>
        </pc:sldMkLst>
      </pc:sldChg>
      <pc:sldChg chg="del modNotes">
        <pc:chgData name="Aizhan Kassymova" userId="S::a.kassymova@satbayev.university::116eda05-19b7-4ab1-b111-75ad639c04ed" providerId="AD" clId="Web-{5A0C0DAB-ADAC-5BBC-0290-1783241FBB26}" dt="2022-07-28T04:53:25.107" v="73"/>
        <pc:sldMkLst>
          <pc:docMk/>
          <pc:sldMk cId="2909553252" sldId="1109"/>
        </pc:sldMkLst>
      </pc:sldChg>
      <pc:sldChg chg="modSp modNotes">
        <pc:chgData name="Aizhan Kassymova" userId="S::a.kassymova@satbayev.university::116eda05-19b7-4ab1-b111-75ad639c04ed" providerId="AD" clId="Web-{5A0C0DAB-ADAC-5BBC-0290-1783241FBB26}" dt="2022-07-28T09:58:10.553" v="891" actId="20577"/>
        <pc:sldMkLst>
          <pc:docMk/>
          <pc:sldMk cId="1313520129" sldId="1110"/>
        </pc:sldMkLst>
        <pc:spChg chg="mod">
          <ac:chgData name="Aizhan Kassymova" userId="S::a.kassymova@satbayev.university::116eda05-19b7-4ab1-b111-75ad639c04ed" providerId="AD" clId="Web-{5A0C0DAB-ADAC-5BBC-0290-1783241FBB26}" dt="2022-07-28T09:58:10.553" v="891" actId="20577"/>
          <ac:spMkLst>
            <pc:docMk/>
            <pc:sldMk cId="1313520129" sldId="1110"/>
            <ac:spMk id="2" creationId="{3B8CD900-19EC-824C-BF74-AADFBF5A172E}"/>
          </ac:spMkLst>
        </pc:spChg>
      </pc:sldChg>
      <pc:sldChg chg="del modNotes">
        <pc:chgData name="Aizhan Kassymova" userId="S::a.kassymova@satbayev.university::116eda05-19b7-4ab1-b111-75ad639c04ed" providerId="AD" clId="Web-{5A0C0DAB-ADAC-5BBC-0290-1783241FBB26}" dt="2022-07-28T04:51:42.057" v="51"/>
        <pc:sldMkLst>
          <pc:docMk/>
          <pc:sldMk cId="1674058713" sldId="1111"/>
        </pc:sldMkLst>
      </pc:sldChg>
      <pc:sldChg chg="del modNotes">
        <pc:chgData name="Aizhan Kassymova" userId="S::a.kassymova@satbayev.university::116eda05-19b7-4ab1-b111-75ad639c04ed" providerId="AD" clId="Web-{5A0C0DAB-ADAC-5BBC-0290-1783241FBB26}" dt="2022-07-28T04:51:39.448" v="50"/>
        <pc:sldMkLst>
          <pc:docMk/>
          <pc:sldMk cId="3884015337" sldId="1112"/>
        </pc:sldMkLst>
      </pc:sldChg>
      <pc:sldChg chg="addSp delSp modSp modNotes">
        <pc:chgData name="Aizhan Kassymova" userId="S::a.kassymova@satbayev.university::116eda05-19b7-4ab1-b111-75ad639c04ed" providerId="AD" clId="Web-{5A0C0DAB-ADAC-5BBC-0290-1783241FBB26}" dt="2022-07-28T09:57:22.317" v="887"/>
        <pc:sldMkLst>
          <pc:docMk/>
          <pc:sldMk cId="2965195691" sldId="1113"/>
        </pc:sldMkLst>
        <pc:spChg chg="mod">
          <ac:chgData name="Aizhan Kassymova" userId="S::a.kassymova@satbayev.university::116eda05-19b7-4ab1-b111-75ad639c04ed" providerId="AD" clId="Web-{5A0C0DAB-ADAC-5BBC-0290-1783241FBB26}" dt="2022-07-28T09:55:23.313" v="815" actId="20577"/>
          <ac:spMkLst>
            <pc:docMk/>
            <pc:sldMk cId="2965195691" sldId="1113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5A0C0DAB-ADAC-5BBC-0290-1783241FBB26}" dt="2022-07-28T09:57:03.551" v="883" actId="20577"/>
          <ac:spMkLst>
            <pc:docMk/>
            <pc:sldMk cId="2965195691" sldId="1113"/>
            <ac:spMk id="517" creationId="{5055A8EA-25BB-5D41-BECF-4117E4AC2670}"/>
          </ac:spMkLst>
        </pc:spChg>
        <pc:grpChg chg="add del">
          <ac:chgData name="Aizhan Kassymova" userId="S::a.kassymova@satbayev.university::116eda05-19b7-4ab1-b111-75ad639c04ed" providerId="AD" clId="Web-{5A0C0DAB-ADAC-5BBC-0290-1783241FBB26}" dt="2022-07-28T09:57:18.286" v="885"/>
          <ac:grpSpMkLst>
            <pc:docMk/>
            <pc:sldMk cId="2965195691" sldId="1113"/>
            <ac:grpSpMk id="8" creationId="{19F1EBFF-8E40-F968-48D1-68B819D9A617}"/>
          </ac:grpSpMkLst>
        </pc:grpChg>
        <pc:grpChg chg="del">
          <ac:chgData name="Aizhan Kassymova" userId="S::a.kassymova@satbayev.university::116eda05-19b7-4ab1-b111-75ad639c04ed" providerId="AD" clId="Web-{5A0C0DAB-ADAC-5BBC-0290-1783241FBB26}" dt="2022-07-28T09:57:21.379" v="886"/>
          <ac:grpSpMkLst>
            <pc:docMk/>
            <pc:sldMk cId="2965195691" sldId="1113"/>
            <ac:grpSpMk id="9" creationId="{D2B3154C-E2F2-B640-9101-FD641275409F}"/>
          </ac:grpSpMkLst>
        </pc:grpChg>
        <pc:grpChg chg="add">
          <ac:chgData name="Aizhan Kassymova" userId="S::a.kassymova@satbayev.university::116eda05-19b7-4ab1-b111-75ad639c04ed" providerId="AD" clId="Web-{5A0C0DAB-ADAC-5BBC-0290-1783241FBB26}" dt="2022-07-28T09:57:22.317" v="887"/>
          <ac:grpSpMkLst>
            <pc:docMk/>
            <pc:sldMk cId="2965195691" sldId="1113"/>
            <ac:grpSpMk id="21" creationId="{48B75F36-1649-9FA9-4BD8-00EF2242DC38}"/>
          </ac:grpSpMkLst>
        </pc:grpChg>
      </pc:sldChg>
      <pc:sldChg chg="delSp modSp modNotes">
        <pc:chgData name="Aizhan Kassymova" userId="S::a.kassymova@satbayev.university::116eda05-19b7-4ab1-b111-75ad639c04ed" providerId="AD" clId="Web-{5A0C0DAB-ADAC-5BBC-0290-1783241FBB26}" dt="2022-07-28T09:52:28.807" v="810" actId="20577"/>
        <pc:sldMkLst>
          <pc:docMk/>
          <pc:sldMk cId="3648085974" sldId="1114"/>
        </pc:sldMkLst>
        <pc:spChg chg="mod">
          <ac:chgData name="Aizhan Kassymova" userId="S::a.kassymova@satbayev.university::116eda05-19b7-4ab1-b111-75ad639c04ed" providerId="AD" clId="Web-{5A0C0DAB-ADAC-5BBC-0290-1783241FBB26}" dt="2022-07-28T09:48:36.502" v="646" actId="20577"/>
          <ac:spMkLst>
            <pc:docMk/>
            <pc:sldMk cId="3648085974" sldId="1114"/>
            <ac:spMk id="2" creationId="{3B8CD900-19EC-824C-BF74-AADFBF5A172E}"/>
          </ac:spMkLst>
        </pc:spChg>
        <pc:spChg chg="del mod">
          <ac:chgData name="Aizhan Kassymova" userId="S::a.kassymova@satbayev.university::116eda05-19b7-4ab1-b111-75ad639c04ed" providerId="AD" clId="Web-{5A0C0DAB-ADAC-5BBC-0290-1783241FBB26}" dt="2022-07-28T09:50:02.740" v="671"/>
          <ac:spMkLst>
            <pc:docMk/>
            <pc:sldMk cId="3648085974" sldId="1114"/>
            <ac:spMk id="6" creationId="{0C49E7E9-FAA1-6B4E-871E-EA23858B60C6}"/>
          </ac:spMkLst>
        </pc:spChg>
        <pc:spChg chg="mod">
          <ac:chgData name="Aizhan Kassymova" userId="S::a.kassymova@satbayev.university::116eda05-19b7-4ab1-b111-75ad639c04ed" providerId="AD" clId="Web-{5A0C0DAB-ADAC-5BBC-0290-1783241FBB26}" dt="2022-07-28T09:49:13.191" v="662" actId="20577"/>
          <ac:spMkLst>
            <pc:docMk/>
            <pc:sldMk cId="3648085974" sldId="1114"/>
            <ac:spMk id="526" creationId="{8933385F-1349-114E-8950-59CB886F3A0E}"/>
          </ac:spMkLst>
        </pc:spChg>
        <pc:spChg chg="mod">
          <ac:chgData name="Aizhan Kassymova" userId="S::a.kassymova@satbayev.university::116eda05-19b7-4ab1-b111-75ad639c04ed" providerId="AD" clId="Web-{5A0C0DAB-ADAC-5BBC-0290-1783241FBB26}" dt="2022-07-28T09:52:28.807" v="810" actId="20577"/>
          <ac:spMkLst>
            <pc:docMk/>
            <pc:sldMk cId="3648085974" sldId="1114"/>
            <ac:spMk id="527" creationId="{D8394745-F660-7141-9DD3-60B497C3EBAB}"/>
          </ac:spMkLst>
        </pc:spChg>
      </pc:sldChg>
      <pc:sldChg chg="modNotes">
        <pc:chgData name="Aizhan Kassymova" userId="S::a.kassymova@satbayev.university::116eda05-19b7-4ab1-b111-75ad639c04ed" providerId="AD" clId="Web-{5A0C0DAB-ADAC-5BBC-0290-1783241FBB26}" dt="2022-07-28T04:35:12.650" v="9"/>
        <pc:sldMkLst>
          <pc:docMk/>
          <pc:sldMk cId="2835833805" sldId="1115"/>
        </pc:sldMkLst>
      </pc:sldChg>
      <pc:sldChg chg="new del">
        <pc:chgData name="Aizhan Kassymova" userId="S::a.kassymova@satbayev.university::116eda05-19b7-4ab1-b111-75ad639c04ed" providerId="AD" clId="Web-{5A0C0DAB-ADAC-5BBC-0290-1783241FBB26}" dt="2022-07-28T04:52:20.949" v="53"/>
        <pc:sldMkLst>
          <pc:docMk/>
          <pc:sldMk cId="194924896" sldId="1118"/>
        </pc:sldMkLst>
      </pc:sldChg>
      <pc:sldChg chg="delSp modSp new modNotes">
        <pc:chgData name="Aizhan Kassymova" userId="S::a.kassymova@satbayev.university::116eda05-19b7-4ab1-b111-75ad639c04ed" providerId="AD" clId="Web-{5A0C0DAB-ADAC-5BBC-0290-1783241FBB26}" dt="2022-07-28T04:54:06.655" v="79"/>
        <pc:sldMkLst>
          <pc:docMk/>
          <pc:sldMk cId="2184474490" sldId="1118"/>
        </pc:sldMkLst>
        <pc:spChg chg="mod">
          <ac:chgData name="Aizhan Kassymova" userId="S::a.kassymova@satbayev.university::116eda05-19b7-4ab1-b111-75ad639c04ed" providerId="AD" clId="Web-{5A0C0DAB-ADAC-5BBC-0290-1783241FBB26}" dt="2022-07-28T04:53:12.372" v="69" actId="20577"/>
          <ac:spMkLst>
            <pc:docMk/>
            <pc:sldMk cId="2184474490" sldId="1118"/>
            <ac:spMk id="2" creationId="{BBA2A401-1FB2-4CA6-C521-DD916D6A2709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4:52:26.730" v="55"/>
          <ac:spMkLst>
            <pc:docMk/>
            <pc:sldMk cId="2184474490" sldId="1118"/>
            <ac:spMk id="3" creationId="{A81D1CDB-FD57-BF7B-6514-72C943BA3883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4:52:30.996" v="56"/>
          <ac:spMkLst>
            <pc:docMk/>
            <pc:sldMk cId="2184474490" sldId="1118"/>
            <ac:spMk id="4" creationId="{79E73A3C-0FD3-8B0D-CCC7-E6B8D2748652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4:52:49.356" v="63"/>
          <ac:spMkLst>
            <pc:docMk/>
            <pc:sldMk cId="2184474490" sldId="1118"/>
            <ac:spMk id="5" creationId="{C1F1AF18-353C-ECA7-3957-A0EC802F4A77}"/>
          </ac:spMkLst>
        </pc:spChg>
      </pc:sldChg>
      <pc:sldChg chg="delSp modSp new modNotes">
        <pc:chgData name="Aizhan Kassymova" userId="S::a.kassymova@satbayev.university::116eda05-19b7-4ab1-b111-75ad639c04ed" providerId="AD" clId="Web-{5A0C0DAB-ADAC-5BBC-0290-1783241FBB26}" dt="2022-07-28T07:49:35.802" v="185"/>
        <pc:sldMkLst>
          <pc:docMk/>
          <pc:sldMk cId="3536552016" sldId="1119"/>
        </pc:sldMkLst>
        <pc:spChg chg="mod">
          <ac:chgData name="Aizhan Kassymova" userId="S::a.kassymova@satbayev.university::116eda05-19b7-4ab1-b111-75ad639c04ed" providerId="AD" clId="Web-{5A0C0DAB-ADAC-5BBC-0290-1783241FBB26}" dt="2022-07-28T07:40:27.744" v="166" actId="20577"/>
          <ac:spMkLst>
            <pc:docMk/>
            <pc:sldMk cId="3536552016" sldId="1119"/>
            <ac:spMk id="2" creationId="{EA8B0393-E2FD-539F-0A26-6B39A4011780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7:40:08.884" v="158"/>
          <ac:spMkLst>
            <pc:docMk/>
            <pc:sldMk cId="3536552016" sldId="1119"/>
            <ac:spMk id="3" creationId="{03BA5F7B-9FBE-86EC-8CA5-656EDA09D4A6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7:40:11.165" v="159"/>
          <ac:spMkLst>
            <pc:docMk/>
            <pc:sldMk cId="3536552016" sldId="1119"/>
            <ac:spMk id="4" creationId="{F8D94EE4-56F0-8699-4E79-5EAE06233114}"/>
          </ac:spMkLst>
        </pc:spChg>
        <pc:spChg chg="del">
          <ac:chgData name="Aizhan Kassymova" userId="S::a.kassymova@satbayev.university::116eda05-19b7-4ab1-b111-75ad639c04ed" providerId="AD" clId="Web-{5A0C0DAB-ADAC-5BBC-0290-1783241FBB26}" dt="2022-07-28T07:40:32.947" v="167"/>
          <ac:spMkLst>
            <pc:docMk/>
            <pc:sldMk cId="3536552016" sldId="1119"/>
            <ac:spMk id="5" creationId="{68E85DA5-7202-4FE9-A3E5-41DA3B70CDAC}"/>
          </ac:spMkLst>
        </pc:spChg>
      </pc:sldChg>
    </pc:docChg>
  </pc:docChgLst>
  <pc:docChgLst>
    <pc:chgData name="Aizhan Kassymova" userId="S::a.kassymova@satbayev.university::116eda05-19b7-4ab1-b111-75ad639c04ed" providerId="AD" clId="Web-{718BE7AF-2AD3-AE2D-E8BB-5A8A9B1B5DD4}"/>
    <pc:docChg chg="delSld modSld">
      <pc:chgData name="Aizhan Kassymova" userId="S::a.kassymova@satbayev.university::116eda05-19b7-4ab1-b111-75ad639c04ed" providerId="AD" clId="Web-{718BE7AF-2AD3-AE2D-E8BB-5A8A9B1B5DD4}" dt="2022-07-27T11:12:04.895" v="743"/>
      <pc:docMkLst>
        <pc:docMk/>
      </pc:docMkLst>
      <pc:sldChg chg="modNotes">
        <pc:chgData name="Aizhan Kassymova" userId="S::a.kassymova@satbayev.university::116eda05-19b7-4ab1-b111-75ad639c04ed" providerId="AD" clId="Web-{718BE7AF-2AD3-AE2D-E8BB-5A8A9B1B5DD4}" dt="2022-07-27T11:10:33.784" v="660"/>
        <pc:sldMkLst>
          <pc:docMk/>
          <pc:sldMk cId="692421666" sldId="962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11:12:04.895" v="743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718BE7AF-2AD3-AE2D-E8BB-5A8A9B1B5DD4}" dt="2022-07-27T05:58:51.911" v="20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11:05:03.843" v="565"/>
        <pc:sldMkLst>
          <pc:docMk/>
          <pc:sldMk cId="2715500193" sldId="1089"/>
        </pc:sldMkLst>
        <pc:spChg chg="mod">
          <ac:chgData name="Aizhan Kassymova" userId="S::a.kassymova@satbayev.university::116eda05-19b7-4ab1-b111-75ad639c04ed" providerId="AD" clId="Web-{718BE7AF-2AD3-AE2D-E8BB-5A8A9B1B5DD4}" dt="2022-07-27T10:59:37.417" v="548" actId="20577"/>
          <ac:spMkLst>
            <pc:docMk/>
            <pc:sldMk cId="2715500193" sldId="1089"/>
            <ac:spMk id="7" creationId="{5A84F48D-B139-BA49-B127-5134E112078B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10:58:13.431" v="538"/>
        <pc:sldMkLst>
          <pc:docMk/>
          <pc:sldMk cId="1578363486" sldId="1090"/>
        </pc:sldMkLst>
        <pc:spChg chg="mod">
          <ac:chgData name="Aizhan Kassymova" userId="S::a.kassymova@satbayev.university::116eda05-19b7-4ab1-b111-75ad639c04ed" providerId="AD" clId="Web-{718BE7AF-2AD3-AE2D-E8BB-5A8A9B1B5DD4}" dt="2022-07-27T10:56:09.930" v="528" actId="20577"/>
          <ac:spMkLst>
            <pc:docMk/>
            <pc:sldMk cId="1578363486" sldId="1090"/>
            <ac:spMk id="56" creationId="{3216383A-5EC1-7E47-A0BE-F48A801236CE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10:50:16.660" v="456"/>
        <pc:sldMkLst>
          <pc:docMk/>
          <pc:sldMk cId="3079061231" sldId="1091"/>
        </pc:sldMkLst>
      </pc:sldChg>
      <pc:sldChg chg="modNotes">
        <pc:chgData name="Aizhan Kassymova" userId="S::a.kassymova@satbayev.university::116eda05-19b7-4ab1-b111-75ad639c04ed" providerId="AD" clId="Web-{718BE7AF-2AD3-AE2D-E8BB-5A8A9B1B5DD4}" dt="2022-07-27T10:48:55.502" v="447"/>
        <pc:sldMkLst>
          <pc:docMk/>
          <pc:sldMk cId="4203070697" sldId="1092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10:45:11.593" v="435"/>
        <pc:sldMkLst>
          <pc:docMk/>
          <pc:sldMk cId="837600892" sldId="1093"/>
        </pc:sldMkLst>
        <pc:spChg chg="mod">
          <ac:chgData name="Aizhan Kassymova" userId="S::a.kassymova@satbayev.university::116eda05-19b7-4ab1-b111-75ad639c04ed" providerId="AD" clId="Web-{718BE7AF-2AD3-AE2D-E8BB-5A8A9B1B5DD4}" dt="2022-07-27T10:42:06.560" v="430" actId="20577"/>
          <ac:spMkLst>
            <pc:docMk/>
            <pc:sldMk cId="837600892" sldId="1093"/>
            <ac:spMk id="14" creationId="{3AF614AE-5EFE-CD4F-98FF-6CA8EFEA6A47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10:41:54.341" v="428" actId="20577"/>
          <ac:spMkLst>
            <pc:docMk/>
            <pc:sldMk cId="837600892" sldId="1093"/>
            <ac:spMk id="17" creationId="{5FF3C084-C8BC-1946-AC92-BACA78ED2659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10:36:14.055" v="423" actId="20577"/>
          <ac:spMkLst>
            <pc:docMk/>
            <pc:sldMk cId="837600892" sldId="1093"/>
            <ac:spMk id="18" creationId="{133ECBD3-7BA2-AC4D-ADED-9C9DE52EAD44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10:42:01.325" v="429" actId="20577"/>
          <ac:spMkLst>
            <pc:docMk/>
            <pc:sldMk cId="837600892" sldId="1093"/>
            <ac:spMk id="19" creationId="{B62233DC-6662-1844-8E5F-FDE264813A85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10:24:44.687" v="409"/>
        <pc:sldMkLst>
          <pc:docMk/>
          <pc:sldMk cId="866720516" sldId="1094"/>
        </pc:sldMkLst>
        <pc:spChg chg="mod">
          <ac:chgData name="Aizhan Kassymova" userId="S::a.kassymova@satbayev.university::116eda05-19b7-4ab1-b111-75ad639c04ed" providerId="AD" clId="Web-{718BE7AF-2AD3-AE2D-E8BB-5A8A9B1B5DD4}" dt="2022-07-27T09:34:14.570" v="402" actId="20577"/>
          <ac:spMkLst>
            <pc:docMk/>
            <pc:sldMk cId="866720516" sldId="1094"/>
            <ac:spMk id="167" creationId="{796C1A8B-325B-1A4B-BF89-EF3A65965833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09:27:01.163" v="331"/>
        <pc:sldMkLst>
          <pc:docMk/>
          <pc:sldMk cId="2230740000" sldId="1095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09:16:10.443" v="278" actId="20577"/>
        <pc:sldMkLst>
          <pc:docMk/>
          <pc:sldMk cId="4289245598" sldId="1096"/>
        </pc:sldMkLst>
        <pc:spChg chg="mod">
          <ac:chgData name="Aizhan Kassymova" userId="S::a.kassymova@satbayev.university::116eda05-19b7-4ab1-b111-75ad639c04ed" providerId="AD" clId="Web-{718BE7AF-2AD3-AE2D-E8BB-5A8A9B1B5DD4}" dt="2022-07-27T09:16:10.443" v="278" actId="20577"/>
          <ac:spMkLst>
            <pc:docMk/>
            <pc:sldMk cId="4289245598" sldId="1096"/>
            <ac:spMk id="189" creationId="{9260634C-BE01-F74D-BF1A-744B534DD2DB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9:14:35.378" v="271" actId="20577"/>
          <ac:spMkLst>
            <pc:docMk/>
            <pc:sldMk cId="4289245598" sldId="1096"/>
            <ac:spMk id="194" creationId="{8797BCED-3D71-5A4B-8881-BCE8144E87C2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06:59:05.815" v="243"/>
        <pc:sldMkLst>
          <pc:docMk/>
          <pc:sldMk cId="523262241" sldId="1097"/>
        </pc:sldMkLst>
        <pc:spChg chg="mod">
          <ac:chgData name="Aizhan Kassymova" userId="S::a.kassymova@satbayev.university::116eda05-19b7-4ab1-b111-75ad639c04ed" providerId="AD" clId="Web-{718BE7AF-2AD3-AE2D-E8BB-5A8A9B1B5DD4}" dt="2022-07-27T06:57:55.863" v="237" actId="20577"/>
          <ac:spMkLst>
            <pc:docMk/>
            <pc:sldMk cId="523262241" sldId="1097"/>
            <ac:spMk id="5" creationId="{2BB20960-3674-7943-92CD-05431EA8487B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53:45.054" v="221" actId="20577"/>
          <ac:spMkLst>
            <pc:docMk/>
            <pc:sldMk cId="523262241" sldId="1097"/>
            <ac:spMk id="9" creationId="{247BCAC2-4B0D-C24F-A1AA-5CFB26132E0B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06:52:08.961" v="212"/>
        <pc:sldMkLst>
          <pc:docMk/>
          <pc:sldMk cId="1808159661" sldId="1098"/>
        </pc:sldMkLst>
        <pc:spChg chg="mod">
          <ac:chgData name="Aizhan Kassymova" userId="S::a.kassymova@satbayev.university::116eda05-19b7-4ab1-b111-75ad639c04ed" providerId="AD" clId="Web-{718BE7AF-2AD3-AE2D-E8BB-5A8A9B1B5DD4}" dt="2022-07-27T06:34:14.348" v="199" actId="20577"/>
          <ac:spMkLst>
            <pc:docMk/>
            <pc:sldMk cId="1808159661" sldId="1098"/>
            <ac:spMk id="5" creationId="{ED24547E-6033-E341-B415-9EEF0C28B3B1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34:00.567" v="197" actId="20577"/>
          <ac:spMkLst>
            <pc:docMk/>
            <pc:sldMk cId="1808159661" sldId="1098"/>
            <ac:spMk id="7" creationId="{500E43FE-C520-D344-A4CF-6105B63E22D6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33:35.224" v="195" actId="1076"/>
          <ac:spMkLst>
            <pc:docMk/>
            <pc:sldMk cId="1808159661" sldId="1098"/>
            <ac:spMk id="9" creationId="{247BCAC2-4B0D-C24F-A1AA-5CFB26132E0B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06:32:45.021" v="189"/>
        <pc:sldMkLst>
          <pc:docMk/>
          <pc:sldMk cId="3976628212" sldId="1099"/>
        </pc:sldMkLst>
      </pc:sldChg>
      <pc:sldChg chg="del modNotes">
        <pc:chgData name="Aizhan Kassymova" userId="S::a.kassymova@satbayev.university::116eda05-19b7-4ab1-b111-75ad639c04ed" providerId="AD" clId="Web-{718BE7AF-2AD3-AE2D-E8BB-5A8A9B1B5DD4}" dt="2022-07-27T06:32:47.708" v="190"/>
        <pc:sldMkLst>
          <pc:docMk/>
          <pc:sldMk cId="913863411" sldId="1100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06:30:01.132" v="166" actId="20577"/>
        <pc:sldMkLst>
          <pc:docMk/>
          <pc:sldMk cId="3284910864" sldId="1101"/>
        </pc:sldMkLst>
        <pc:spChg chg="mod">
          <ac:chgData name="Aizhan Kassymova" userId="S::a.kassymova@satbayev.university::116eda05-19b7-4ab1-b111-75ad639c04ed" providerId="AD" clId="Web-{718BE7AF-2AD3-AE2D-E8BB-5A8A9B1B5DD4}" dt="2022-07-27T06:26:07.165" v="89" actId="20577"/>
          <ac:spMkLst>
            <pc:docMk/>
            <pc:sldMk cId="3284910864" sldId="1101"/>
            <ac:spMk id="2" creationId="{47834A79-77AF-0047-9901-2474CA5CB805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25:22.072" v="71" actId="20577"/>
          <ac:spMkLst>
            <pc:docMk/>
            <pc:sldMk cId="3284910864" sldId="1101"/>
            <ac:spMk id="14" creationId="{67230760-6F08-C443-A901-7D6991E095B2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30:01.132" v="166" actId="20577"/>
          <ac:spMkLst>
            <pc:docMk/>
            <pc:sldMk cId="3284910864" sldId="1101"/>
            <ac:spMk id="30" creationId="{A444882F-E18F-DD45-9D52-E80EEEA5B2C4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25:41.385" v="85" actId="1076"/>
          <ac:spMkLst>
            <pc:docMk/>
            <pc:sldMk cId="3284910864" sldId="1101"/>
            <ac:spMk id="32" creationId="{A0556E67-E222-8D43-B71A-156691CCA0D4}"/>
          </ac:spMkLst>
        </pc:spChg>
      </pc:sldChg>
      <pc:sldChg chg="del">
        <pc:chgData name="Aizhan Kassymova" userId="S::a.kassymova@satbayev.university::116eda05-19b7-4ab1-b111-75ad639c04ed" providerId="AD" clId="Web-{718BE7AF-2AD3-AE2D-E8BB-5A8A9B1B5DD4}" dt="2022-07-27T06:24:38.307" v="66"/>
        <pc:sldMkLst>
          <pc:docMk/>
          <pc:sldMk cId="1349607504" sldId="1102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06:23:53.086" v="65" actId="20577"/>
        <pc:sldMkLst>
          <pc:docMk/>
          <pc:sldMk cId="772980835" sldId="1103"/>
        </pc:sldMkLst>
        <pc:spChg chg="mod">
          <ac:chgData name="Aizhan Kassymova" userId="S::a.kassymova@satbayev.university::116eda05-19b7-4ab1-b111-75ad639c04ed" providerId="AD" clId="Web-{718BE7AF-2AD3-AE2D-E8BB-5A8A9B1B5DD4}" dt="2022-07-27T06:23:53.086" v="65" actId="20577"/>
          <ac:spMkLst>
            <pc:docMk/>
            <pc:sldMk cId="772980835" sldId="1103"/>
            <ac:spMk id="8" creationId="{53ABE19B-9E03-F747-BF91-159D30C79AFD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06:10:59.016" v="28"/>
        <pc:sldMkLst>
          <pc:docMk/>
          <pc:sldMk cId="3778346125" sldId="1104"/>
        </pc:sldMkLst>
      </pc:sldChg>
    </pc:docChg>
  </pc:docChgLst>
  <pc:docChgLst>
    <pc:chgData name="Aizhan Kassymova" userId="116eda05-19b7-4ab1-b111-75ad639c04ed" providerId="ADAL" clId="{A4A10853-3298-8943-B9D8-07AA388C5B61}"/>
    <pc:docChg chg="undo custSel delSld modSld">
      <pc:chgData name="Aizhan Kassymova" userId="116eda05-19b7-4ab1-b111-75ad639c04ed" providerId="ADAL" clId="{A4A10853-3298-8943-B9D8-07AA388C5B61}" dt="2022-08-02T17:06:25.056" v="3643" actId="20577"/>
      <pc:docMkLst>
        <pc:docMk/>
      </pc:docMkLst>
      <pc:sldChg chg="modSp mod modNotesTx">
        <pc:chgData name="Aizhan Kassymova" userId="116eda05-19b7-4ab1-b111-75ad639c04ed" providerId="ADAL" clId="{A4A10853-3298-8943-B9D8-07AA388C5B61}" dt="2022-07-27T16:58:56.390" v="445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A4A10853-3298-8943-B9D8-07AA388C5B61}" dt="2022-07-27T16:54:19.984" v="243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116eda05-19b7-4ab1-b111-75ad639c04ed" providerId="ADAL" clId="{A4A10853-3298-8943-B9D8-07AA388C5B61}" dt="2022-07-27T16:49:30.500" v="4" actId="2696"/>
        <pc:sldMkLst>
          <pc:docMk/>
          <pc:sldMk cId="2645911935" sldId="1083"/>
        </pc:sldMkLst>
      </pc:sldChg>
      <pc:sldChg chg="addSp delSp modSp mod">
        <pc:chgData name="Aizhan Kassymova" userId="116eda05-19b7-4ab1-b111-75ad639c04ed" providerId="ADAL" clId="{A4A10853-3298-8943-B9D8-07AA388C5B61}" dt="2022-08-02T16:58:59.545" v="2869" actId="20577"/>
        <pc:sldMkLst>
          <pc:docMk/>
          <pc:sldMk cId="881108358" sldId="1087"/>
        </pc:sldMkLst>
        <pc:spChg chg="mod">
          <ac:chgData name="Aizhan Kassymova" userId="116eda05-19b7-4ab1-b111-75ad639c04ed" providerId="ADAL" clId="{A4A10853-3298-8943-B9D8-07AA388C5B61}" dt="2022-08-02T16:55:51.671" v="2718" actId="20577"/>
          <ac:spMkLst>
            <pc:docMk/>
            <pc:sldMk cId="881108358" sldId="1087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8-02T13:24:25.569" v="844" actId="478"/>
          <ac:spMkLst>
            <pc:docMk/>
            <pc:sldMk cId="881108358" sldId="1087"/>
            <ac:spMk id="6" creationId="{D9262EE8-BA51-1D4E-A36D-BDC09C45FA07}"/>
          </ac:spMkLst>
        </pc:spChg>
        <pc:spChg chg="add mod">
          <ac:chgData name="Aizhan Kassymova" userId="116eda05-19b7-4ab1-b111-75ad639c04ed" providerId="ADAL" clId="{A4A10853-3298-8943-B9D8-07AA388C5B61}" dt="2022-08-02T13:24:26.028" v="845"/>
          <ac:spMkLst>
            <pc:docMk/>
            <pc:sldMk cId="881108358" sldId="1087"/>
            <ac:spMk id="8" creationId="{C2EC425E-4E9F-D6D1-BA3F-03EAD1C597B0}"/>
          </ac:spMkLst>
        </pc:spChg>
        <pc:spChg chg="mod">
          <ac:chgData name="Aizhan Kassymova" userId="116eda05-19b7-4ab1-b111-75ad639c04ed" providerId="ADAL" clId="{A4A10853-3298-8943-B9D8-07AA388C5B61}" dt="2022-08-02T16:57:21.043" v="2771" actId="27636"/>
          <ac:spMkLst>
            <pc:docMk/>
            <pc:sldMk cId="881108358" sldId="1087"/>
            <ac:spMk id="27" creationId="{31698387-9861-714A-B5A0-B2C8BE36CD3A}"/>
          </ac:spMkLst>
        </pc:spChg>
        <pc:spChg chg="mod">
          <ac:chgData name="Aizhan Kassymova" userId="116eda05-19b7-4ab1-b111-75ad639c04ed" providerId="ADAL" clId="{A4A10853-3298-8943-B9D8-07AA388C5B61}" dt="2022-08-02T16:58:59.545" v="2869" actId="20577"/>
          <ac:spMkLst>
            <pc:docMk/>
            <pc:sldMk cId="881108358" sldId="1087"/>
            <ac:spMk id="48" creationId="{673A6B1C-AEDF-5947-AFDF-9232983233A4}"/>
          </ac:spMkLst>
        </pc:spChg>
        <pc:spChg chg="mod">
          <ac:chgData name="Aizhan Kassymova" userId="116eda05-19b7-4ab1-b111-75ad639c04ed" providerId="ADAL" clId="{A4A10853-3298-8943-B9D8-07AA388C5B61}" dt="2022-08-02T16:56:14.896" v="2728" actId="1076"/>
          <ac:spMkLst>
            <pc:docMk/>
            <pc:sldMk cId="881108358" sldId="1087"/>
            <ac:spMk id="49" creationId="{F6F1E6ED-F1FB-7542-8156-6A1C186D48CB}"/>
          </ac:spMkLst>
        </pc:spChg>
      </pc:sldChg>
      <pc:sldChg chg="addSp delSp modSp mod">
        <pc:chgData name="Aizhan Kassymova" userId="116eda05-19b7-4ab1-b111-75ad639c04ed" providerId="ADAL" clId="{A4A10853-3298-8943-B9D8-07AA388C5B61}" dt="2022-08-02T16:55:27.764" v="2691"/>
        <pc:sldMkLst>
          <pc:docMk/>
          <pc:sldMk cId="418309044" sldId="1088"/>
        </pc:sldMkLst>
        <pc:spChg chg="mod">
          <ac:chgData name="Aizhan Kassymova" userId="116eda05-19b7-4ab1-b111-75ad639c04ed" providerId="ADAL" clId="{A4A10853-3298-8943-B9D8-07AA388C5B61}" dt="2022-08-02T16:53:36.646" v="2616" actId="20577"/>
          <ac:spMkLst>
            <pc:docMk/>
            <pc:sldMk cId="418309044" sldId="1088"/>
            <ac:spMk id="2" creationId="{3B8CD900-19EC-824C-BF74-AADFBF5A172E}"/>
          </ac:spMkLst>
        </pc:spChg>
        <pc:spChg chg="mod">
          <ac:chgData name="Aizhan Kassymova" userId="116eda05-19b7-4ab1-b111-75ad639c04ed" providerId="ADAL" clId="{A4A10853-3298-8943-B9D8-07AA388C5B61}" dt="2022-08-02T16:54:18.110" v="2648" actId="20577"/>
          <ac:spMkLst>
            <pc:docMk/>
            <pc:sldMk cId="418309044" sldId="1088"/>
            <ac:spMk id="3" creationId="{875CCDE0-7CCA-374E-AAE6-7714B8510863}"/>
          </ac:spMkLst>
        </pc:spChg>
        <pc:spChg chg="mod">
          <ac:chgData name="Aizhan Kassymova" userId="116eda05-19b7-4ab1-b111-75ad639c04ed" providerId="ADAL" clId="{A4A10853-3298-8943-B9D8-07AA388C5B61}" dt="2022-08-02T16:55:14.161" v="2690"/>
          <ac:spMkLst>
            <pc:docMk/>
            <pc:sldMk cId="418309044" sldId="1088"/>
            <ac:spMk id="4" creationId="{80290089-A408-1F4D-AD89-57B6FA475BD4}"/>
          </ac:spMkLst>
        </pc:spChg>
        <pc:spChg chg="mod">
          <ac:chgData name="Aizhan Kassymova" userId="116eda05-19b7-4ab1-b111-75ad639c04ed" providerId="ADAL" clId="{A4A10853-3298-8943-B9D8-07AA388C5B61}" dt="2022-08-02T16:54:58.814" v="2689" actId="20577"/>
          <ac:spMkLst>
            <pc:docMk/>
            <pc:sldMk cId="418309044" sldId="1088"/>
            <ac:spMk id="6" creationId="{E6366BE9-1119-E949-B583-83377BE7B2FA}"/>
          </ac:spMkLst>
        </pc:spChg>
        <pc:spChg chg="mod">
          <ac:chgData name="Aizhan Kassymova" userId="116eda05-19b7-4ab1-b111-75ad639c04ed" providerId="ADAL" clId="{A4A10853-3298-8943-B9D8-07AA388C5B61}" dt="2022-08-02T16:55:14.161" v="2690"/>
          <ac:spMkLst>
            <pc:docMk/>
            <pc:sldMk cId="418309044" sldId="1088"/>
            <ac:spMk id="7" creationId="{70805D62-6F2B-1F49-A297-2C93A181F097}"/>
          </ac:spMkLst>
        </pc:spChg>
        <pc:spChg chg="mod">
          <ac:chgData name="Aizhan Kassymova" userId="116eda05-19b7-4ab1-b111-75ad639c04ed" providerId="ADAL" clId="{A4A10853-3298-8943-B9D8-07AA388C5B61}" dt="2022-08-02T16:54:26.008" v="2663" actId="20577"/>
          <ac:spMkLst>
            <pc:docMk/>
            <pc:sldMk cId="418309044" sldId="1088"/>
            <ac:spMk id="8" creationId="{AC036BB1-E12C-9F45-B7AC-A46C43550AB8}"/>
          </ac:spMkLst>
        </pc:spChg>
        <pc:spChg chg="mod">
          <ac:chgData name="Aizhan Kassymova" userId="116eda05-19b7-4ab1-b111-75ad639c04ed" providerId="ADAL" clId="{A4A10853-3298-8943-B9D8-07AA388C5B61}" dt="2022-08-02T16:54:30.617" v="2668" actId="20577"/>
          <ac:spMkLst>
            <pc:docMk/>
            <pc:sldMk cId="418309044" sldId="1088"/>
            <ac:spMk id="9" creationId="{0EF766B9-0BC5-B243-8C87-21D6B656B474}"/>
          </ac:spMkLst>
        </pc:spChg>
        <pc:spChg chg="mod">
          <ac:chgData name="Aizhan Kassymova" userId="116eda05-19b7-4ab1-b111-75ad639c04ed" providerId="ADAL" clId="{A4A10853-3298-8943-B9D8-07AA388C5B61}" dt="2022-08-02T16:55:27.764" v="2691"/>
          <ac:spMkLst>
            <pc:docMk/>
            <pc:sldMk cId="418309044" sldId="1088"/>
            <ac:spMk id="12" creationId="{D9DCA310-B7D2-5B47-90B9-563B10E091FB}"/>
          </ac:spMkLst>
        </pc:spChg>
        <pc:spChg chg="mod">
          <ac:chgData name="Aizhan Kassymova" userId="116eda05-19b7-4ab1-b111-75ad639c04ed" providerId="ADAL" clId="{A4A10853-3298-8943-B9D8-07AA388C5B61}" dt="2022-08-02T16:55:27.764" v="2691"/>
          <ac:spMkLst>
            <pc:docMk/>
            <pc:sldMk cId="418309044" sldId="1088"/>
            <ac:spMk id="15" creationId="{DA615DF0-68E8-EC4F-807E-D486A3197601}"/>
          </ac:spMkLst>
        </pc:spChg>
        <pc:spChg chg="del">
          <ac:chgData name="Aizhan Kassymova" userId="116eda05-19b7-4ab1-b111-75ad639c04ed" providerId="ADAL" clId="{A4A10853-3298-8943-B9D8-07AA388C5B61}" dt="2022-08-02T13:24:20.262" v="842" actId="478"/>
          <ac:spMkLst>
            <pc:docMk/>
            <pc:sldMk cId="418309044" sldId="1088"/>
            <ac:spMk id="21" creationId="{D5723390-FF65-C242-9B32-1814D9E35B6A}"/>
          </ac:spMkLst>
        </pc:spChg>
        <pc:spChg chg="add mod">
          <ac:chgData name="Aizhan Kassymova" userId="116eda05-19b7-4ab1-b111-75ad639c04ed" providerId="ADAL" clId="{A4A10853-3298-8943-B9D8-07AA388C5B61}" dt="2022-08-02T13:24:20.872" v="843"/>
          <ac:spMkLst>
            <pc:docMk/>
            <pc:sldMk cId="418309044" sldId="1088"/>
            <ac:spMk id="23" creationId="{72A51AD2-B664-7055-0AF3-F26756EFBB03}"/>
          </ac:spMkLst>
        </pc:spChg>
        <pc:spChg chg="mod">
          <ac:chgData name="Aizhan Kassymova" userId="116eda05-19b7-4ab1-b111-75ad639c04ed" providerId="ADAL" clId="{A4A10853-3298-8943-B9D8-07AA388C5B61}" dt="2022-08-02T16:54:53.995" v="2681" actId="20577"/>
          <ac:spMkLst>
            <pc:docMk/>
            <pc:sldMk cId="418309044" sldId="1088"/>
            <ac:spMk id="48" creationId="{673A6B1C-AEDF-5947-AFDF-9232983233A4}"/>
          </ac:spMkLst>
        </pc:spChg>
        <pc:spChg chg="mod">
          <ac:chgData name="Aizhan Kassymova" userId="116eda05-19b7-4ab1-b111-75ad639c04ed" providerId="ADAL" clId="{A4A10853-3298-8943-B9D8-07AA388C5B61}" dt="2022-08-02T16:54:05.096" v="2629" actId="1076"/>
          <ac:spMkLst>
            <pc:docMk/>
            <pc:sldMk cId="418309044" sldId="1088"/>
            <ac:spMk id="49" creationId="{F6F1E6ED-F1FB-7542-8156-6A1C186D48CB}"/>
          </ac:spMkLst>
        </pc:spChg>
        <pc:grpChg chg="mod">
          <ac:chgData name="Aizhan Kassymova" userId="116eda05-19b7-4ab1-b111-75ad639c04ed" providerId="ADAL" clId="{A4A10853-3298-8943-B9D8-07AA388C5B61}" dt="2022-08-02T16:55:14.161" v="2690"/>
          <ac:grpSpMkLst>
            <pc:docMk/>
            <pc:sldMk cId="418309044" sldId="1088"/>
            <ac:grpSpMk id="11" creationId="{AED0B8C6-3F4F-D744-B0D5-012F7CCC8026}"/>
          </ac:grpSpMkLst>
        </pc:grpChg>
        <pc:grpChg chg="mod">
          <ac:chgData name="Aizhan Kassymova" userId="116eda05-19b7-4ab1-b111-75ad639c04ed" providerId="ADAL" clId="{A4A10853-3298-8943-B9D8-07AA388C5B61}" dt="2022-08-02T16:55:27.764" v="2691"/>
          <ac:grpSpMkLst>
            <pc:docMk/>
            <pc:sldMk cId="418309044" sldId="1088"/>
            <ac:grpSpMk id="13" creationId="{5499C2F8-4129-1B44-8C70-BBDF08BD1536}"/>
          </ac:grpSpMkLst>
        </pc:grpChg>
      </pc:sldChg>
      <pc:sldChg chg="addSp delSp modSp mod">
        <pc:chgData name="Aizhan Kassymova" userId="116eda05-19b7-4ab1-b111-75ad639c04ed" providerId="ADAL" clId="{A4A10853-3298-8943-B9D8-07AA388C5B61}" dt="2022-08-02T16:53:15.132" v="2613" actId="20577"/>
        <pc:sldMkLst>
          <pc:docMk/>
          <pc:sldMk cId="372217256" sldId="1089"/>
        </pc:sldMkLst>
        <pc:spChg chg="mod">
          <ac:chgData name="Aizhan Kassymova" userId="116eda05-19b7-4ab1-b111-75ad639c04ed" providerId="ADAL" clId="{A4A10853-3298-8943-B9D8-07AA388C5B61}" dt="2022-08-02T16:50:52.470" v="2479" actId="20577"/>
          <ac:spMkLst>
            <pc:docMk/>
            <pc:sldMk cId="372217256" sldId="1089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8-02T13:24:16.152" v="840" actId="478"/>
          <ac:spMkLst>
            <pc:docMk/>
            <pc:sldMk cId="372217256" sldId="1089"/>
            <ac:spMk id="28" creationId="{43CF0894-FFF1-6D45-9D05-752E85B0BFC5}"/>
          </ac:spMkLst>
        </pc:spChg>
        <pc:spChg chg="mod">
          <ac:chgData name="Aizhan Kassymova" userId="116eda05-19b7-4ab1-b111-75ad639c04ed" providerId="ADAL" clId="{A4A10853-3298-8943-B9D8-07AA388C5B61}" dt="2022-08-02T16:51:04.250" v="2494" actId="20577"/>
          <ac:spMkLst>
            <pc:docMk/>
            <pc:sldMk cId="372217256" sldId="1089"/>
            <ac:spMk id="30" creationId="{C8E7AF66-85A4-6B43-AFFD-45ABC0217297}"/>
          </ac:spMkLst>
        </pc:spChg>
        <pc:spChg chg="mod">
          <ac:chgData name="Aizhan Kassymova" userId="116eda05-19b7-4ab1-b111-75ad639c04ed" providerId="ADAL" clId="{A4A10853-3298-8943-B9D8-07AA388C5B61}" dt="2022-08-02T16:51:13.785" v="2515" actId="20577"/>
          <ac:spMkLst>
            <pc:docMk/>
            <pc:sldMk cId="372217256" sldId="1089"/>
            <ac:spMk id="31" creationId="{2F2912E8-AD40-5541-9C73-5856C97AF53A}"/>
          </ac:spMkLst>
        </pc:spChg>
        <pc:spChg chg="mod">
          <ac:chgData name="Aizhan Kassymova" userId="116eda05-19b7-4ab1-b111-75ad639c04ed" providerId="ADAL" clId="{A4A10853-3298-8943-B9D8-07AA388C5B61}" dt="2022-08-02T16:52:21.867" v="2588" actId="1076"/>
          <ac:spMkLst>
            <pc:docMk/>
            <pc:sldMk cId="372217256" sldId="1089"/>
            <ac:spMk id="38" creationId="{7A899027-0169-0E41-A632-97B068C6DCF8}"/>
          </ac:spMkLst>
        </pc:spChg>
        <pc:spChg chg="mod">
          <ac:chgData name="Aizhan Kassymova" userId="116eda05-19b7-4ab1-b111-75ad639c04ed" providerId="ADAL" clId="{A4A10853-3298-8943-B9D8-07AA388C5B61}" dt="2022-08-02T16:53:15.132" v="2613" actId="20577"/>
          <ac:spMkLst>
            <pc:docMk/>
            <pc:sldMk cId="372217256" sldId="1089"/>
            <ac:spMk id="39" creationId="{CD850B08-5706-0344-961A-224002B37BA6}"/>
          </ac:spMkLst>
        </pc:spChg>
        <pc:spChg chg="mod">
          <ac:chgData name="Aizhan Kassymova" userId="116eda05-19b7-4ab1-b111-75ad639c04ed" providerId="ADAL" clId="{A4A10853-3298-8943-B9D8-07AA388C5B61}" dt="2022-08-02T16:51:18.625" v="2520" actId="20577"/>
          <ac:spMkLst>
            <pc:docMk/>
            <pc:sldMk cId="372217256" sldId="1089"/>
            <ac:spMk id="41" creationId="{7C44E6B5-339B-1741-B9C3-A1E3E37268B0}"/>
          </ac:spMkLst>
        </pc:spChg>
        <pc:spChg chg="mod">
          <ac:chgData name="Aizhan Kassymova" userId="116eda05-19b7-4ab1-b111-75ad639c04ed" providerId="ADAL" clId="{A4A10853-3298-8943-B9D8-07AA388C5B61}" dt="2022-08-02T16:51:26.599" v="2533" actId="20577"/>
          <ac:spMkLst>
            <pc:docMk/>
            <pc:sldMk cId="372217256" sldId="1089"/>
            <ac:spMk id="42" creationId="{47FFCC22-7372-6744-AEF8-0A8B78529255}"/>
          </ac:spMkLst>
        </pc:spChg>
        <pc:spChg chg="mod">
          <ac:chgData name="Aizhan Kassymova" userId="116eda05-19b7-4ab1-b111-75ad639c04ed" providerId="ADAL" clId="{A4A10853-3298-8943-B9D8-07AA388C5B61}" dt="2022-08-02T16:52:40.962" v="2591"/>
          <ac:spMkLst>
            <pc:docMk/>
            <pc:sldMk cId="372217256" sldId="1089"/>
            <ac:spMk id="43" creationId="{485622D4-EF6A-C34A-A27B-A6B8F83BC672}"/>
          </ac:spMkLst>
        </pc:spChg>
        <pc:spChg chg="add mod">
          <ac:chgData name="Aizhan Kassymova" userId="116eda05-19b7-4ab1-b111-75ad639c04ed" providerId="ADAL" clId="{A4A10853-3298-8943-B9D8-07AA388C5B61}" dt="2022-08-02T13:24:16.582" v="841"/>
          <ac:spMkLst>
            <pc:docMk/>
            <pc:sldMk cId="372217256" sldId="1089"/>
            <ac:spMk id="45" creationId="{AB06507E-A391-EF44-B0BF-71169F3EBFE8}"/>
          </ac:spMkLst>
        </pc:spChg>
        <pc:spChg chg="mod">
          <ac:chgData name="Aizhan Kassymova" userId="116eda05-19b7-4ab1-b111-75ad639c04ed" providerId="ADAL" clId="{A4A10853-3298-8943-B9D8-07AA388C5B61}" dt="2022-08-02T16:52:55.840" v="2592"/>
          <ac:spMkLst>
            <pc:docMk/>
            <pc:sldMk cId="372217256" sldId="1089"/>
            <ac:spMk id="51" creationId="{E81BCD01-79B1-A943-81E4-83B20B558C90}"/>
          </ac:spMkLst>
        </pc:spChg>
      </pc:sldChg>
      <pc:sldChg chg="addSp delSp modSp mod modNotesTx">
        <pc:chgData name="Aizhan Kassymova" userId="116eda05-19b7-4ab1-b111-75ad639c04ed" providerId="ADAL" clId="{A4A10853-3298-8943-B9D8-07AA388C5B61}" dt="2022-08-02T17:06:25.056" v="3643" actId="20577"/>
        <pc:sldMkLst>
          <pc:docMk/>
          <pc:sldMk cId="2866256558" sldId="1090"/>
        </pc:sldMkLst>
        <pc:spChg chg="mod">
          <ac:chgData name="Aizhan Kassymova" userId="116eda05-19b7-4ab1-b111-75ad639c04ed" providerId="ADAL" clId="{A4A10853-3298-8943-B9D8-07AA388C5B61}" dt="2022-08-02T16:49:27.344" v="2446" actId="1076"/>
          <ac:spMkLst>
            <pc:docMk/>
            <pc:sldMk cId="2866256558" sldId="1090"/>
            <ac:spMk id="2" creationId="{6B2BB341-9BE1-8640-8E8B-7EC80706964E}"/>
          </ac:spMkLst>
        </pc:spChg>
        <pc:spChg chg="mod">
          <ac:chgData name="Aizhan Kassymova" userId="116eda05-19b7-4ab1-b111-75ad639c04ed" providerId="ADAL" clId="{A4A10853-3298-8943-B9D8-07AA388C5B61}" dt="2022-08-02T16:50:30.233" v="2456" actId="1076"/>
          <ac:spMkLst>
            <pc:docMk/>
            <pc:sldMk cId="2866256558" sldId="1090"/>
            <ac:spMk id="91" creationId="{44FC0E6A-CBE5-AC4B-BF65-426B6D4CBC72}"/>
          </ac:spMkLst>
        </pc:spChg>
        <pc:spChg chg="mod">
          <ac:chgData name="Aizhan Kassymova" userId="116eda05-19b7-4ab1-b111-75ad639c04ed" providerId="ADAL" clId="{A4A10853-3298-8943-B9D8-07AA388C5B61}" dt="2022-08-02T16:49:43.744" v="2450" actId="255"/>
          <ac:spMkLst>
            <pc:docMk/>
            <pc:sldMk cId="2866256558" sldId="1090"/>
            <ac:spMk id="94" creationId="{D9421943-E484-5046-BEAC-6D59475EF6C3}"/>
          </ac:spMkLst>
        </pc:spChg>
        <pc:spChg chg="mod">
          <ac:chgData name="Aizhan Kassymova" userId="116eda05-19b7-4ab1-b111-75ad639c04ed" providerId="ADAL" clId="{A4A10853-3298-8943-B9D8-07AA388C5B61}" dt="2022-08-02T16:49:34.545" v="2448" actId="255"/>
          <ac:spMkLst>
            <pc:docMk/>
            <pc:sldMk cId="2866256558" sldId="1090"/>
            <ac:spMk id="97" creationId="{A88394C2-8FDA-8F48-B59B-B744ABBDA541}"/>
          </ac:spMkLst>
        </pc:spChg>
        <pc:spChg chg="del">
          <ac:chgData name="Aizhan Kassymova" userId="116eda05-19b7-4ab1-b111-75ad639c04ed" providerId="ADAL" clId="{A4A10853-3298-8943-B9D8-07AA388C5B61}" dt="2022-08-02T13:24:12.808" v="838" actId="478"/>
          <ac:spMkLst>
            <pc:docMk/>
            <pc:sldMk cId="2866256558" sldId="1090"/>
            <ac:spMk id="106" creationId="{427E91C8-0248-584A-817F-DE7D57562F29}"/>
          </ac:spMkLst>
        </pc:spChg>
        <pc:spChg chg="mod">
          <ac:chgData name="Aizhan Kassymova" userId="116eda05-19b7-4ab1-b111-75ad639c04ed" providerId="ADAL" clId="{A4A10853-3298-8943-B9D8-07AA388C5B61}" dt="2022-08-02T13:57:11.506" v="2417"/>
          <ac:spMkLst>
            <pc:docMk/>
            <pc:sldMk cId="2866256558" sldId="1090"/>
            <ac:spMk id="114" creationId="{1464CB5C-96D6-3645-94B5-DB9FA70972D2}"/>
          </ac:spMkLst>
        </pc:spChg>
        <pc:spChg chg="mod">
          <ac:chgData name="Aizhan Kassymova" userId="116eda05-19b7-4ab1-b111-75ad639c04ed" providerId="ADAL" clId="{A4A10853-3298-8943-B9D8-07AA388C5B61}" dt="2022-08-02T16:50:24.263" v="2455" actId="1076"/>
          <ac:spMkLst>
            <pc:docMk/>
            <pc:sldMk cId="2866256558" sldId="1090"/>
            <ac:spMk id="127" creationId="{5F6FF1BE-CC44-0642-B5BA-79CC246557BD}"/>
          </ac:spMkLst>
        </pc:spChg>
        <pc:spChg chg="add mod">
          <ac:chgData name="Aizhan Kassymova" userId="116eda05-19b7-4ab1-b111-75ad639c04ed" providerId="ADAL" clId="{A4A10853-3298-8943-B9D8-07AA388C5B61}" dt="2022-08-02T13:24:13.167" v="839"/>
          <ac:spMkLst>
            <pc:docMk/>
            <pc:sldMk cId="2866256558" sldId="1090"/>
            <ac:spMk id="173" creationId="{155306A7-2A17-B1A6-C855-BB5FF2C06B52}"/>
          </ac:spMkLst>
        </pc:spChg>
      </pc:sldChg>
      <pc:sldChg chg="addSp delSp modSp mod modNotesTx">
        <pc:chgData name="Aizhan Kassymova" userId="116eda05-19b7-4ab1-b111-75ad639c04ed" providerId="ADAL" clId="{A4A10853-3298-8943-B9D8-07AA388C5B61}" dt="2022-08-02T17:03:30.402" v="3253" actId="20577"/>
        <pc:sldMkLst>
          <pc:docMk/>
          <pc:sldMk cId="3140933683" sldId="1091"/>
        </pc:sldMkLst>
        <pc:spChg chg="mod">
          <ac:chgData name="Aizhan Kassymova" userId="116eda05-19b7-4ab1-b111-75ad639c04ed" providerId="ADAL" clId="{A4A10853-3298-8943-B9D8-07AA388C5B61}" dt="2022-08-02T13:56:24.285" v="2367" actId="1076"/>
          <ac:spMkLst>
            <pc:docMk/>
            <pc:sldMk cId="3140933683" sldId="1091"/>
            <ac:spMk id="2" creationId="{6B2BB341-9BE1-8640-8E8B-7EC80706964E}"/>
          </ac:spMkLst>
        </pc:spChg>
        <pc:spChg chg="mod">
          <ac:chgData name="Aizhan Kassymova" userId="116eda05-19b7-4ab1-b111-75ad639c04ed" providerId="ADAL" clId="{A4A10853-3298-8943-B9D8-07AA388C5B61}" dt="2022-08-02T13:56:27.120" v="2368" actId="1076"/>
          <ac:spMkLst>
            <pc:docMk/>
            <pc:sldMk cId="3140933683" sldId="1091"/>
            <ac:spMk id="91" creationId="{44FC0E6A-CBE5-AC4B-BF65-426B6D4CBC72}"/>
          </ac:spMkLst>
        </pc:spChg>
        <pc:spChg chg="mod">
          <ac:chgData name="Aizhan Kassymova" userId="116eda05-19b7-4ab1-b111-75ad639c04ed" providerId="ADAL" clId="{A4A10853-3298-8943-B9D8-07AA388C5B61}" dt="2022-08-02T13:56:32.939" v="2369" actId="1076"/>
          <ac:spMkLst>
            <pc:docMk/>
            <pc:sldMk cId="3140933683" sldId="1091"/>
            <ac:spMk id="94" creationId="{D9421943-E484-5046-BEAC-6D59475EF6C3}"/>
          </ac:spMkLst>
        </pc:spChg>
        <pc:spChg chg="mod">
          <ac:chgData name="Aizhan Kassymova" userId="116eda05-19b7-4ab1-b111-75ad639c04ed" providerId="ADAL" clId="{A4A10853-3298-8943-B9D8-07AA388C5B61}" dt="2022-08-02T13:56:47.468" v="2392" actId="20577"/>
          <ac:spMkLst>
            <pc:docMk/>
            <pc:sldMk cId="3140933683" sldId="1091"/>
            <ac:spMk id="95" creationId="{BFD6C411-175C-8D4E-9A66-3E03AAA9F0F9}"/>
          </ac:spMkLst>
        </pc:spChg>
        <pc:spChg chg="mod">
          <ac:chgData name="Aizhan Kassymova" userId="116eda05-19b7-4ab1-b111-75ad639c04ed" providerId="ADAL" clId="{A4A10853-3298-8943-B9D8-07AA388C5B61}" dt="2022-08-02T13:56:59.958" v="2416" actId="20577"/>
          <ac:spMkLst>
            <pc:docMk/>
            <pc:sldMk cId="3140933683" sldId="1091"/>
            <ac:spMk id="97" creationId="{A88394C2-8FDA-8F48-B59B-B744ABBDA541}"/>
          </ac:spMkLst>
        </pc:spChg>
        <pc:spChg chg="mod">
          <ac:chgData name="Aizhan Kassymova" userId="116eda05-19b7-4ab1-b111-75ad639c04ed" providerId="ADAL" clId="{A4A10853-3298-8943-B9D8-07AA388C5B61}" dt="2022-08-02T13:54:40.806" v="2334"/>
          <ac:spMkLst>
            <pc:docMk/>
            <pc:sldMk cId="3140933683" sldId="1091"/>
            <ac:spMk id="114" creationId="{1464CB5C-96D6-3645-94B5-DB9FA70972D2}"/>
          </ac:spMkLst>
        </pc:spChg>
        <pc:spChg chg="del">
          <ac:chgData name="Aizhan Kassymova" userId="116eda05-19b7-4ab1-b111-75ad639c04ed" providerId="ADAL" clId="{A4A10853-3298-8943-B9D8-07AA388C5B61}" dt="2022-08-02T13:24:08.473" v="836" actId="478"/>
          <ac:spMkLst>
            <pc:docMk/>
            <pc:sldMk cId="3140933683" sldId="1091"/>
            <ac:spMk id="129" creationId="{D1B0B0FD-EB4E-1D48-A59A-E323764428E9}"/>
          </ac:spMkLst>
        </pc:spChg>
        <pc:spChg chg="add mod">
          <ac:chgData name="Aizhan Kassymova" userId="116eda05-19b7-4ab1-b111-75ad639c04ed" providerId="ADAL" clId="{A4A10853-3298-8943-B9D8-07AA388C5B61}" dt="2022-08-02T13:24:08.829" v="837"/>
          <ac:spMkLst>
            <pc:docMk/>
            <pc:sldMk cId="3140933683" sldId="1091"/>
            <ac:spMk id="177" creationId="{35CE984F-E85C-F32D-77B0-B2330EFE554D}"/>
          </ac:spMkLst>
        </pc:spChg>
      </pc:sldChg>
      <pc:sldChg chg="addSp delSp modSp mod modNotesTx">
        <pc:chgData name="Aizhan Kassymova" userId="116eda05-19b7-4ab1-b111-75ad639c04ed" providerId="ADAL" clId="{A4A10853-3298-8943-B9D8-07AA388C5B61}" dt="2022-08-02T17:00:01.758" v="2970" actId="20577"/>
        <pc:sldMkLst>
          <pc:docMk/>
          <pc:sldMk cId="66877705" sldId="1092"/>
        </pc:sldMkLst>
        <pc:spChg chg="mod">
          <ac:chgData name="Aizhan Kassymova" userId="116eda05-19b7-4ab1-b111-75ad639c04ed" providerId="ADAL" clId="{A4A10853-3298-8943-B9D8-07AA388C5B61}" dt="2022-08-02T13:53:45.791" v="2237" actId="20577"/>
          <ac:spMkLst>
            <pc:docMk/>
            <pc:sldMk cId="66877705" sldId="1092"/>
            <ac:spMk id="8" creationId="{95E1F04B-A3B3-534D-A252-A4AC29C657DE}"/>
          </ac:spMkLst>
        </pc:spChg>
        <pc:spChg chg="mod">
          <ac:chgData name="Aizhan Kassymova" userId="116eda05-19b7-4ab1-b111-75ad639c04ed" providerId="ADAL" clId="{A4A10853-3298-8943-B9D8-07AA388C5B61}" dt="2022-08-02T13:54:10.893" v="2295" actId="20577"/>
          <ac:spMkLst>
            <pc:docMk/>
            <pc:sldMk cId="66877705" sldId="1092"/>
            <ac:spMk id="74" creationId="{D8A757BB-1762-8B47-A046-060F718CBC6B}"/>
          </ac:spMkLst>
        </pc:spChg>
        <pc:spChg chg="del">
          <ac:chgData name="Aizhan Kassymova" userId="116eda05-19b7-4ab1-b111-75ad639c04ed" providerId="ADAL" clId="{A4A10853-3298-8943-B9D8-07AA388C5B61}" dt="2022-08-02T13:24:03.714" v="834" actId="478"/>
          <ac:spMkLst>
            <pc:docMk/>
            <pc:sldMk cId="66877705" sldId="1092"/>
            <ac:spMk id="90" creationId="{1B520EE5-2EFC-4746-B182-97170136E2D8}"/>
          </ac:spMkLst>
        </pc:spChg>
        <pc:spChg chg="add mod">
          <ac:chgData name="Aizhan Kassymova" userId="116eda05-19b7-4ab1-b111-75ad639c04ed" providerId="ADAL" clId="{A4A10853-3298-8943-B9D8-07AA388C5B61}" dt="2022-08-02T13:24:04.104" v="835"/>
          <ac:spMkLst>
            <pc:docMk/>
            <pc:sldMk cId="66877705" sldId="1092"/>
            <ac:spMk id="91" creationId="{D0A3E363-0EE5-56AB-37AE-B57B58636C49}"/>
          </ac:spMkLst>
        </pc:spChg>
        <pc:spChg chg="mod">
          <ac:chgData name="Aizhan Kassymova" userId="116eda05-19b7-4ab1-b111-75ad639c04ed" providerId="ADAL" clId="{A4A10853-3298-8943-B9D8-07AA388C5B61}" dt="2022-08-02T13:53:35.113" v="2224" actId="20577"/>
          <ac:spMkLst>
            <pc:docMk/>
            <pc:sldMk cId="66877705" sldId="1092"/>
            <ac:spMk id="114" creationId="{1464CB5C-96D6-3645-94B5-DB9FA70972D2}"/>
          </ac:spMkLst>
        </pc:spChg>
        <pc:spChg chg="mod">
          <ac:chgData name="Aizhan Kassymova" userId="116eda05-19b7-4ab1-b111-75ad639c04ed" providerId="ADAL" clId="{A4A10853-3298-8943-B9D8-07AA388C5B61}" dt="2022-08-02T13:54:17.326" v="2307" actId="20577"/>
          <ac:spMkLst>
            <pc:docMk/>
            <pc:sldMk cId="66877705" sldId="1092"/>
            <ac:spMk id="148" creationId="{BE3B5056-5F96-5946-AEC3-17140DB163F4}"/>
          </ac:spMkLst>
        </pc:spChg>
        <pc:spChg chg="mod">
          <ac:chgData name="Aizhan Kassymova" userId="116eda05-19b7-4ab1-b111-75ad639c04ed" providerId="ADAL" clId="{A4A10853-3298-8943-B9D8-07AA388C5B61}" dt="2022-08-02T13:54:27.623" v="2333" actId="20577"/>
          <ac:spMkLst>
            <pc:docMk/>
            <pc:sldMk cId="66877705" sldId="1092"/>
            <ac:spMk id="151" creationId="{50D62C6A-4C80-854F-A4B8-723E99A5A7F0}"/>
          </ac:spMkLst>
        </pc:spChg>
        <pc:spChg chg="mod">
          <ac:chgData name="Aizhan Kassymova" userId="116eda05-19b7-4ab1-b111-75ad639c04ed" providerId="ADAL" clId="{A4A10853-3298-8943-B9D8-07AA388C5B61}" dt="2022-08-02T13:54:24.194" v="2323" actId="20577"/>
          <ac:spMkLst>
            <pc:docMk/>
            <pc:sldMk cId="66877705" sldId="1092"/>
            <ac:spMk id="152" creationId="{A79D3A45-C33B-7046-9088-A02FAACCA14B}"/>
          </ac:spMkLst>
        </pc:spChg>
        <pc:spChg chg="mod">
          <ac:chgData name="Aizhan Kassymova" userId="116eda05-19b7-4ab1-b111-75ad639c04ed" providerId="ADAL" clId="{A4A10853-3298-8943-B9D8-07AA388C5B61}" dt="2022-08-02T13:54:21.134" v="2314" actId="20577"/>
          <ac:spMkLst>
            <pc:docMk/>
            <pc:sldMk cId="66877705" sldId="1092"/>
            <ac:spMk id="153" creationId="{F3520259-D4C5-3340-8000-3B8C746A7797}"/>
          </ac:spMkLst>
        </pc:spChg>
        <pc:spChg chg="mod">
          <ac:chgData name="Aizhan Kassymova" userId="116eda05-19b7-4ab1-b111-75ad639c04ed" providerId="ADAL" clId="{A4A10853-3298-8943-B9D8-07AA388C5B61}" dt="2022-08-02T13:53:57.928" v="2259" actId="20577"/>
          <ac:spMkLst>
            <pc:docMk/>
            <pc:sldMk cId="66877705" sldId="1092"/>
            <ac:spMk id="168" creationId="{38AC5752-2E10-AE4C-AE2E-F2F12589ABF6}"/>
          </ac:spMkLst>
        </pc:spChg>
        <pc:spChg chg="mod">
          <ac:chgData name="Aizhan Kassymova" userId="116eda05-19b7-4ab1-b111-75ad639c04ed" providerId="ADAL" clId="{A4A10853-3298-8943-B9D8-07AA388C5B61}" dt="2022-08-02T13:54:07.501" v="2285" actId="20577"/>
          <ac:spMkLst>
            <pc:docMk/>
            <pc:sldMk cId="66877705" sldId="1092"/>
            <ac:spMk id="170" creationId="{2BD45E5F-4032-7A44-91A7-D2ED37DE30B7}"/>
          </ac:spMkLst>
        </pc:spChg>
        <pc:spChg chg="mod">
          <ac:chgData name="Aizhan Kassymova" userId="116eda05-19b7-4ab1-b111-75ad639c04ed" providerId="ADAL" clId="{A4A10853-3298-8943-B9D8-07AA388C5B61}" dt="2022-08-02T13:54:04.082" v="2275" actId="20577"/>
          <ac:spMkLst>
            <pc:docMk/>
            <pc:sldMk cId="66877705" sldId="1092"/>
            <ac:spMk id="171" creationId="{067129BD-4E72-804E-9941-0CFB2ABB0A6B}"/>
          </ac:spMkLst>
        </pc:spChg>
        <pc:spChg chg="mod">
          <ac:chgData name="Aizhan Kassymova" userId="116eda05-19b7-4ab1-b111-75ad639c04ed" providerId="ADAL" clId="{A4A10853-3298-8943-B9D8-07AA388C5B61}" dt="2022-08-02T13:54:01.106" v="2266" actId="20577"/>
          <ac:spMkLst>
            <pc:docMk/>
            <pc:sldMk cId="66877705" sldId="1092"/>
            <ac:spMk id="172" creationId="{586097BE-C9CD-2B44-A610-13D1A1572A56}"/>
          </ac:spMkLst>
        </pc:spChg>
        <pc:spChg chg="mod">
          <ac:chgData name="Aizhan Kassymova" userId="116eda05-19b7-4ab1-b111-75ad639c04ed" providerId="ADAL" clId="{A4A10853-3298-8943-B9D8-07AA388C5B61}" dt="2022-08-02T13:53:49.921" v="2247" actId="20577"/>
          <ac:spMkLst>
            <pc:docMk/>
            <pc:sldMk cId="66877705" sldId="1092"/>
            <ac:spMk id="175" creationId="{3C035217-7FD4-6C48-AB72-7561321B3669}"/>
          </ac:spMkLst>
        </pc:spChg>
        <pc:spChg chg="mod">
          <ac:chgData name="Aizhan Kassymova" userId="116eda05-19b7-4ab1-b111-75ad639c04ed" providerId="ADAL" clId="{A4A10853-3298-8943-B9D8-07AA388C5B61}" dt="2022-08-02T13:53:42.734" v="2231" actId="1076"/>
          <ac:spMkLst>
            <pc:docMk/>
            <pc:sldMk cId="66877705" sldId="1092"/>
            <ac:spMk id="263" creationId="{DC4B02DA-C340-9945-87C2-952E1901FB43}"/>
          </ac:spMkLst>
        </pc:spChg>
      </pc:sldChg>
      <pc:sldChg chg="addSp delSp modSp mod">
        <pc:chgData name="Aizhan Kassymova" userId="116eda05-19b7-4ab1-b111-75ad639c04ed" providerId="ADAL" clId="{A4A10853-3298-8943-B9D8-07AA388C5B61}" dt="2022-08-02T13:43:08.276" v="1732" actId="255"/>
        <pc:sldMkLst>
          <pc:docMk/>
          <pc:sldMk cId="3213475922" sldId="1093"/>
        </pc:sldMkLst>
        <pc:spChg chg="mod">
          <ac:chgData name="Aizhan Kassymova" userId="116eda05-19b7-4ab1-b111-75ad639c04ed" providerId="ADAL" clId="{A4A10853-3298-8943-B9D8-07AA388C5B61}" dt="2022-08-02T13:43:08.276" v="1732" actId="255"/>
          <ac:spMkLst>
            <pc:docMk/>
            <pc:sldMk cId="3213475922" sldId="1093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8-02T13:23:51.318" v="828" actId="478"/>
          <ac:spMkLst>
            <pc:docMk/>
            <pc:sldMk cId="3213475922" sldId="1093"/>
            <ac:spMk id="4" creationId="{D2BA1565-8605-154A-895B-C65D5D0B1EA5}"/>
          </ac:spMkLst>
        </pc:spChg>
        <pc:spChg chg="add mod">
          <ac:chgData name="Aizhan Kassymova" userId="116eda05-19b7-4ab1-b111-75ad639c04ed" providerId="ADAL" clId="{A4A10853-3298-8943-B9D8-07AA388C5B61}" dt="2022-08-02T13:23:51.916" v="829"/>
          <ac:spMkLst>
            <pc:docMk/>
            <pc:sldMk cId="3213475922" sldId="1093"/>
            <ac:spMk id="6" creationId="{1C7B8BA3-AD83-0230-F600-066D1676897D}"/>
          </ac:spMkLst>
        </pc:spChg>
      </pc:sldChg>
      <pc:sldChg chg="addSp delSp modSp mod">
        <pc:chgData name="Aizhan Kassymova" userId="116eda05-19b7-4ab1-b111-75ad639c04ed" providerId="ADAL" clId="{A4A10853-3298-8943-B9D8-07AA388C5B61}" dt="2022-08-02T13:53:05.898" v="2221"/>
        <pc:sldMkLst>
          <pc:docMk/>
          <pc:sldMk cId="3158040249" sldId="1094"/>
        </pc:sldMkLst>
        <pc:spChg chg="mod">
          <ac:chgData name="Aizhan Kassymova" userId="116eda05-19b7-4ab1-b111-75ad639c04ed" providerId="ADAL" clId="{A4A10853-3298-8943-B9D8-07AA388C5B61}" dt="2022-08-02T13:51:20.556" v="2120"/>
          <ac:spMkLst>
            <pc:docMk/>
            <pc:sldMk cId="3158040249" sldId="1094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8-02T13:24:00.465" v="832" actId="478"/>
          <ac:spMkLst>
            <pc:docMk/>
            <pc:sldMk cId="3158040249" sldId="1094"/>
            <ac:spMk id="4" creationId="{B160F1B7-DEB2-9342-B89A-69E5B6639506}"/>
          </ac:spMkLst>
        </pc:spChg>
        <pc:spChg chg="add mod">
          <ac:chgData name="Aizhan Kassymova" userId="116eda05-19b7-4ab1-b111-75ad639c04ed" providerId="ADAL" clId="{A4A10853-3298-8943-B9D8-07AA388C5B61}" dt="2022-08-02T13:24:00.811" v="833"/>
          <ac:spMkLst>
            <pc:docMk/>
            <pc:sldMk cId="3158040249" sldId="1094"/>
            <ac:spMk id="5" creationId="{04FFC980-9D6B-2F9E-C922-E7E5C2CB691F}"/>
          </ac:spMkLst>
        </pc:spChg>
        <pc:spChg chg="mod">
          <ac:chgData name="Aizhan Kassymova" userId="116eda05-19b7-4ab1-b111-75ad639c04ed" providerId="ADAL" clId="{A4A10853-3298-8943-B9D8-07AA388C5B61}" dt="2022-08-02T13:53:05.898" v="2221"/>
          <ac:spMkLst>
            <pc:docMk/>
            <pc:sldMk cId="3158040249" sldId="1094"/>
            <ac:spMk id="7" creationId="{0EFE9DD4-40BF-D54C-B457-743C8EAA5EAF}"/>
          </ac:spMkLst>
        </pc:spChg>
      </pc:sldChg>
      <pc:sldChg chg="addSp delSp modSp mod modAnim">
        <pc:chgData name="Aizhan Kassymova" userId="116eda05-19b7-4ab1-b111-75ad639c04ed" providerId="ADAL" clId="{A4A10853-3298-8943-B9D8-07AA388C5B61}" dt="2022-08-02T13:51:12.174" v="2119" actId="20577"/>
        <pc:sldMkLst>
          <pc:docMk/>
          <pc:sldMk cId="736399728" sldId="1095"/>
        </pc:sldMkLst>
        <pc:spChg chg="mod">
          <ac:chgData name="Aizhan Kassymova" userId="116eda05-19b7-4ab1-b111-75ad639c04ed" providerId="ADAL" clId="{A4A10853-3298-8943-B9D8-07AA388C5B61}" dt="2022-08-02T13:51:12.174" v="2119" actId="20577"/>
          <ac:spMkLst>
            <pc:docMk/>
            <pc:sldMk cId="736399728" sldId="1095"/>
            <ac:spMk id="2" creationId="{3B8CD900-19EC-824C-BF74-AADFBF5A172E}"/>
          </ac:spMkLst>
        </pc:spChg>
        <pc:spChg chg="mod">
          <ac:chgData name="Aizhan Kassymova" userId="116eda05-19b7-4ab1-b111-75ad639c04ed" providerId="ADAL" clId="{A4A10853-3298-8943-B9D8-07AA388C5B61}" dt="2022-08-02T13:50:56.546" v="2113" actId="255"/>
          <ac:spMkLst>
            <pc:docMk/>
            <pc:sldMk cId="736399728" sldId="1095"/>
            <ac:spMk id="6" creationId="{C770DED9-87F6-FB46-A967-6223B68A3E96}"/>
          </ac:spMkLst>
        </pc:spChg>
        <pc:spChg chg="mod">
          <ac:chgData name="Aizhan Kassymova" userId="116eda05-19b7-4ab1-b111-75ad639c04ed" providerId="ADAL" clId="{A4A10853-3298-8943-B9D8-07AA388C5B61}" dt="2022-08-02T13:50:24.795" v="2109"/>
          <ac:spMkLst>
            <pc:docMk/>
            <pc:sldMk cId="736399728" sldId="1095"/>
            <ac:spMk id="9" creationId="{F9D9BC33-5F55-F54A-B992-1DDB07422224}"/>
          </ac:spMkLst>
        </pc:spChg>
        <pc:spChg chg="mod">
          <ac:chgData name="Aizhan Kassymova" userId="116eda05-19b7-4ab1-b111-75ad639c04ed" providerId="ADAL" clId="{A4A10853-3298-8943-B9D8-07AA388C5B61}" dt="2022-08-02T13:48:20.345" v="2043" actId="255"/>
          <ac:spMkLst>
            <pc:docMk/>
            <pc:sldMk cId="736399728" sldId="1095"/>
            <ac:spMk id="11" creationId="{3BFEAB49-E79F-FF40-AAAE-C9820F50289A}"/>
          </ac:spMkLst>
        </pc:spChg>
        <pc:spChg chg="mod">
          <ac:chgData name="Aizhan Kassymova" userId="116eda05-19b7-4ab1-b111-75ad639c04ed" providerId="ADAL" clId="{A4A10853-3298-8943-B9D8-07AA388C5B61}" dt="2022-08-02T13:50:46.769" v="2112" actId="255"/>
          <ac:spMkLst>
            <pc:docMk/>
            <pc:sldMk cId="736399728" sldId="1095"/>
            <ac:spMk id="12" creationId="{B958CE44-F1A4-924D-8CEA-640B52DBA4DF}"/>
          </ac:spMkLst>
        </pc:spChg>
        <pc:spChg chg="del">
          <ac:chgData name="Aizhan Kassymova" userId="116eda05-19b7-4ab1-b111-75ad639c04ed" providerId="ADAL" clId="{A4A10853-3298-8943-B9D8-07AA388C5B61}" dt="2022-08-02T13:23:56.031" v="830" actId="478"/>
          <ac:spMkLst>
            <pc:docMk/>
            <pc:sldMk cId="736399728" sldId="1095"/>
            <ac:spMk id="13" creationId="{469890C8-B9BA-F74B-84CA-6B1BAB0F6B31}"/>
          </ac:spMkLst>
        </pc:spChg>
        <pc:spChg chg="add mod">
          <ac:chgData name="Aizhan Kassymova" userId="116eda05-19b7-4ab1-b111-75ad639c04ed" providerId="ADAL" clId="{A4A10853-3298-8943-B9D8-07AA388C5B61}" dt="2022-08-02T13:23:56.348" v="831"/>
          <ac:spMkLst>
            <pc:docMk/>
            <pc:sldMk cId="736399728" sldId="1095"/>
            <ac:spMk id="14" creationId="{A8AB1501-159F-6FB5-6929-25A37B5B9116}"/>
          </ac:spMkLst>
        </pc:spChg>
      </pc:sldChg>
      <pc:sldChg chg="addSp delSp modSp mod modAnim">
        <pc:chgData name="Aizhan Kassymova" userId="116eda05-19b7-4ab1-b111-75ad639c04ed" providerId="ADAL" clId="{A4A10853-3298-8943-B9D8-07AA388C5B61}" dt="2022-08-02T13:42:06.438" v="1690" actId="255"/>
        <pc:sldMkLst>
          <pc:docMk/>
          <pc:sldMk cId="3933713623" sldId="1097"/>
        </pc:sldMkLst>
        <pc:spChg chg="mod">
          <ac:chgData name="Aizhan Kassymova" userId="116eda05-19b7-4ab1-b111-75ad639c04ed" providerId="ADAL" clId="{A4A10853-3298-8943-B9D8-07AA388C5B61}" dt="2022-08-02T13:35:28.859" v="1683" actId="20577"/>
          <ac:spMkLst>
            <pc:docMk/>
            <pc:sldMk cId="3933713623" sldId="1097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8-02T13:23:47.308" v="826" actId="478"/>
          <ac:spMkLst>
            <pc:docMk/>
            <pc:sldMk cId="3933713623" sldId="1097"/>
            <ac:spMk id="4" creationId="{81F71E3E-46C8-564B-892B-6C69AC246E56}"/>
          </ac:spMkLst>
        </pc:spChg>
        <pc:spChg chg="add mod">
          <ac:chgData name="Aizhan Kassymova" userId="116eda05-19b7-4ab1-b111-75ad639c04ed" providerId="ADAL" clId="{A4A10853-3298-8943-B9D8-07AA388C5B61}" dt="2022-08-02T13:23:47.709" v="827"/>
          <ac:spMkLst>
            <pc:docMk/>
            <pc:sldMk cId="3933713623" sldId="1097"/>
            <ac:spMk id="5" creationId="{E42B97F0-3373-49BC-F743-8B3BB5F52859}"/>
          </ac:spMkLst>
        </pc:spChg>
        <pc:spChg chg="mod">
          <ac:chgData name="Aizhan Kassymova" userId="116eda05-19b7-4ab1-b111-75ad639c04ed" providerId="ADAL" clId="{A4A10853-3298-8943-B9D8-07AA388C5B61}" dt="2022-08-02T13:42:06.438" v="1690" actId="255"/>
          <ac:spMkLst>
            <pc:docMk/>
            <pc:sldMk cId="3933713623" sldId="1097"/>
            <ac:spMk id="128" creationId="{2C2F9B28-FDD9-B047-936F-1DE26AECFD6E}"/>
          </ac:spMkLst>
        </pc:spChg>
      </pc:sldChg>
      <pc:sldChg chg="addSp delSp modSp mod">
        <pc:chgData name="Aizhan Kassymova" userId="116eda05-19b7-4ab1-b111-75ad639c04ed" providerId="ADAL" clId="{A4A10853-3298-8943-B9D8-07AA388C5B61}" dt="2022-08-02T13:34:46.739" v="1677" actId="20577"/>
        <pc:sldMkLst>
          <pc:docMk/>
          <pc:sldMk cId="277404032" sldId="1102"/>
        </pc:sldMkLst>
        <pc:spChg chg="mod">
          <ac:chgData name="Aizhan Kassymova" userId="116eda05-19b7-4ab1-b111-75ad639c04ed" providerId="ADAL" clId="{A4A10853-3298-8943-B9D8-07AA388C5B61}" dt="2022-08-02T13:29:46.686" v="1176" actId="20577"/>
          <ac:spMkLst>
            <pc:docMk/>
            <pc:sldMk cId="277404032" sldId="1102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8-02T13:23:41.571" v="824" actId="478"/>
          <ac:spMkLst>
            <pc:docMk/>
            <pc:sldMk cId="277404032" sldId="1102"/>
            <ac:spMk id="20" creationId="{CB301DF9-007E-7F42-9982-6FB05291D925}"/>
          </ac:spMkLst>
        </pc:spChg>
        <pc:spChg chg="add mod">
          <ac:chgData name="Aizhan Kassymova" userId="116eda05-19b7-4ab1-b111-75ad639c04ed" providerId="ADAL" clId="{A4A10853-3298-8943-B9D8-07AA388C5B61}" dt="2022-08-02T13:23:41.963" v="825"/>
          <ac:spMkLst>
            <pc:docMk/>
            <pc:sldMk cId="277404032" sldId="1102"/>
            <ac:spMk id="21" creationId="{45DFA105-3666-F3C8-7E19-B1A8B13B492E}"/>
          </ac:spMkLst>
        </pc:spChg>
        <pc:spChg chg="mod">
          <ac:chgData name="Aizhan Kassymova" userId="116eda05-19b7-4ab1-b111-75ad639c04ed" providerId="ADAL" clId="{A4A10853-3298-8943-B9D8-07AA388C5B61}" dt="2022-08-02T13:32:51.559" v="1533" actId="20577"/>
          <ac:spMkLst>
            <pc:docMk/>
            <pc:sldMk cId="277404032" sldId="1102"/>
            <ac:spMk id="277" creationId="{0F916DA5-15D2-0A42-8C9B-01DCE4B192B4}"/>
          </ac:spMkLst>
        </pc:spChg>
        <pc:spChg chg="mod">
          <ac:chgData name="Aizhan Kassymova" userId="116eda05-19b7-4ab1-b111-75ad639c04ed" providerId="ADAL" clId="{A4A10853-3298-8943-B9D8-07AA388C5B61}" dt="2022-08-02T13:33:57.189" v="1588" actId="1076"/>
          <ac:spMkLst>
            <pc:docMk/>
            <pc:sldMk cId="277404032" sldId="1102"/>
            <ac:spMk id="278" creationId="{0308811F-F83C-684C-9A70-7056E7030121}"/>
          </ac:spMkLst>
        </pc:spChg>
        <pc:spChg chg="mod">
          <ac:chgData name="Aizhan Kassymova" userId="116eda05-19b7-4ab1-b111-75ad639c04ed" providerId="ADAL" clId="{A4A10853-3298-8943-B9D8-07AA388C5B61}" dt="2022-08-02T13:34:01.551" v="1589" actId="255"/>
          <ac:spMkLst>
            <pc:docMk/>
            <pc:sldMk cId="277404032" sldId="1102"/>
            <ac:spMk id="279" creationId="{DFDB1254-258A-D74F-9312-2F08048EE0A6}"/>
          </ac:spMkLst>
        </pc:spChg>
        <pc:spChg chg="mod">
          <ac:chgData name="Aizhan Kassymova" userId="116eda05-19b7-4ab1-b111-75ad639c04ed" providerId="ADAL" clId="{A4A10853-3298-8943-B9D8-07AA388C5B61}" dt="2022-08-02T13:32:59.427" v="1541" actId="20577"/>
          <ac:spMkLst>
            <pc:docMk/>
            <pc:sldMk cId="277404032" sldId="1102"/>
            <ac:spMk id="283" creationId="{B3C9350B-DCA6-5E4A-91AA-5C2AD14EC263}"/>
          </ac:spMkLst>
        </pc:spChg>
        <pc:spChg chg="mod">
          <ac:chgData name="Aizhan Kassymova" userId="116eda05-19b7-4ab1-b111-75ad639c04ed" providerId="ADAL" clId="{A4A10853-3298-8943-B9D8-07AA388C5B61}" dt="2022-08-02T13:34:32.397" v="1653" actId="20577"/>
          <ac:spMkLst>
            <pc:docMk/>
            <pc:sldMk cId="277404032" sldId="1102"/>
            <ac:spMk id="286" creationId="{8F7D97AE-E89E-684A-9571-5959DA8E3347}"/>
          </ac:spMkLst>
        </pc:spChg>
        <pc:spChg chg="mod">
          <ac:chgData name="Aizhan Kassymova" userId="116eda05-19b7-4ab1-b111-75ad639c04ed" providerId="ADAL" clId="{A4A10853-3298-8943-B9D8-07AA388C5B61}" dt="2022-08-02T13:34:16.066" v="1611" actId="20577"/>
          <ac:spMkLst>
            <pc:docMk/>
            <pc:sldMk cId="277404032" sldId="1102"/>
            <ac:spMk id="287" creationId="{A5362E3E-8643-6A43-A4FE-BD56FF4F0BD3}"/>
          </ac:spMkLst>
        </pc:spChg>
        <pc:spChg chg="mod">
          <ac:chgData name="Aizhan Kassymova" userId="116eda05-19b7-4ab1-b111-75ad639c04ed" providerId="ADAL" clId="{A4A10853-3298-8943-B9D8-07AA388C5B61}" dt="2022-08-02T13:34:46.739" v="1677" actId="20577"/>
          <ac:spMkLst>
            <pc:docMk/>
            <pc:sldMk cId="277404032" sldId="1102"/>
            <ac:spMk id="288" creationId="{2FE71CF3-191A-C44F-839C-1CF4D7DFFAA5}"/>
          </ac:spMkLst>
        </pc:spChg>
      </pc:sldChg>
      <pc:sldChg chg="addSp delSp modSp mod">
        <pc:chgData name="Aizhan Kassymova" userId="116eda05-19b7-4ab1-b111-75ad639c04ed" providerId="ADAL" clId="{A4A10853-3298-8943-B9D8-07AA388C5B61}" dt="2022-08-02T13:29:24.888" v="1139" actId="1076"/>
        <pc:sldMkLst>
          <pc:docMk/>
          <pc:sldMk cId="2173901457" sldId="1103"/>
        </pc:sldMkLst>
        <pc:spChg chg="mod">
          <ac:chgData name="Aizhan Kassymova" userId="116eda05-19b7-4ab1-b111-75ad639c04ed" providerId="ADAL" clId="{A4A10853-3298-8943-B9D8-07AA388C5B61}" dt="2022-08-02T13:24:50.612" v="886" actId="20577"/>
          <ac:spMkLst>
            <pc:docMk/>
            <pc:sldMk cId="2173901457" sldId="1103"/>
            <ac:spMk id="2" creationId="{3B8CD900-19EC-824C-BF74-AADFBF5A172E}"/>
          </ac:spMkLst>
        </pc:spChg>
        <pc:spChg chg="mod">
          <ac:chgData name="Aizhan Kassymova" userId="116eda05-19b7-4ab1-b111-75ad639c04ed" providerId="ADAL" clId="{A4A10853-3298-8943-B9D8-07AA388C5B61}" dt="2022-08-02T13:29:21.948" v="1138" actId="1076"/>
          <ac:spMkLst>
            <pc:docMk/>
            <pc:sldMk cId="2173901457" sldId="1103"/>
            <ac:spMk id="133" creationId="{4EEECEF7-BD4D-FD41-9A84-F2FC20AA2A09}"/>
          </ac:spMkLst>
        </pc:spChg>
        <pc:spChg chg="mod">
          <ac:chgData name="Aizhan Kassymova" userId="116eda05-19b7-4ab1-b111-75ad639c04ed" providerId="ADAL" clId="{A4A10853-3298-8943-B9D8-07AA388C5B61}" dt="2022-08-02T13:29:24.888" v="1139" actId="1076"/>
          <ac:spMkLst>
            <pc:docMk/>
            <pc:sldMk cId="2173901457" sldId="1103"/>
            <ac:spMk id="134" creationId="{FC061EBE-026B-F943-BBD5-748F965BF879}"/>
          </ac:spMkLst>
        </pc:spChg>
        <pc:spChg chg="mod">
          <ac:chgData name="Aizhan Kassymova" userId="116eda05-19b7-4ab1-b111-75ad639c04ed" providerId="ADAL" clId="{A4A10853-3298-8943-B9D8-07AA388C5B61}" dt="2022-08-02T13:27:26.889" v="974" actId="20577"/>
          <ac:spMkLst>
            <pc:docMk/>
            <pc:sldMk cId="2173901457" sldId="1103"/>
            <ac:spMk id="136" creationId="{1C592E58-CF36-1C40-A0FA-08F6B84985C4}"/>
          </ac:spMkLst>
        </pc:spChg>
        <pc:spChg chg="mod">
          <ac:chgData name="Aizhan Kassymova" userId="116eda05-19b7-4ab1-b111-75ad639c04ed" providerId="ADAL" clId="{A4A10853-3298-8943-B9D8-07AA388C5B61}" dt="2022-08-02T13:27:11.503" v="972" actId="255"/>
          <ac:spMkLst>
            <pc:docMk/>
            <pc:sldMk cId="2173901457" sldId="1103"/>
            <ac:spMk id="139" creationId="{88457A8D-2DB2-C848-9B52-93F5252D0E1B}"/>
          </ac:spMkLst>
        </pc:spChg>
        <pc:spChg chg="mod">
          <ac:chgData name="Aizhan Kassymova" userId="116eda05-19b7-4ab1-b111-75ad639c04ed" providerId="ADAL" clId="{A4A10853-3298-8943-B9D8-07AA388C5B61}" dt="2022-08-02T13:28:40.976" v="1072" actId="20577"/>
          <ac:spMkLst>
            <pc:docMk/>
            <pc:sldMk cId="2173901457" sldId="1103"/>
            <ac:spMk id="148" creationId="{BE3B5056-5F96-5946-AEC3-17140DB163F4}"/>
          </ac:spMkLst>
        </pc:spChg>
        <pc:spChg chg="mod">
          <ac:chgData name="Aizhan Kassymova" userId="116eda05-19b7-4ab1-b111-75ad639c04ed" providerId="ADAL" clId="{A4A10853-3298-8943-B9D8-07AA388C5B61}" dt="2022-08-02T13:28:12.986" v="1033" actId="20577"/>
          <ac:spMkLst>
            <pc:docMk/>
            <pc:sldMk cId="2173901457" sldId="1103"/>
            <ac:spMk id="150" creationId="{975D136A-FEFB-9E40-BA33-B33E91228F15}"/>
          </ac:spMkLst>
        </pc:spChg>
        <pc:spChg chg="mod">
          <ac:chgData name="Aizhan Kassymova" userId="116eda05-19b7-4ab1-b111-75ad639c04ed" providerId="ADAL" clId="{A4A10853-3298-8943-B9D8-07AA388C5B61}" dt="2022-08-02T13:28:30.555" v="1060" actId="20577"/>
          <ac:spMkLst>
            <pc:docMk/>
            <pc:sldMk cId="2173901457" sldId="1103"/>
            <ac:spMk id="151" creationId="{50D62C6A-4C80-854F-A4B8-723E99A5A7F0}"/>
          </ac:spMkLst>
        </pc:spChg>
        <pc:spChg chg="mod">
          <ac:chgData name="Aizhan Kassymova" userId="116eda05-19b7-4ab1-b111-75ad639c04ed" providerId="ADAL" clId="{A4A10853-3298-8943-B9D8-07AA388C5B61}" dt="2022-08-02T13:28:21.207" v="1049" actId="20577"/>
          <ac:spMkLst>
            <pc:docMk/>
            <pc:sldMk cId="2173901457" sldId="1103"/>
            <ac:spMk id="152" creationId="{A79D3A45-C33B-7046-9088-A02FAACCA14B}"/>
          </ac:spMkLst>
        </pc:spChg>
        <pc:spChg chg="mod">
          <ac:chgData name="Aizhan Kassymova" userId="116eda05-19b7-4ab1-b111-75ad639c04ed" providerId="ADAL" clId="{A4A10853-3298-8943-B9D8-07AA388C5B61}" dt="2022-08-02T13:28:17.160" v="1040" actId="20577"/>
          <ac:spMkLst>
            <pc:docMk/>
            <pc:sldMk cId="2173901457" sldId="1103"/>
            <ac:spMk id="153" creationId="{F3520259-D4C5-3340-8000-3B8C746A7797}"/>
          </ac:spMkLst>
        </pc:spChg>
        <pc:spChg chg="mod">
          <ac:chgData name="Aizhan Kassymova" userId="116eda05-19b7-4ab1-b111-75ad639c04ed" providerId="ADAL" clId="{A4A10853-3298-8943-B9D8-07AA388C5B61}" dt="2022-08-02T13:28:54.774" v="1094" actId="20577"/>
          <ac:spMkLst>
            <pc:docMk/>
            <pc:sldMk cId="2173901457" sldId="1103"/>
            <ac:spMk id="173" creationId="{1058B2AB-1EA8-1A46-9E03-D8FFDD9E541B}"/>
          </ac:spMkLst>
        </pc:spChg>
        <pc:spChg chg="mod">
          <ac:chgData name="Aizhan Kassymova" userId="116eda05-19b7-4ab1-b111-75ad639c04ed" providerId="ADAL" clId="{A4A10853-3298-8943-B9D8-07AA388C5B61}" dt="2022-08-02T13:28:48.261" v="1082" actId="20577"/>
          <ac:spMkLst>
            <pc:docMk/>
            <pc:sldMk cId="2173901457" sldId="1103"/>
            <ac:spMk id="177" creationId="{DC53D19A-63B2-7141-9008-9BC3F678052E}"/>
          </ac:spMkLst>
        </pc:spChg>
        <pc:spChg chg="mod">
          <ac:chgData name="Aizhan Kassymova" userId="116eda05-19b7-4ab1-b111-75ad639c04ed" providerId="ADAL" clId="{A4A10853-3298-8943-B9D8-07AA388C5B61}" dt="2022-08-02T13:29:10.284" v="1125" actId="20577"/>
          <ac:spMkLst>
            <pc:docMk/>
            <pc:sldMk cId="2173901457" sldId="1103"/>
            <ac:spMk id="178" creationId="{668FFB30-2FA6-AE41-99EF-4D74E37F3EF5}"/>
          </ac:spMkLst>
        </pc:spChg>
        <pc:spChg chg="mod">
          <ac:chgData name="Aizhan Kassymova" userId="116eda05-19b7-4ab1-b111-75ad639c04ed" providerId="ADAL" clId="{A4A10853-3298-8943-B9D8-07AA388C5B61}" dt="2022-08-02T13:29:03.500" v="1114" actId="20577"/>
          <ac:spMkLst>
            <pc:docMk/>
            <pc:sldMk cId="2173901457" sldId="1103"/>
            <ac:spMk id="179" creationId="{9646084A-4EA0-5345-8A3E-91D3475359E6}"/>
          </ac:spMkLst>
        </pc:spChg>
        <pc:spChg chg="mod">
          <ac:chgData name="Aizhan Kassymova" userId="116eda05-19b7-4ab1-b111-75ad639c04ed" providerId="ADAL" clId="{A4A10853-3298-8943-B9D8-07AA388C5B61}" dt="2022-08-02T13:29:00.004" v="1105" actId="20577"/>
          <ac:spMkLst>
            <pc:docMk/>
            <pc:sldMk cId="2173901457" sldId="1103"/>
            <ac:spMk id="180" creationId="{9FDE009F-BD4C-6B4C-A66D-690533C0F57F}"/>
          </ac:spMkLst>
        </pc:spChg>
        <pc:spChg chg="mod">
          <ac:chgData name="Aizhan Kassymova" userId="116eda05-19b7-4ab1-b111-75ad639c04ed" providerId="ADAL" clId="{A4A10853-3298-8943-B9D8-07AA388C5B61}" dt="2022-08-02T13:27:53.575" v="996" actId="20577"/>
          <ac:spMkLst>
            <pc:docMk/>
            <pc:sldMk cId="2173901457" sldId="1103"/>
            <ac:spMk id="187" creationId="{20A57016-2D36-9945-9BC2-7F8B323410D1}"/>
          </ac:spMkLst>
        </pc:spChg>
        <pc:spChg chg="mod">
          <ac:chgData name="Aizhan Kassymova" userId="116eda05-19b7-4ab1-b111-75ad639c04ed" providerId="ADAL" clId="{A4A10853-3298-8943-B9D8-07AA388C5B61}" dt="2022-08-02T13:27:45.034" v="984" actId="20577"/>
          <ac:spMkLst>
            <pc:docMk/>
            <pc:sldMk cId="2173901457" sldId="1103"/>
            <ac:spMk id="191" creationId="{A1B9282E-64F8-1442-8F95-7A9813CE8F60}"/>
          </ac:spMkLst>
        </pc:spChg>
        <pc:spChg chg="mod">
          <ac:chgData name="Aizhan Kassymova" userId="116eda05-19b7-4ab1-b111-75ad639c04ed" providerId="ADAL" clId="{A4A10853-3298-8943-B9D8-07AA388C5B61}" dt="2022-08-02T13:28:08.903" v="1023" actId="20577"/>
          <ac:spMkLst>
            <pc:docMk/>
            <pc:sldMk cId="2173901457" sldId="1103"/>
            <ac:spMk id="192" creationId="{83782313-46E0-BE46-BEED-BDC4F6A04AD7}"/>
          </ac:spMkLst>
        </pc:spChg>
        <pc:spChg chg="mod">
          <ac:chgData name="Aizhan Kassymova" userId="116eda05-19b7-4ab1-b111-75ad639c04ed" providerId="ADAL" clId="{A4A10853-3298-8943-B9D8-07AA388C5B61}" dt="2022-08-02T13:28:01.572" v="1012" actId="20577"/>
          <ac:spMkLst>
            <pc:docMk/>
            <pc:sldMk cId="2173901457" sldId="1103"/>
            <ac:spMk id="193" creationId="{E3A71501-A89A-D249-84FB-20D98047A254}"/>
          </ac:spMkLst>
        </pc:spChg>
        <pc:spChg chg="mod">
          <ac:chgData name="Aizhan Kassymova" userId="116eda05-19b7-4ab1-b111-75ad639c04ed" providerId="ADAL" clId="{A4A10853-3298-8943-B9D8-07AA388C5B61}" dt="2022-08-02T13:27:57.750" v="1003" actId="20577"/>
          <ac:spMkLst>
            <pc:docMk/>
            <pc:sldMk cId="2173901457" sldId="1103"/>
            <ac:spMk id="194" creationId="{6C7F0039-C145-9D4F-92E4-1AF9B0406DA4}"/>
          </ac:spMkLst>
        </pc:spChg>
        <pc:spChg chg="del">
          <ac:chgData name="Aizhan Kassymova" userId="116eda05-19b7-4ab1-b111-75ad639c04ed" providerId="ADAL" clId="{A4A10853-3298-8943-B9D8-07AA388C5B61}" dt="2022-08-02T13:23:37.167" v="822" actId="478"/>
          <ac:spMkLst>
            <pc:docMk/>
            <pc:sldMk cId="2173901457" sldId="1103"/>
            <ac:spMk id="209" creationId="{1BB112E7-9179-7C48-99F0-38E45F5BCFEB}"/>
          </ac:spMkLst>
        </pc:spChg>
        <pc:spChg chg="mod">
          <ac:chgData name="Aizhan Kassymova" userId="116eda05-19b7-4ab1-b111-75ad639c04ed" providerId="ADAL" clId="{A4A10853-3298-8943-B9D8-07AA388C5B61}" dt="2022-08-02T13:26:48.974" v="937" actId="1076"/>
          <ac:spMkLst>
            <pc:docMk/>
            <pc:sldMk cId="2173901457" sldId="1103"/>
            <ac:spMk id="256" creationId="{08227C49-D6DA-834A-88D1-4F61E7C3A2C1}"/>
          </ac:spMkLst>
        </pc:spChg>
        <pc:spChg chg="mod">
          <ac:chgData name="Aizhan Kassymova" userId="116eda05-19b7-4ab1-b111-75ad639c04ed" providerId="ADAL" clId="{A4A10853-3298-8943-B9D8-07AA388C5B61}" dt="2022-08-02T13:26:35.647" v="935"/>
          <ac:spMkLst>
            <pc:docMk/>
            <pc:sldMk cId="2173901457" sldId="1103"/>
            <ac:spMk id="257" creationId="{3B2C1C25-63A3-9D42-A34A-56DE5B3AC226}"/>
          </ac:spMkLst>
        </pc:spChg>
        <pc:spChg chg="mod">
          <ac:chgData name="Aizhan Kassymova" userId="116eda05-19b7-4ab1-b111-75ad639c04ed" providerId="ADAL" clId="{A4A10853-3298-8943-B9D8-07AA388C5B61}" dt="2022-08-02T13:26:35.647" v="935"/>
          <ac:spMkLst>
            <pc:docMk/>
            <pc:sldMk cId="2173901457" sldId="1103"/>
            <ac:spMk id="259" creationId="{9B8AF1CA-3C6F-F243-9464-0DF4CA71C4FF}"/>
          </ac:spMkLst>
        </pc:spChg>
        <pc:spChg chg="mod">
          <ac:chgData name="Aizhan Kassymova" userId="116eda05-19b7-4ab1-b111-75ad639c04ed" providerId="ADAL" clId="{A4A10853-3298-8943-B9D8-07AA388C5B61}" dt="2022-08-02T13:26:35.647" v="935"/>
          <ac:spMkLst>
            <pc:docMk/>
            <pc:sldMk cId="2173901457" sldId="1103"/>
            <ac:spMk id="260" creationId="{70A5AF43-DDA0-2A40-9B92-B39F358268CD}"/>
          </ac:spMkLst>
        </pc:spChg>
        <pc:spChg chg="add mod">
          <ac:chgData name="Aizhan Kassymova" userId="116eda05-19b7-4ab1-b111-75ad639c04ed" providerId="ADAL" clId="{A4A10853-3298-8943-B9D8-07AA388C5B61}" dt="2022-08-02T13:23:37.520" v="823"/>
          <ac:spMkLst>
            <pc:docMk/>
            <pc:sldMk cId="2173901457" sldId="1103"/>
            <ac:spMk id="262" creationId="{D19858C7-D676-1AF0-6031-732A0CD3EEC2}"/>
          </ac:spMkLst>
        </pc:spChg>
        <pc:grpChg chg="mod">
          <ac:chgData name="Aizhan Kassymova" userId="116eda05-19b7-4ab1-b111-75ad639c04ed" providerId="ADAL" clId="{A4A10853-3298-8943-B9D8-07AA388C5B61}" dt="2022-08-02T13:26:35.647" v="935"/>
          <ac:grpSpMkLst>
            <pc:docMk/>
            <pc:sldMk cId="2173901457" sldId="1103"/>
            <ac:grpSpMk id="255" creationId="{A688A9DA-2CE4-9245-B0CF-12C3AB6DA03D}"/>
          </ac:grpSpMkLst>
        </pc:grpChg>
        <pc:grpChg chg="mod">
          <ac:chgData name="Aizhan Kassymova" userId="116eda05-19b7-4ab1-b111-75ad639c04ed" providerId="ADAL" clId="{A4A10853-3298-8943-B9D8-07AA388C5B61}" dt="2022-08-02T13:26:35.647" v="935"/>
          <ac:grpSpMkLst>
            <pc:docMk/>
            <pc:sldMk cId="2173901457" sldId="1103"/>
            <ac:grpSpMk id="258" creationId="{9141C6D7-5B52-C14E-B286-0BE1FAEACCB8}"/>
          </ac:grpSpMkLst>
        </pc:grpChg>
      </pc:sldChg>
      <pc:sldChg chg="addSp delSp modSp mod">
        <pc:chgData name="Aizhan Kassymova" userId="116eda05-19b7-4ab1-b111-75ad639c04ed" providerId="ADAL" clId="{A4A10853-3298-8943-B9D8-07AA388C5B61}" dt="2022-08-02T13:23:33.209" v="821"/>
        <pc:sldMkLst>
          <pc:docMk/>
          <pc:sldMk cId="1873688477" sldId="1108"/>
        </pc:sldMkLst>
        <pc:spChg chg="mod">
          <ac:chgData name="Aizhan Kassymova" userId="116eda05-19b7-4ab1-b111-75ad639c04ed" providerId="ADAL" clId="{A4A10853-3298-8943-B9D8-07AA388C5B61}" dt="2022-08-02T13:21:58.952" v="680" actId="20577"/>
          <ac:spMkLst>
            <pc:docMk/>
            <pc:sldMk cId="1873688477" sldId="1108"/>
            <ac:spMk id="8" creationId="{95E1F04B-A3B3-534D-A252-A4AC29C657DE}"/>
          </ac:spMkLst>
        </pc:spChg>
        <pc:spChg chg="mod">
          <ac:chgData name="Aizhan Kassymova" userId="116eda05-19b7-4ab1-b111-75ad639c04ed" providerId="ADAL" clId="{A4A10853-3298-8943-B9D8-07AA388C5B61}" dt="2022-08-02T13:23:22.698" v="819" actId="1076"/>
          <ac:spMkLst>
            <pc:docMk/>
            <pc:sldMk cId="1873688477" sldId="1108"/>
            <ac:spMk id="11" creationId="{CC19030B-5BD3-114F-B249-57401BFC96FB}"/>
          </ac:spMkLst>
        </pc:spChg>
        <pc:spChg chg="del">
          <ac:chgData name="Aizhan Kassymova" userId="116eda05-19b7-4ab1-b111-75ad639c04ed" providerId="ADAL" clId="{A4A10853-3298-8943-B9D8-07AA388C5B61}" dt="2022-08-02T13:23:32.820" v="820" actId="478"/>
          <ac:spMkLst>
            <pc:docMk/>
            <pc:sldMk cId="1873688477" sldId="1108"/>
            <ac:spMk id="91" creationId="{065CB0E2-E88A-814E-8D57-5A55C91AE05E}"/>
          </ac:spMkLst>
        </pc:spChg>
        <pc:spChg chg="add mod">
          <ac:chgData name="Aizhan Kassymova" userId="116eda05-19b7-4ab1-b111-75ad639c04ed" providerId="ADAL" clId="{A4A10853-3298-8943-B9D8-07AA388C5B61}" dt="2022-08-02T13:23:33.209" v="821"/>
          <ac:spMkLst>
            <pc:docMk/>
            <pc:sldMk cId="1873688477" sldId="1108"/>
            <ac:spMk id="92" creationId="{5948BA8B-CE33-DD82-8715-1E58C9F8BAE5}"/>
          </ac:spMkLst>
        </pc:spChg>
        <pc:spChg chg="mod">
          <ac:chgData name="Aizhan Kassymova" userId="116eda05-19b7-4ab1-b111-75ad639c04ed" providerId="ADAL" clId="{A4A10853-3298-8943-B9D8-07AA388C5B61}" dt="2022-08-02T13:23:05.429" v="791" actId="20577"/>
          <ac:spMkLst>
            <pc:docMk/>
            <pc:sldMk cId="1873688477" sldId="1108"/>
            <ac:spMk id="148" creationId="{BE3B5056-5F96-5946-AEC3-17140DB163F4}"/>
          </ac:spMkLst>
        </pc:spChg>
        <pc:spChg chg="mod">
          <ac:chgData name="Aizhan Kassymova" userId="116eda05-19b7-4ab1-b111-75ad639c04ed" providerId="ADAL" clId="{A4A10853-3298-8943-B9D8-07AA388C5B61}" dt="2022-08-02T13:23:16.470" v="818" actId="20577"/>
          <ac:spMkLst>
            <pc:docMk/>
            <pc:sldMk cId="1873688477" sldId="1108"/>
            <ac:spMk id="151" creationId="{50D62C6A-4C80-854F-A4B8-723E99A5A7F0}"/>
          </ac:spMkLst>
        </pc:spChg>
        <pc:spChg chg="mod">
          <ac:chgData name="Aizhan Kassymova" userId="116eda05-19b7-4ab1-b111-75ad639c04ed" providerId="ADAL" clId="{A4A10853-3298-8943-B9D8-07AA388C5B61}" dt="2022-08-02T13:23:11.207" v="807" actId="20577"/>
          <ac:spMkLst>
            <pc:docMk/>
            <pc:sldMk cId="1873688477" sldId="1108"/>
            <ac:spMk id="152" creationId="{A79D3A45-C33B-7046-9088-A02FAACCA14B}"/>
          </ac:spMkLst>
        </pc:spChg>
        <pc:spChg chg="mod">
          <ac:chgData name="Aizhan Kassymova" userId="116eda05-19b7-4ab1-b111-75ad639c04ed" providerId="ADAL" clId="{A4A10853-3298-8943-B9D8-07AA388C5B61}" dt="2022-08-02T13:23:08.219" v="798" actId="20577"/>
          <ac:spMkLst>
            <pc:docMk/>
            <pc:sldMk cId="1873688477" sldId="1108"/>
            <ac:spMk id="153" creationId="{F3520259-D4C5-3340-8000-3B8C746A7797}"/>
          </ac:spMkLst>
        </pc:spChg>
        <pc:spChg chg="mod">
          <ac:chgData name="Aizhan Kassymova" userId="116eda05-19b7-4ab1-b111-75ad639c04ed" providerId="ADAL" clId="{A4A10853-3298-8943-B9D8-07AA388C5B61}" dt="2022-08-02T13:22:37.208" v="751" actId="20577"/>
          <ac:spMkLst>
            <pc:docMk/>
            <pc:sldMk cId="1873688477" sldId="1108"/>
            <ac:spMk id="173" creationId="{1058B2AB-1EA8-1A46-9E03-D8FFDD9E541B}"/>
          </ac:spMkLst>
        </pc:spChg>
        <pc:spChg chg="mod">
          <ac:chgData name="Aizhan Kassymova" userId="116eda05-19b7-4ab1-b111-75ad639c04ed" providerId="ADAL" clId="{A4A10853-3298-8943-B9D8-07AA388C5B61}" dt="2022-08-02T13:22:30.364" v="739" actId="20577"/>
          <ac:spMkLst>
            <pc:docMk/>
            <pc:sldMk cId="1873688477" sldId="1108"/>
            <ac:spMk id="177" creationId="{DC53D19A-63B2-7141-9008-9BC3F678052E}"/>
          </ac:spMkLst>
        </pc:spChg>
        <pc:spChg chg="mod">
          <ac:chgData name="Aizhan Kassymova" userId="116eda05-19b7-4ab1-b111-75ad639c04ed" providerId="ADAL" clId="{A4A10853-3298-8943-B9D8-07AA388C5B61}" dt="2022-08-02T13:22:50.013" v="778" actId="20577"/>
          <ac:spMkLst>
            <pc:docMk/>
            <pc:sldMk cId="1873688477" sldId="1108"/>
            <ac:spMk id="178" creationId="{668FFB30-2FA6-AE41-99EF-4D74E37F3EF5}"/>
          </ac:spMkLst>
        </pc:spChg>
        <pc:spChg chg="mod">
          <ac:chgData name="Aizhan Kassymova" userId="116eda05-19b7-4ab1-b111-75ad639c04ed" providerId="ADAL" clId="{A4A10853-3298-8943-B9D8-07AA388C5B61}" dt="2022-08-02T13:22:44.131" v="767" actId="20577"/>
          <ac:spMkLst>
            <pc:docMk/>
            <pc:sldMk cId="1873688477" sldId="1108"/>
            <ac:spMk id="179" creationId="{9646084A-4EA0-5345-8A3E-91D3475359E6}"/>
          </ac:spMkLst>
        </pc:spChg>
        <pc:spChg chg="mod">
          <ac:chgData name="Aizhan Kassymova" userId="116eda05-19b7-4ab1-b111-75ad639c04ed" providerId="ADAL" clId="{A4A10853-3298-8943-B9D8-07AA388C5B61}" dt="2022-08-02T13:22:40.486" v="758" actId="20577"/>
          <ac:spMkLst>
            <pc:docMk/>
            <pc:sldMk cId="1873688477" sldId="1108"/>
            <ac:spMk id="180" creationId="{9FDE009F-BD4C-6B4C-A66D-690533C0F57F}"/>
          </ac:spMkLst>
        </pc:spChg>
        <pc:spChg chg="mod">
          <ac:chgData name="Aizhan Kassymova" userId="116eda05-19b7-4ab1-b111-75ad639c04ed" providerId="ADAL" clId="{A4A10853-3298-8943-B9D8-07AA388C5B61}" dt="2022-08-02T13:22:13.057" v="702" actId="20577"/>
          <ac:spMkLst>
            <pc:docMk/>
            <pc:sldMk cId="1873688477" sldId="1108"/>
            <ac:spMk id="187" creationId="{20A57016-2D36-9945-9BC2-7F8B323410D1}"/>
          </ac:spMkLst>
        </pc:spChg>
        <pc:spChg chg="mod">
          <ac:chgData name="Aizhan Kassymova" userId="116eda05-19b7-4ab1-b111-75ad639c04ed" providerId="ADAL" clId="{A4A10853-3298-8943-B9D8-07AA388C5B61}" dt="2022-08-02T13:22:05.328" v="690" actId="20577"/>
          <ac:spMkLst>
            <pc:docMk/>
            <pc:sldMk cId="1873688477" sldId="1108"/>
            <ac:spMk id="191" creationId="{A1B9282E-64F8-1442-8F95-7A9813CE8F60}"/>
          </ac:spMkLst>
        </pc:spChg>
        <pc:spChg chg="mod">
          <ac:chgData name="Aizhan Kassymova" userId="116eda05-19b7-4ab1-b111-75ad639c04ed" providerId="ADAL" clId="{A4A10853-3298-8943-B9D8-07AA388C5B61}" dt="2022-08-02T13:22:26.449" v="729" actId="20577"/>
          <ac:spMkLst>
            <pc:docMk/>
            <pc:sldMk cId="1873688477" sldId="1108"/>
            <ac:spMk id="192" creationId="{83782313-46E0-BE46-BEED-BDC4F6A04AD7}"/>
          </ac:spMkLst>
        </pc:spChg>
        <pc:spChg chg="mod">
          <ac:chgData name="Aizhan Kassymova" userId="116eda05-19b7-4ab1-b111-75ad639c04ed" providerId="ADAL" clId="{A4A10853-3298-8943-B9D8-07AA388C5B61}" dt="2022-08-02T13:22:20.342" v="718" actId="20577"/>
          <ac:spMkLst>
            <pc:docMk/>
            <pc:sldMk cId="1873688477" sldId="1108"/>
            <ac:spMk id="193" creationId="{E3A71501-A89A-D249-84FB-20D98047A254}"/>
          </ac:spMkLst>
        </pc:spChg>
        <pc:spChg chg="mod">
          <ac:chgData name="Aizhan Kassymova" userId="116eda05-19b7-4ab1-b111-75ad639c04ed" providerId="ADAL" clId="{A4A10853-3298-8943-B9D8-07AA388C5B61}" dt="2022-08-02T13:22:16.536" v="709" actId="20577"/>
          <ac:spMkLst>
            <pc:docMk/>
            <pc:sldMk cId="1873688477" sldId="1108"/>
            <ac:spMk id="194" creationId="{6C7F0039-C145-9D4F-92E4-1AF9B0406DA4}"/>
          </ac:spMkLst>
        </pc:spChg>
        <pc:spChg chg="mod">
          <ac:chgData name="Aizhan Kassymova" userId="116eda05-19b7-4ab1-b111-75ad639c04ed" providerId="ADAL" clId="{A4A10853-3298-8943-B9D8-07AA388C5B61}" dt="2022-08-02T13:21:55.919" v="674" actId="20577"/>
          <ac:spMkLst>
            <pc:docMk/>
            <pc:sldMk cId="1873688477" sldId="1108"/>
            <ac:spMk id="263" creationId="{DC4B02DA-C340-9945-87C2-952E1901FB43}"/>
          </ac:spMkLst>
        </pc:spChg>
      </pc:sldChg>
      <pc:sldChg chg="modSp mod modAnim">
        <pc:chgData name="Aizhan Kassymova" userId="116eda05-19b7-4ab1-b111-75ad639c04ed" providerId="ADAL" clId="{A4A10853-3298-8943-B9D8-07AA388C5B61}" dt="2022-08-02T13:21:39.204" v="668" actId="20577"/>
        <pc:sldMkLst>
          <pc:docMk/>
          <pc:sldMk cId="1313520129" sldId="1110"/>
        </pc:sldMkLst>
        <pc:spChg chg="mod">
          <ac:chgData name="Aizhan Kassymova" userId="116eda05-19b7-4ab1-b111-75ad639c04ed" providerId="ADAL" clId="{A4A10853-3298-8943-B9D8-07AA388C5B61}" dt="2022-08-02T13:21:39.204" v="668" actId="20577"/>
          <ac:spMkLst>
            <pc:docMk/>
            <pc:sldMk cId="1313520129" sldId="1110"/>
            <ac:spMk id="517" creationId="{6893AA1C-B5CC-D446-9A4F-4636B0A87E22}"/>
          </ac:spMkLst>
        </pc:spChg>
      </pc:sldChg>
      <pc:sldChg chg="modNotesTx">
        <pc:chgData name="Aizhan Kassymova" userId="116eda05-19b7-4ab1-b111-75ad639c04ed" providerId="ADAL" clId="{A4A10853-3298-8943-B9D8-07AA388C5B61}" dt="2022-07-27T17:09:07.755" v="607" actId="20577"/>
        <pc:sldMkLst>
          <pc:docMk/>
          <pc:sldMk cId="3648085974" sldId="1114"/>
        </pc:sldMkLst>
      </pc:sldChg>
      <pc:sldChg chg="delSp modSp mod modNotesTx">
        <pc:chgData name="Aizhan Kassymova" userId="116eda05-19b7-4ab1-b111-75ad639c04ed" providerId="ADAL" clId="{A4A10853-3298-8943-B9D8-07AA388C5B61}" dt="2022-07-27T17:04:01.274" v="491" actId="20577"/>
        <pc:sldMkLst>
          <pc:docMk/>
          <pc:sldMk cId="2835833805" sldId="1115"/>
        </pc:sldMkLst>
        <pc:spChg chg="mod">
          <ac:chgData name="Aizhan Kassymova" userId="116eda05-19b7-4ab1-b111-75ad639c04ed" providerId="ADAL" clId="{A4A10853-3298-8943-B9D8-07AA388C5B61}" dt="2022-07-27T16:54:40.386" v="281" actId="20577"/>
          <ac:spMkLst>
            <pc:docMk/>
            <pc:sldMk cId="2835833805" sldId="1115"/>
            <ac:spMk id="2" creationId="{3B8CD900-19EC-824C-BF74-AADFBF5A172E}"/>
          </ac:spMkLst>
        </pc:spChg>
        <pc:spChg chg="mod">
          <ac:chgData name="Aizhan Kassymova" userId="116eda05-19b7-4ab1-b111-75ad639c04ed" providerId="ADAL" clId="{A4A10853-3298-8943-B9D8-07AA388C5B61}" dt="2022-07-27T16:55:21.378" v="294" actId="255"/>
          <ac:spMkLst>
            <pc:docMk/>
            <pc:sldMk cId="2835833805" sldId="1115"/>
            <ac:spMk id="6" creationId="{B81DCC24-3FE7-E745-BC17-3886FB241095}"/>
          </ac:spMkLst>
        </pc:spChg>
        <pc:spChg chg="del mod">
          <ac:chgData name="Aizhan Kassymova" userId="116eda05-19b7-4ab1-b111-75ad639c04ed" providerId="ADAL" clId="{A4A10853-3298-8943-B9D8-07AA388C5B61}" dt="2022-07-27T16:49:25.164" v="2" actId="478"/>
          <ac:spMkLst>
            <pc:docMk/>
            <pc:sldMk cId="2835833805" sldId="1115"/>
            <ac:spMk id="448" creationId="{541DB1DA-FD54-0D21-A8EE-9DE259F544A0}"/>
          </ac:spMkLst>
        </pc:spChg>
        <pc:spChg chg="del">
          <ac:chgData name="Aizhan Kassymova" userId="116eda05-19b7-4ab1-b111-75ad639c04ed" providerId="ADAL" clId="{A4A10853-3298-8943-B9D8-07AA388C5B61}" dt="2022-07-27T16:49:27.833" v="3" actId="478"/>
          <ac:spMkLst>
            <pc:docMk/>
            <pc:sldMk cId="2835833805" sldId="1115"/>
            <ac:spMk id="456" creationId="{A91970E0-58FD-1901-FE0D-34FCA157C68E}"/>
          </ac:spMkLst>
        </pc:spChg>
        <pc:spChg chg="mod">
          <ac:chgData name="Aizhan Kassymova" userId="116eda05-19b7-4ab1-b111-75ad639c04ed" providerId="ADAL" clId="{A4A10853-3298-8943-B9D8-07AA388C5B61}" dt="2022-07-27T16:57:01.985" v="426" actId="20577"/>
          <ac:spMkLst>
            <pc:docMk/>
            <pc:sldMk cId="2835833805" sldId="1115"/>
            <ac:spMk id="517" creationId="{5DD1F129-FF75-B647-8A9A-42B6C0C7E416}"/>
          </ac:spMkLst>
        </pc:spChg>
      </pc:sldChg>
      <pc:sldChg chg="del">
        <pc:chgData name="Aizhan Kassymova" userId="116eda05-19b7-4ab1-b111-75ad639c04ed" providerId="ADAL" clId="{A4A10853-3298-8943-B9D8-07AA388C5B61}" dt="2022-07-27T16:52:54.600" v="107" actId="2696"/>
        <pc:sldMkLst>
          <pc:docMk/>
          <pc:sldMk cId="247591069" sldId="1116"/>
        </pc:sldMkLst>
      </pc:sldChg>
      <pc:sldChg chg="delSp modSp mod modNotesTx">
        <pc:chgData name="Aizhan Kassymova" userId="116eda05-19b7-4ab1-b111-75ad639c04ed" providerId="ADAL" clId="{A4A10853-3298-8943-B9D8-07AA388C5B61}" dt="2022-07-27T17:00:47.580" v="461" actId="20577"/>
        <pc:sldMkLst>
          <pc:docMk/>
          <pc:sldMk cId="3436660107" sldId="1117"/>
        </pc:sldMkLst>
        <pc:spChg chg="mod">
          <ac:chgData name="Aizhan Kassymova" userId="116eda05-19b7-4ab1-b111-75ad639c04ed" providerId="ADAL" clId="{A4A10853-3298-8943-B9D8-07AA388C5B61}" dt="2022-07-27T16:49:52.172" v="35" actId="20577"/>
          <ac:spMkLst>
            <pc:docMk/>
            <pc:sldMk cId="3436660107" sldId="1117"/>
            <ac:spMk id="2" creationId="{3B8CD900-19EC-824C-BF74-AADFBF5A172E}"/>
          </ac:spMkLst>
        </pc:spChg>
        <pc:spChg chg="del">
          <ac:chgData name="Aizhan Kassymova" userId="116eda05-19b7-4ab1-b111-75ad639c04ed" providerId="ADAL" clId="{A4A10853-3298-8943-B9D8-07AA388C5B61}" dt="2022-07-27T16:52:36.404" v="104" actId="478"/>
          <ac:spMkLst>
            <pc:docMk/>
            <pc:sldMk cId="3436660107" sldId="1117"/>
            <ac:spMk id="3" creationId="{11084F46-D79C-3048-9B21-CEBC66650819}"/>
          </ac:spMkLst>
        </pc:spChg>
        <pc:spChg chg="mod">
          <ac:chgData name="Aizhan Kassymova" userId="116eda05-19b7-4ab1-b111-75ad639c04ed" providerId="ADAL" clId="{A4A10853-3298-8943-B9D8-07AA388C5B61}" dt="2022-07-27T16:51:23.972" v="84" actId="14100"/>
          <ac:spMkLst>
            <pc:docMk/>
            <pc:sldMk cId="3436660107" sldId="1117"/>
            <ac:spMk id="4" creationId="{F6E2ACD2-5E28-0840-A1E8-F9AB901FE8BC}"/>
          </ac:spMkLst>
        </pc:spChg>
        <pc:spChg chg="mod">
          <ac:chgData name="Aizhan Kassymova" userId="116eda05-19b7-4ab1-b111-75ad639c04ed" providerId="ADAL" clId="{A4A10853-3298-8943-B9D8-07AA388C5B61}" dt="2022-07-27T16:52:31.990" v="103"/>
          <ac:spMkLst>
            <pc:docMk/>
            <pc:sldMk cId="3436660107" sldId="1117"/>
            <ac:spMk id="9" creationId="{55AB9D8D-7F05-094B-8DA6-3095A7A7A096}"/>
          </ac:spMkLst>
        </pc:spChg>
      </pc:sldChg>
    </pc:docChg>
  </pc:docChgLst>
  <pc:docChgLst>
    <pc:chgData name="Aizhan Kassymova" userId="S::a.kassymova@satbayev.university::116eda05-19b7-4ab1-b111-75ad639c04ed" providerId="AD" clId="Web-{CEEC78B0-37F5-FDF8-A605-6B175FC53979}"/>
    <pc:docChg chg="addSld delSld modSld addMainMaster">
      <pc:chgData name="Aizhan Kassymova" userId="S::a.kassymova@satbayev.university::116eda05-19b7-4ab1-b111-75ad639c04ed" providerId="AD" clId="Web-{CEEC78B0-37F5-FDF8-A605-6B175FC53979}" dt="2022-07-21T08:46:55.085" v="304" actId="20577"/>
      <pc:docMkLst>
        <pc:docMk/>
      </pc:docMkLst>
      <pc:sldChg chg="modSp">
        <pc:chgData name="Aizhan Kassymova" userId="S::a.kassymova@satbayev.university::116eda05-19b7-4ab1-b111-75ad639c04ed" providerId="AD" clId="Web-{CEEC78B0-37F5-FDF8-A605-6B175FC53979}" dt="2022-07-21T08:32:13.737" v="8" actId="2057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CEEC78B0-37F5-FDF8-A605-6B175FC53979}" dt="2022-07-21T08:32:13.737" v="8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modSp">
        <pc:chgData name="Aizhan Kassymova" userId="S::a.kassymova@satbayev.university::116eda05-19b7-4ab1-b111-75ad639c04ed" providerId="AD" clId="Web-{CEEC78B0-37F5-FDF8-A605-6B175FC53979}" dt="2022-07-21T08:32:44.769" v="31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CEEC78B0-37F5-FDF8-A605-6B175FC53979}" dt="2022-07-21T08:32:44.769" v="3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S::a.kassymova@satbayev.university::116eda05-19b7-4ab1-b111-75ad639c04ed" providerId="AD" clId="Web-{CEEC78B0-37F5-FDF8-A605-6B175FC53979}" dt="2022-07-21T08:32:56.254" v="44"/>
        <pc:sldMkLst>
          <pc:docMk/>
          <pc:sldMk cId="4280837052" sldId="104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8.364" v="46"/>
        <pc:sldMkLst>
          <pc:docMk/>
          <pc:sldMk cId="636725116" sldId="1068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9.004" v="47"/>
        <pc:sldMkLst>
          <pc:docMk/>
          <pc:sldMk cId="3754433943" sldId="1069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0.551" v="48"/>
        <pc:sldMkLst>
          <pc:docMk/>
          <pc:sldMk cId="826131497" sldId="1070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1.426" v="49"/>
        <pc:sldMkLst>
          <pc:docMk/>
          <pc:sldMk cId="1141566410" sldId="107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2.301" v="50"/>
        <pc:sldMkLst>
          <pc:docMk/>
          <pc:sldMk cId="3805243786" sldId="1073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3.551" v="51"/>
        <pc:sldMkLst>
          <pc:docMk/>
          <pc:sldMk cId="2163266440" sldId="1074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4.661" v="52"/>
        <pc:sldMkLst>
          <pc:docMk/>
          <pc:sldMk cId="2874712059" sldId="1075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6.067" v="53"/>
        <pc:sldMkLst>
          <pc:docMk/>
          <pc:sldMk cId="4262596577" sldId="1076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6.973" v="54"/>
        <pc:sldMkLst>
          <pc:docMk/>
          <pc:sldMk cId="1958584799" sldId="1077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7.927" v="55"/>
        <pc:sldMkLst>
          <pc:docMk/>
          <pc:sldMk cId="3719365902" sldId="1078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8.458" v="56"/>
        <pc:sldMkLst>
          <pc:docMk/>
          <pc:sldMk cId="3691248169" sldId="1079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9.489" v="57"/>
        <pc:sldMkLst>
          <pc:docMk/>
          <pc:sldMk cId="716890011" sldId="1080"/>
        </pc:sldMkLst>
      </pc:sldChg>
      <pc:sldChg chg="add del">
        <pc:chgData name="Aizhan Kassymova" userId="S::a.kassymova@satbayev.university::116eda05-19b7-4ab1-b111-75ad639c04ed" providerId="AD" clId="Web-{CEEC78B0-37F5-FDF8-A605-6B175FC53979}" dt="2022-07-21T08:33:23.818" v="62"/>
        <pc:sldMkLst>
          <pc:docMk/>
          <pc:sldMk cId="4206515814" sldId="1081"/>
        </pc:sldMkLst>
      </pc:sldChg>
      <pc:sldChg chg="add del">
        <pc:chgData name="Aizhan Kassymova" userId="S::a.kassymova@satbayev.university::116eda05-19b7-4ab1-b111-75ad639c04ed" providerId="AD" clId="Web-{CEEC78B0-37F5-FDF8-A605-6B175FC53979}" dt="2022-07-21T08:33:14.771" v="60"/>
        <pc:sldMkLst>
          <pc:docMk/>
          <pc:sldMk cId="2645911935" sldId="1083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6.633" v="63"/>
        <pc:sldMkLst>
          <pc:docMk/>
          <pc:sldMk cId="2715500193" sldId="1089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6.696" v="64"/>
        <pc:sldMkLst>
          <pc:docMk/>
          <pc:sldMk cId="1578363486" sldId="1090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6.930" v="65"/>
        <pc:sldMkLst>
          <pc:docMk/>
          <pc:sldMk cId="3079061231" sldId="1091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086" v="66"/>
        <pc:sldMkLst>
          <pc:docMk/>
          <pc:sldMk cId="4203070697" sldId="1092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180" v="67"/>
        <pc:sldMkLst>
          <pc:docMk/>
          <pc:sldMk cId="837600892" sldId="1093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243" v="68"/>
        <pc:sldMkLst>
          <pc:docMk/>
          <pc:sldMk cId="866720516" sldId="1094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993" v="69"/>
        <pc:sldMkLst>
          <pc:docMk/>
          <pc:sldMk cId="2230740000" sldId="1095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711" v="70"/>
        <pc:sldMkLst>
          <pc:docMk/>
          <pc:sldMk cId="4289245598" sldId="1096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774" v="71"/>
        <pc:sldMkLst>
          <pc:docMk/>
          <pc:sldMk cId="523262241" sldId="1097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852" v="72"/>
        <pc:sldMkLst>
          <pc:docMk/>
          <pc:sldMk cId="1808159661" sldId="1098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930" v="73"/>
        <pc:sldMkLst>
          <pc:docMk/>
          <pc:sldMk cId="3976628212" sldId="1099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993" v="74"/>
        <pc:sldMkLst>
          <pc:docMk/>
          <pc:sldMk cId="913863411" sldId="1100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118" v="75"/>
        <pc:sldMkLst>
          <pc:docMk/>
          <pc:sldMk cId="3284910864" sldId="1101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180" v="76"/>
        <pc:sldMkLst>
          <pc:docMk/>
          <pc:sldMk cId="1349607504" sldId="1102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243" v="77"/>
        <pc:sldMkLst>
          <pc:docMk/>
          <pc:sldMk cId="772980835" sldId="1103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305" v="78"/>
        <pc:sldMkLst>
          <pc:docMk/>
          <pc:sldMk cId="3778346125" sldId="1104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368" v="79"/>
        <pc:sldMkLst>
          <pc:docMk/>
          <pc:sldMk cId="322001587" sldId="1105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836" v="80"/>
        <pc:sldMkLst>
          <pc:docMk/>
          <pc:sldMk cId="2182359231" sldId="1106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915" v="81"/>
        <pc:sldMkLst>
          <pc:docMk/>
          <pc:sldMk cId="2115363033" sldId="1107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961" v="82"/>
        <pc:sldMkLst>
          <pc:docMk/>
          <pc:sldMk cId="2297664663" sldId="1108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40.040" v="83"/>
        <pc:sldMkLst>
          <pc:docMk/>
          <pc:sldMk cId="1209334988" sldId="1109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40.555" v="84"/>
        <pc:sldMkLst>
          <pc:docMk/>
          <pc:sldMk cId="596309804" sldId="1110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40.977" v="85"/>
        <pc:sldMkLst>
          <pc:docMk/>
          <pc:sldMk cId="3381831678" sldId="1111"/>
        </pc:sldMkLst>
      </pc:sldChg>
      <pc:sldChg chg="modSp add">
        <pc:chgData name="Aizhan Kassymova" userId="S::a.kassymova@satbayev.university::116eda05-19b7-4ab1-b111-75ad639c04ed" providerId="AD" clId="Web-{CEEC78B0-37F5-FDF8-A605-6B175FC53979}" dt="2022-07-21T08:46:55.085" v="304" actId="20577"/>
        <pc:sldMkLst>
          <pc:docMk/>
          <pc:sldMk cId="2720633737" sldId="1112"/>
        </pc:sldMkLst>
        <pc:spChg chg="mod">
          <ac:chgData name="Aizhan Kassymova" userId="S::a.kassymova@satbayev.university::116eda05-19b7-4ab1-b111-75ad639c04ed" providerId="AD" clId="Web-{CEEC78B0-37F5-FDF8-A605-6B175FC53979}" dt="2022-07-21T08:46:55.085" v="304" actId="20577"/>
          <ac:spMkLst>
            <pc:docMk/>
            <pc:sldMk cId="2720633737" sldId="1112"/>
            <ac:spMk id="9" creationId="{247BCAC2-4B0D-C24F-A1AA-5CFB26132E0B}"/>
          </ac:spMkLst>
        </pc:spChg>
      </pc:sldChg>
      <pc:sldChg chg="addSp delSp modSp add">
        <pc:chgData name="Aizhan Kassymova" userId="S::a.kassymova@satbayev.university::116eda05-19b7-4ab1-b111-75ad639c04ed" providerId="AD" clId="Web-{CEEC78B0-37F5-FDF8-A605-6B175FC53979}" dt="2022-07-21T08:46:23.975" v="303"/>
        <pc:sldMkLst>
          <pc:docMk/>
          <pc:sldMk cId="3491443387" sldId="1113"/>
        </pc:sldMkLst>
        <pc:spChg chg="add mod">
          <ac:chgData name="Aizhan Kassymova" userId="S::a.kassymova@satbayev.university::116eda05-19b7-4ab1-b111-75ad639c04ed" providerId="AD" clId="Web-{CEEC78B0-37F5-FDF8-A605-6B175FC53979}" dt="2022-07-21T08:42:17.605" v="232" actId="1076"/>
          <ac:spMkLst>
            <pc:docMk/>
            <pc:sldMk cId="3491443387" sldId="1113"/>
            <ac:spMk id="3" creationId="{432BD8CF-0446-A6BF-B341-D4A1838BAB0D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2:25.856" v="235" actId="1076"/>
          <ac:spMkLst>
            <pc:docMk/>
            <pc:sldMk cId="3491443387" sldId="1113"/>
            <ac:spMk id="5" creationId="{460C832F-F7E5-CBB9-4B23-05348ACB1A3B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2:34.872" v="238" actId="1076"/>
          <ac:spMkLst>
            <pc:docMk/>
            <pc:sldMk cId="3491443387" sldId="1113"/>
            <ac:spMk id="7" creationId="{B0741B81-9B79-ECC6-60B2-85DB80673436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1:48.385" v="201" actId="20577"/>
          <ac:spMkLst>
            <pc:docMk/>
            <pc:sldMk cId="3491443387" sldId="1113"/>
            <ac:spMk id="8" creationId="{21810D1F-B21D-4B49-9104-1DDE54C093AE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39:18.973" v="134" actId="20577"/>
          <ac:spMkLst>
            <pc:docMk/>
            <pc:sldMk cId="3491443387" sldId="1113"/>
            <ac:spMk id="9" creationId="{247BCAC2-4B0D-C24F-A1AA-5CFB26132E0B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3:31.905" v="241" actId="1076"/>
          <ac:spMkLst>
            <pc:docMk/>
            <pc:sldMk cId="3491443387" sldId="1113"/>
            <ac:spMk id="11" creationId="{94897698-D9C5-B076-611B-3CF49DC6AB98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3:41.359" v="244" actId="1076"/>
          <ac:spMkLst>
            <pc:docMk/>
            <pc:sldMk cId="3491443387" sldId="1113"/>
            <ac:spMk id="13" creationId="{387FCD22-A9D1-3C28-F6F0-FBA4B1B0325C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4:58.206" v="280" actId="1076"/>
          <ac:spMkLst>
            <pc:docMk/>
            <pc:sldMk cId="3491443387" sldId="1113"/>
            <ac:spMk id="24" creationId="{762738DB-E539-7C8B-C956-785A8E8D20C8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5:09.847" v="283" actId="1076"/>
          <ac:spMkLst>
            <pc:docMk/>
            <pc:sldMk cId="3491443387" sldId="1113"/>
            <ac:spMk id="26" creationId="{A4211B46-21F8-0B0B-8BB2-3871192F3E3A}"/>
          </ac:spMkLst>
        </pc:spChg>
        <pc:spChg chg="add">
          <ac:chgData name="Aizhan Kassymova" userId="S::a.kassymova@satbayev.university::116eda05-19b7-4ab1-b111-75ad639c04ed" providerId="AD" clId="Web-{CEEC78B0-37F5-FDF8-A605-6B175FC53979}" dt="2022-07-21T08:46:23.975" v="303"/>
          <ac:spMkLst>
            <pc:docMk/>
            <pc:sldMk cId="3491443387" sldId="1113"/>
            <ac:spMk id="28" creationId="{CDDF623D-D428-B7B9-2E05-D2F9EBCF2D7C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6:22.975" v="302"/>
          <ac:spMkLst>
            <pc:docMk/>
            <pc:sldMk cId="3491443387" sldId="1113"/>
            <ac:spMk id="221" creationId="{949759AD-1D73-0346-A427-7818B3333AA2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6:11.959" v="301" actId="20577"/>
          <ac:spMkLst>
            <pc:docMk/>
            <pc:sldMk cId="3491443387" sldId="1113"/>
            <ac:spMk id="434" creationId="{41250870-CE47-A94F-91C6-42B94321E1E7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5:52.645" v="295" actId="1076"/>
          <ac:spMkLst>
            <pc:docMk/>
            <pc:sldMk cId="3491443387" sldId="1113"/>
            <ac:spMk id="437" creationId="{F20D1BFA-9817-D84B-AAED-9E047761E91E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3:25.499" v="239"/>
          <ac:spMkLst>
            <pc:docMk/>
            <pc:sldMk cId="3491443387" sldId="1113"/>
            <ac:spMk id="467" creationId="{3C6A79A8-1567-FD40-9962-83B61094D5B0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3:34.749" v="242"/>
          <ac:spMkLst>
            <pc:docMk/>
            <pc:sldMk cId="3491443387" sldId="1113"/>
            <ac:spMk id="472" creationId="{4630A927-61B1-794F-B5F8-8FE57CCE3DDD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2:28.418" v="236"/>
          <ac:spMkLst>
            <pc:docMk/>
            <pc:sldMk cId="3491443387" sldId="1113"/>
            <ac:spMk id="477" creationId="{DDD55D7A-2C9E-A146-81FE-681A98F3F801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2:19.605" v="233"/>
          <ac:spMkLst>
            <pc:docMk/>
            <pc:sldMk cId="3491443387" sldId="1113"/>
            <ac:spMk id="482" creationId="{941C260D-0416-B942-8EC7-39E82157676F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2:12.293" v="230"/>
          <ac:spMkLst>
            <pc:docMk/>
            <pc:sldMk cId="3491443387" sldId="1113"/>
            <ac:spMk id="487" creationId="{F3AA3464-AD31-9B4B-A076-587DC96DE069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2:08.589" v="229" actId="1076"/>
          <ac:spMkLst>
            <pc:docMk/>
            <pc:sldMk cId="3491443387" sldId="1113"/>
            <ac:spMk id="492" creationId="{05F0290A-395C-4C46-87E1-FADC8794D671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4:45.002" v="277" actId="1076"/>
          <ac:spMkLst>
            <pc:docMk/>
            <pc:sldMk cId="3491443387" sldId="1113"/>
            <ac:spMk id="502" creationId="{6724E005-ABDA-2D4B-8176-871B891BA5F6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4:53.331" v="279"/>
          <ac:spMkLst>
            <pc:docMk/>
            <pc:sldMk cId="3491443387" sldId="1113"/>
            <ac:spMk id="517" creationId="{D2A4573A-250B-6A45-8C10-896845686927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5:02.284" v="281"/>
          <ac:spMkLst>
            <pc:docMk/>
            <pc:sldMk cId="3491443387" sldId="1113"/>
            <ac:spMk id="532" creationId="{0F59B7E1-B7F5-BB4A-BBE3-B5F7809DD247}"/>
          </ac:spMkLst>
        </pc:spChg>
      </pc:sldChg>
      <pc:sldChg chg="add del">
        <pc:chgData name="Aizhan Kassymova" userId="S::a.kassymova@satbayev.university::116eda05-19b7-4ab1-b111-75ad639c04ed" providerId="AD" clId="Web-{CEEC78B0-37F5-FDF8-A605-6B175FC53979}" dt="2022-07-21T08:35:45.777" v="105"/>
        <pc:sldMkLst>
          <pc:docMk/>
          <pc:sldMk cId="2228117109" sldId="1114"/>
        </pc:sldMkLst>
      </pc:sldChg>
      <pc:sldChg chg="modSp new">
        <pc:chgData name="Aizhan Kassymova" userId="S::a.kassymova@satbayev.university::116eda05-19b7-4ab1-b111-75ad639c04ed" providerId="AD" clId="Web-{CEEC78B0-37F5-FDF8-A605-6B175FC53979}" dt="2022-07-21T08:35:54.652" v="109" actId="20577"/>
        <pc:sldMkLst>
          <pc:docMk/>
          <pc:sldMk cId="2307654960" sldId="1115"/>
        </pc:sldMkLst>
        <pc:spChg chg="mod">
          <ac:chgData name="Aizhan Kassymova" userId="S::a.kassymova@satbayev.university::116eda05-19b7-4ab1-b111-75ad639c04ed" providerId="AD" clId="Web-{CEEC78B0-37F5-FDF8-A605-6B175FC53979}" dt="2022-07-21T08:35:54.652" v="109" actId="20577"/>
          <ac:spMkLst>
            <pc:docMk/>
            <pc:sldMk cId="2307654960" sldId="1115"/>
            <ac:spMk id="2" creationId="{E1D8C0D8-779C-A7DC-1455-5CE24E0E00C9}"/>
          </ac:spMkLst>
        </pc:spChg>
      </pc:sldChg>
      <pc:sldChg chg="del">
        <pc:chgData name="Aizhan Kassymova" userId="S::a.kassymova@satbayev.university::116eda05-19b7-4ab1-b111-75ad639c04ed" providerId="AD" clId="Web-{CEEC78B0-37F5-FDF8-A605-6B175FC53979}" dt="2022-07-21T08:32:45.691" v="32"/>
        <pc:sldMkLst>
          <pc:docMk/>
          <pc:sldMk cId="3328518594" sldId="116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6.754" v="33"/>
        <pc:sldMkLst>
          <pc:docMk/>
          <pc:sldMk cId="3081174506" sldId="1163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8.160" v="34"/>
        <pc:sldMkLst>
          <pc:docMk/>
          <pc:sldMk cId="3055900667" sldId="1164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8.769" v="35"/>
        <pc:sldMkLst>
          <pc:docMk/>
          <pc:sldMk cId="1821891346" sldId="1165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9.691" v="36"/>
        <pc:sldMkLst>
          <pc:docMk/>
          <pc:sldMk cId="1692208329" sldId="1166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1.191" v="37"/>
        <pc:sldMkLst>
          <pc:docMk/>
          <pc:sldMk cId="397073794" sldId="1167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1.973" v="38"/>
        <pc:sldMkLst>
          <pc:docMk/>
          <pc:sldMk cId="2306501715" sldId="1168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2.973" v="39"/>
        <pc:sldMkLst>
          <pc:docMk/>
          <pc:sldMk cId="811476487" sldId="1169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6.754" v="45"/>
        <pc:sldMkLst>
          <pc:docMk/>
          <pc:sldMk cId="511336183" sldId="1170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2.988" v="40"/>
        <pc:sldMkLst>
          <pc:docMk/>
          <pc:sldMk cId="3814211440" sldId="1171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3.817" v="41"/>
        <pc:sldMkLst>
          <pc:docMk/>
          <pc:sldMk cId="2885702084" sldId="117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4.473" v="42"/>
        <pc:sldMkLst>
          <pc:docMk/>
          <pc:sldMk cId="1781887903" sldId="1173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5.504" v="43"/>
        <pc:sldMkLst>
          <pc:docMk/>
          <pc:sldMk cId="524292350" sldId="1174"/>
        </pc:sldMkLst>
      </pc:sldChg>
      <pc:sldMasterChg chg="add addSldLayout">
        <pc:chgData name="Aizhan Kassymova" userId="S::a.kassymova@satbayev.university::116eda05-19b7-4ab1-b111-75ad639c04ed" providerId="AD" clId="Web-{CEEC78B0-37F5-FDF8-A605-6B175FC53979}" dt="2022-07-21T08:34:36.633" v="63"/>
        <pc:sldMasterMkLst>
          <pc:docMk/>
          <pc:sldMasterMk cId="2775165307" sldId="2147483648"/>
        </pc:sldMasterMkLst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33936558" sldId="2147483649"/>
          </pc:sldLayoutMkLst>
        </pc:sldLayoutChg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1878446113" sldId="2147483650"/>
          </pc:sldLayoutMkLst>
        </pc:sldLayoutChg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1273958200" sldId="2147483652"/>
          </pc:sldLayoutMkLst>
        </pc:sldLayoutChg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3762131626" sldId="214748365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64A63-2D81-7244-81F9-21513DC18569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6A051-20A8-124D-82E7-F5D09A62D54B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86706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1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82014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211E1E"/>
                </a:solidFill>
                <a:effectLst/>
                <a:latin typeface="PetersburgC"/>
              </a:rPr>
              <a:t>Таким образом, мы видим еще одно следствие пере- грузки сети — повторные передачи в сочетании со значительными задержками ожидания приводят к </a:t>
            </a:r>
            <a:r>
              <a:rPr lang="ru-RU" sz="1200" i="1" dirty="0" err="1">
                <a:solidFill>
                  <a:srgbClr val="211E1E"/>
                </a:solidFill>
                <a:effectLst/>
                <a:latin typeface="PetersburgC"/>
              </a:rPr>
              <a:t>бесполезнои</a:t>
            </a:r>
            <a:r>
              <a:rPr lang="ru-RU" sz="1200" i="1" dirty="0">
                <a:solidFill>
                  <a:srgbClr val="211E1E"/>
                </a:solidFill>
                <a:effectLst/>
                <a:latin typeface="PetersburgC"/>
              </a:rPr>
              <a:t>̆ трате </a:t>
            </a:r>
            <a:r>
              <a:rPr lang="ru-RU" sz="1200" i="1" dirty="0" err="1">
                <a:solidFill>
                  <a:srgbClr val="211E1E"/>
                </a:solidFill>
                <a:effectLst/>
                <a:latin typeface="PetersburgC"/>
              </a:rPr>
              <a:t>значительнои</a:t>
            </a:r>
            <a:r>
              <a:rPr lang="ru-RU" sz="1200" i="1" dirty="0">
                <a:solidFill>
                  <a:srgbClr val="211E1E"/>
                </a:solidFill>
                <a:effectLst/>
                <a:latin typeface="PetersburgC"/>
              </a:rPr>
              <a:t>̆ доли </a:t>
            </a:r>
            <a:r>
              <a:rPr lang="ru-RU" sz="1200" i="1" dirty="0" err="1">
                <a:solidFill>
                  <a:srgbClr val="211E1E"/>
                </a:solidFill>
                <a:effectLst/>
                <a:latin typeface="PetersburgC"/>
              </a:rPr>
              <a:t>пропускнои</a:t>
            </a:r>
            <a:r>
              <a:rPr lang="ru-RU" sz="1200" i="1" dirty="0">
                <a:solidFill>
                  <a:srgbClr val="211E1E"/>
                </a:solidFill>
                <a:effectLst/>
                <a:latin typeface="PetersburgC"/>
              </a:rPr>
              <a:t>̆ способности линий связи. 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На рис 3.46(в) показана производительность передачи, при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каждыи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пакет в среднем предположительно перенаправлен маршрутизатором дважды.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118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Сценарий 3: четыре отправителя и четыре маршрутизатора с буферами ограниченного объема </a:t>
            </a:r>
            <a:endParaRPr lang="ru-RU" dirty="0"/>
          </a:p>
          <a:p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последнем сценарии перегрузки четыре хоста передают пакеты друг другу по соединению через два маршрутизатора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каждыи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̆. Мы вновь предполагаем, что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каждыи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хост использует механизм интервалов времени ожидания и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повторнои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передачи для реализации службы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надежнои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передачи данных, что все хосты имеют одно и то же значение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 и что все каналы маршрутизаторов имеют пропускную способность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/с. </a:t>
            </a:r>
            <a:endParaRPr lang="ru-RU" dirty="0"/>
          </a:p>
          <a:p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Давайте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рассмотрим соединение между хостами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В, проложенное через маршрутизаторы М1 и М2. Соединение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использует маршрутизатор М1,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также участвует в соединении Г-Б, и маршрутизатор М2 совместно с соединением Б-Г. Для экстремально малых значений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 переполнение буфера происходит редко, и пропускная способность приблизительно равна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ожидаемои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нагрузке. Для несколько больших значений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 пропускная способность соответственно увеличивается, поскольку большее количество исходных данных передается в сеть и доставляется получателю, переполнение все еще остается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редкои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ситуациеи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̆. Таким образом, увеличение небольших значений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 приводит к увеличению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исход..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201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Рассмотрев случай предельно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низкои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нагрузки на сеть,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давайте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да- лее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перейдем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к ситуации, в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 (и, следовательно,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l-GR" sz="1800" dirty="0">
                <a:solidFill>
                  <a:srgbClr val="211E1E"/>
                </a:solidFill>
                <a:effectLst/>
                <a:latin typeface="PetersburgC"/>
              </a:rPr>
              <a:t>'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вход.) принимают экстремально большие значения. Рассмотрим маршрутизатор М2. Трафик соединения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A–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поступает на маршрутизатор М2 (после перенаправления с маршрутизатора М1) со скоростью, не превышаю-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щеи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возможность канала между маршрутизаторами М1 и М2 для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лю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бых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значений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вход.. Если значение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вход. экстремально большое для всех соединений (включая соединение Б–Г), тогда скорость поступления трафика соединения Б–Г на маршрутизатор М2 может намного превышать скорость трафика соединения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A–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В. Поскольку передаваемые по соединениям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A–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и Б–Г данные должны быть получены на маршрутизаторе М2 при ограниченном пространстве буфера, количество трафика соединения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A–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успешно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пройдет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через М2 (то есть не будет потерян из-за переполнения буфера) уменьшается при увеличении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ожидаемои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нагрузки соединения Б–Г. В пределе, когда ожидаемая нагрузка стремится к бесконечности, то есть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пустои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буфер маршрутизатора М2 немедленно заполняется пакетами соединения Б–Г, производительность соединения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A–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стремится к нулю. То есть, иначе говоря, 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предполагается, что пропускная способность соединения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A–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В стремится к нулю в условиях интенсивного трафика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Эти соображения позволяют представить соотношение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ожидаемои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нагрузки и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пропускнои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способности, как показано на графике слева. </a:t>
            </a:r>
            <a:endParaRPr lang="ru-RU" dirty="0"/>
          </a:p>
          <a:p>
            <a:endParaRPr lang="ru-RU" sz="1800" dirty="0">
              <a:solidFill>
                <a:srgbClr val="211E1E"/>
              </a:solidFill>
              <a:effectLst/>
              <a:latin typeface="PetersburgC"/>
            </a:endParaRPr>
          </a:p>
          <a:p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Причина возможного снижения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пропускнои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способности очевидна и заключается в увеличении количества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бесполезнои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работы сети. В описанном выше сценарии с большим объемом передаваемых данных при отбрасывании пакета вторым маршрутизатором работу по перенаправлению пакета на него, выполняемую первым маршрутизатором, можно считать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проделаннои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«впустую». Производительность сети была бы лучше (точнее не хуже), если бы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первыи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маршрутизатор просто от-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брасывал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такои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пакет и оставался без дела. Кроме того, более выгодно было бы использовать ресурсы маршрутизатора для передачи других пакетов, вместо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повторнои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передачи потерянного пакета второму маршрутизатору. (Например, при выборе пакета для отправки, возможно, было бы лучше предоставить возможность маршрутизатору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выстав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лять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более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высокии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приоритет для пакетов, которые уже прошли через большее число маршрутизаторов.) 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Итак, мы увидели еще одно следствие перегрузки сети: при отбрасывании пакета на одном из </a:t>
            </a:r>
            <a:r>
              <a:rPr lang="ru-RU" sz="1800" i="1" dirty="0" err="1">
                <a:solidFill>
                  <a:srgbClr val="211E1E"/>
                </a:solidFill>
                <a:effectLst/>
                <a:latin typeface="PetersburgC"/>
              </a:rPr>
              <a:t>маршрутизато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- ров работа каждого предыдущего маршрутизатора по передаче пакета получателю считается </a:t>
            </a:r>
            <a:r>
              <a:rPr lang="ru-RU" sz="1800" i="1" dirty="0" err="1">
                <a:solidFill>
                  <a:srgbClr val="211E1E"/>
                </a:solidFill>
                <a:effectLst/>
                <a:latin typeface="PetersburgC"/>
              </a:rPr>
              <a:t>проделаннои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̆ впустую.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015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Подход протокола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заключается в задании ограничений каждому отправителю на скорость,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он отсылает трафик по соединению, как функции,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зависящеи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от загруженности сети. Если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отправитель понимает, что загруженность на пути до удаленного хоста невелика, то он увеличивает скорость отправки; если отправитель определяет, что на пути соединения сеть перегружена, то снижает скорость отправки.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796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давайте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рассмотрим, как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отправитель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ограничи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вает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скорость,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он отправляет трафик по своему соединению.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Механизм управления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перегрузкои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протокола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взаимодействует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с отправителем, сохраняя путь в дополнительную переменную, </a:t>
            </a:r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окно перегрузки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Окно перегрузки обозначается </a:t>
            </a:r>
            <a:r>
              <a:rPr lang="en-US" sz="1800" dirty="0" err="1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cnwd</a:t>
            </a:r>
            <a:r>
              <a:rPr lang="en-US" sz="18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накладывает условие на скорость,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отправитель может отправлять трафик в сеть. В частности, количество неподтвержденных данных отправителя не может превышать минимума </a:t>
            </a:r>
            <a:r>
              <a:rPr lang="en-US" sz="1800" dirty="0" err="1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cnwd</a:t>
            </a:r>
            <a:r>
              <a:rPr lang="en-US" sz="18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</a:t>
            </a:r>
            <a:r>
              <a:rPr lang="en-US" sz="1800" dirty="0" err="1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rwnd</a:t>
            </a:r>
            <a:r>
              <a:rPr lang="ru-RU" sz="18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Ограничение объема неподтвержденных данных косвенно влияет на скорость передачи источника. </a:t>
            </a:r>
            <a:endParaRPr lang="ru-RU" sz="2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Таким образом, скорость отправки отправителя приблизительно равна </a:t>
            </a:r>
            <a:r>
              <a:rPr lang="en-US" sz="1800" i="1" dirty="0" err="1">
                <a:solidFill>
                  <a:srgbClr val="211E1E"/>
                </a:solidFill>
                <a:effectLst/>
                <a:latin typeface="PetersburgC"/>
              </a:rPr>
              <a:t>cwnd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/RTT </a:t>
            </a:r>
            <a:r>
              <a:rPr lang="ru-RU" sz="1800" i="1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/с. Регулируя значение </a:t>
            </a:r>
            <a:r>
              <a:rPr lang="en-US" sz="1800" i="1" dirty="0" err="1">
                <a:solidFill>
                  <a:srgbClr val="211E1E"/>
                </a:solidFill>
                <a:effectLst/>
                <a:latin typeface="PetersburgC"/>
              </a:rPr>
              <a:t>cnwd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, 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отправитель может управлять скоростью передачи данных соединения. </a:t>
            </a:r>
            <a:endParaRPr lang="ru-RU" sz="2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414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Знаменитый </a:t>
            </a:r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алгоритм управления </a:t>
            </a:r>
            <a:r>
              <a:rPr lang="ru-RU" sz="1800" b="1" dirty="0" err="1">
                <a:solidFill>
                  <a:srgbClr val="211E1E"/>
                </a:solidFill>
                <a:effectLst/>
                <a:latin typeface="PetersburgC"/>
              </a:rPr>
              <a:t>перегрузкои</a:t>
            </a:r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̆ протокола </a:t>
            </a:r>
            <a:r>
              <a:rPr lang="en-US" sz="1800" b="1" dirty="0">
                <a:solidFill>
                  <a:srgbClr val="211E1E"/>
                </a:solidFill>
                <a:effectLst/>
                <a:latin typeface="PetersburgC"/>
              </a:rPr>
              <a:t>TCP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впервые был описан в работе Якобсона.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Алгоритм состоит из трех важных этапов: (1)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медленныи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старт, (2) предотвращение перегруз-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(также используется термин «устранение затора») и (3) быстрое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вос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- становление.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Медленныи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старт и предотвращение перегрузки — самые значимые компоненты управления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перегрузкои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протокола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TCP.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Они различаются между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собои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тем, как увеличивается размер окна в ответ </a:t>
            </a:r>
            <a:endParaRPr lang="ru-RU" sz="2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на получение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ACK-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пакета. </a:t>
            </a:r>
            <a:endParaRPr lang="ru-RU" sz="2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начале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соединения значение </a:t>
            </a:r>
            <a:r>
              <a:rPr lang="en-US" sz="1800" dirty="0" err="1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cwnd</a:t>
            </a:r>
            <a:r>
              <a:rPr lang="en-US" sz="18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обычно инициализирует-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ся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малым значением равным 1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MSS507,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результирующее значение на-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чальнои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скорости отправки, грубо говоря, равно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MSS/RTT.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Поскольку доступная шири- на канала для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отправителя может быть больше, чем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MSS/RTT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то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отправитель заинтересован в быстром подсчете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доступнои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ширины канала. Таким образом, на этапе </a:t>
            </a:r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медленного старта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, значение </a:t>
            </a:r>
            <a:r>
              <a:rPr lang="en-US" sz="1800" dirty="0" err="1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cwnd</a:t>
            </a:r>
            <a:r>
              <a:rPr lang="en-US" sz="18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на-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чинается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с 1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увеличивается на 1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каждыи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раз, когда передан-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сегмент впервые подтверждается.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Когда это подтверждение поступает,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отправитель увеличивает окно перегрузки на один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отправляет два сегмента максимального размера. Далее эти сегменты подтверждаются и отправитель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увеличива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окно перегрузки на 1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после каждого подтверждения. Окно пере- грузки достигает размера 4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MSS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так далее. Результат этого процесса состоит в удвоении скорости отправки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каждыи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RTT.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Таким образом,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соединение начинается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низкои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скорости отправки данных, но она увеличивается экспоненциально на протяжении этапа медленного старта. </a:t>
            </a:r>
            <a:endParaRPr lang="ru-RU" sz="4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83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Но когда должен прекратиться этот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экспоненциальныи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рост?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Медленныи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старт предполагает несколько ответов на этот вопрос. Во-первых, если произошло событие потери (например, перегрузка), на что указывает истечение интервала ожидания, </a:t>
            </a:r>
            <a:r>
              <a:rPr lang="en-US" sz="1200" dirty="0">
                <a:solidFill>
                  <a:srgbClr val="211E1E"/>
                </a:solidFill>
                <a:effectLst/>
                <a:latin typeface="PetersburgC"/>
              </a:rPr>
              <a:t>TCP-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отправитель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устанав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-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ливает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 значение </a:t>
            </a:r>
            <a:r>
              <a:rPr lang="en-US" sz="1200" dirty="0" err="1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cwnd</a:t>
            </a:r>
            <a:r>
              <a:rPr lang="en-US" sz="1200" dirty="0">
                <a:solidFill>
                  <a:srgbClr val="211E1E"/>
                </a:solidFill>
                <a:effectLst/>
                <a:latin typeface="CourierNewPSMT" panose="02070309020205020404" pitchFamily="49" charset="0"/>
              </a:rPr>
              <a:t> 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равным 1 и начинает этап медленного старта сна- чала.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Последнии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вариант, при котором этап медленного старта может пре-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кратиться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 — это получение трех дублирующих </a:t>
            </a:r>
            <a:r>
              <a:rPr lang="en-US" sz="1200" dirty="0">
                <a:solidFill>
                  <a:srgbClr val="211E1E"/>
                </a:solidFill>
                <a:effectLst/>
                <a:latin typeface="PetersburgC"/>
              </a:rPr>
              <a:t>ACK-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пакетов, в этом случае протокол </a:t>
            </a:r>
            <a:r>
              <a:rPr lang="en-US" sz="1200" dirty="0">
                <a:solidFill>
                  <a:srgbClr val="211E1E"/>
                </a:solidFill>
                <a:effectLst/>
                <a:latin typeface="PetersburgC"/>
              </a:rPr>
              <a:t>TCP 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осуществляет ускоренную повторную передачу и переходит в состояние быстрого восстановления </a:t>
            </a:r>
            <a:endParaRPr lang="ru-RU" sz="4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603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dirty="0"/>
              <a:t>В данной лекции мы Познакомились с важным понятием в компьютерных сетях - управление перегрузкой и как они реализуются на протоколе </a:t>
            </a:r>
            <a:r>
              <a:rPr lang="en-US" dirty="0"/>
              <a:t>TCP</a:t>
            </a:r>
            <a:r>
              <a:rPr lang="ru-RU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18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96064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мы уже знаем из предыдущей лекции, протокол TCP предоставляет надежный сервис транспортного уровня между двумя процессами, запущенными на разных хостах в сети. Другой ключевой компонент протокола TCP — это механизм управления перегрузкой. Протокол TCP должен использовать контроль перегрузки конечными системами, а не сетевой контроль перегрузки, так как IP-протокол сетевого уровня не предоставляет от конечных систем информации, которая сигнализировала бы о перегрузке.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2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78665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На практике потери обычно являются результатом переполнения буферов маршрутизаторов при перегрузке сети. Повторная передача пакетов, таким образом, является симптомом наличия перегрузки сети, но не устраняет ее причину: слишком много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отправителеи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пытается отправлять большое количество данных. Чтобы справиться с этим, необходим механизм замедления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отправителеи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при возникновении перегрузок сети. </a:t>
            </a:r>
            <a:endParaRPr lang="ru-RU" dirty="0"/>
          </a:p>
          <a:p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данной лекции мы сосредоточимся на задаче управления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перегрузкои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в общем контексте, пытаясь выяснить: почему она является плохим симптом и как влияет на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взаимодействие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с приложениями более высокого уровня; изучая различные подходы, которые могут помочь избежать перегрузки, и каким образом на нее реагировать. Изучение общих принципов управления потоком целесообразно, поскольку, как и надежная передача данных, он входит в «топ десять» списка главных проблем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сетеи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̆. </a:t>
            </a:r>
            <a:endParaRPr lang="ru-RU" dirty="0"/>
          </a:p>
          <a:p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Мы начнем изучение вопроса с трех ситуаций возникновения перегрузок в сети в порядке возрастания сложности. Для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каждои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ситуации мы выявим причину и укажем ее негативные последствия.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Сейчас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мы не станем уделять внимание способам возможного реагирования на перегрузки или их недопущения; нас будет интересовать, что происходит в сети при увеличении частоты передачи пакетов источниками, приводящем к перегрузкам.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668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Сценарий 1: два отправителя и маршрутизатор с неограниченным буфером </a:t>
            </a:r>
            <a:endParaRPr lang="ru-RU" sz="1200" b="1" dirty="0">
              <a:solidFill>
                <a:schemeClr val="tx1"/>
              </a:solidFill>
              <a:effectLst/>
              <a:latin typeface="+mn-lt"/>
            </a:endParaRPr>
          </a:p>
          <a:p>
            <a:r>
              <a:rPr lang="ru-RU" sz="1200" b="1" dirty="0">
                <a:solidFill>
                  <a:schemeClr val="tx1"/>
                </a:solidFill>
                <a:effectLst/>
                <a:latin typeface="+mn-lt"/>
              </a:rPr>
              <a:t>Н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ачнем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c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рассмотрения,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простейшего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из возможных сценариев перегрузки: два хоста (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Б) имеют соединение через один маршрутизатор на пути между отправителем и получателем. </a:t>
            </a:r>
            <a:endParaRPr lang="ru-RU" dirty="0"/>
          </a:p>
          <a:p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Предположим, что приложение хоста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отправляет данные по соединению со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среднеи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скоростью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/с.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Нижележащии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протокол транспортного уровня является простым. Данные инкапсулируются и отправляются без использования механизмов устранения ошибок управления потоком или управления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перегрузкои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̆. Если игнорировать дополнительные накладные расходы, связанные с добавлением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заголовочнои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информации транспортного и более низкого уровня, скорость,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хост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передает трафик маршрутизатору в первом сценарии, равна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/с. </a:t>
            </a:r>
            <a:endParaRPr lang="en-US" sz="1800" dirty="0">
              <a:solidFill>
                <a:srgbClr val="211E1E"/>
              </a:solidFill>
              <a:effectLst/>
              <a:latin typeface="PetersburgC"/>
            </a:endParaRPr>
          </a:p>
          <a:p>
            <a:endParaRPr lang="en-US" sz="1800" dirty="0">
              <a:solidFill>
                <a:srgbClr val="211E1E"/>
              </a:solidFill>
              <a:effectLst/>
              <a:latin typeface="PetersburgC"/>
            </a:endParaRPr>
          </a:p>
          <a:p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Хост Б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действует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в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схожеи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манере, и мы для упрощения предполагаем, что он также отправляет данные со скоростью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/с. Пакеты от хоста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и Б передаются через маршрутизатор по общему исходящему каналу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пропускнои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способностью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 первом сценарии мы предполагаем, что буфер маршрутизатора имеет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неограниченныи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объем.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График слева изображает зависимость производительности соединения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от скорости передачи данных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передающеи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сторонои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̆. При скоростях передачи, лежащих в диапазоне от 0 до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/2,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производительность соединения равна скорости передачи: все данные, посылаемые в сеть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передающеи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сторонои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̆, достигают хоста назначения. Если скорость передачи превышает значение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/2,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производительность соединения остается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равнои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/2.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Величина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R/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2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является максимальным значением производительности для данного случая, и какими бы ни были скорости передачи хостов А и Б, ни одному из них не удастся преодолеть этот максимум. </a:t>
            </a:r>
            <a:endParaRPr lang="en-US" sz="18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однои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стороны, достижение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максимальнои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производительности каждым соединением можно считать хорошим результатом, поскольку в этом случае ресурсы линии связи используются полностью.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Правыи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график, однако, показывает зависимость количества непосредственно близких к пределу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возможностеи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канала. Когда скорость передачи данных достигает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/2 (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слева), средняя величина задержки все растет и растет. Когда скорость передачи данных превышает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/2,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среднее число пакетов в очереди маршрутизатора становится неограниченным, и средняя задержка передачи данных между отправителем и получателем приближается к бесконечности (если предположить, что передающие стороны не изменяют скорость передачи в течение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беско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-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нечного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промежутка времени). Таким образом, оказывается, что высокая производительность негативно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воздействует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на время передачи данных. Даже в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такои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чрезвычайно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простой и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идеализированнои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ситуации мы столкнулись с вредным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воздействием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перегрузки в сети на качество обслуживания: 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чем ближе скорость передачи данных к </a:t>
            </a:r>
            <a:r>
              <a:rPr lang="ru-RU" sz="1800" i="1" dirty="0" err="1">
                <a:solidFill>
                  <a:srgbClr val="211E1E"/>
                </a:solidFill>
                <a:effectLst/>
                <a:latin typeface="PetersburgC"/>
              </a:rPr>
              <a:t>пропускнои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̆ способности линии связи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, 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тем большими становятся задержки ожидания пакетов.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010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Сценарий 2: два отправителя и маршрутизатор с буферами ограниченного объема </a:t>
            </a:r>
            <a:endParaRPr lang="ru-RU" dirty="0"/>
          </a:p>
          <a:p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Давайте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 внесем в предыдущую ситуацию несколько изменений. Во-первых, предположим, что теперь объем буфера маршрутизатора ограничен. Последствия такого реалистичного допущения в том, что пакеты будут отбрасываться при поступлении в буфер,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заполненныи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до отказа. Во-вторых, предположим, что любое соединение надежно. Если пакет,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содержащии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сегмент транспортного уровня, отбрасывается маршрутизатором, отправитель естественно перенаправит его. Поскольку пакеты могут быть отправлены повторно, мы должны теперь быть более осторожными при использовании термина </a:t>
            </a:r>
            <a:r>
              <a:rPr lang="ru-RU" sz="1800" i="1" dirty="0">
                <a:solidFill>
                  <a:srgbClr val="211E1E"/>
                </a:solidFill>
                <a:effectLst/>
                <a:latin typeface="PetersburgC"/>
              </a:rPr>
              <a:t>скорость отправки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Конкретно, скорость,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приложение отправляет оригинальные данные в сокет, как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/с. Скорость, с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которои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транспортныи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уровень отправляет сегменты (содержащие оригинальные и повторно переданные данные) в сеть будем обозначать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l-GR" sz="1800" dirty="0">
                <a:solidFill>
                  <a:srgbClr val="211E1E"/>
                </a:solidFill>
                <a:effectLst/>
                <a:latin typeface="PetersburgC"/>
              </a:rPr>
              <a:t>’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байт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/с. Значение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l-GR" sz="1800" dirty="0">
                <a:solidFill>
                  <a:srgbClr val="211E1E"/>
                </a:solidFill>
                <a:effectLst/>
                <a:latin typeface="PetersburgC"/>
              </a:rPr>
              <a:t>’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иногда называют </a:t>
            </a:r>
            <a:r>
              <a:rPr lang="ru-RU" sz="1800" b="1" dirty="0" err="1">
                <a:solidFill>
                  <a:srgbClr val="211E1E"/>
                </a:solidFill>
                <a:effectLst/>
                <a:latin typeface="PetersburgC"/>
              </a:rPr>
              <a:t>ожидаемои</a:t>
            </a:r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b="1" dirty="0" err="1">
                <a:solidFill>
                  <a:srgbClr val="211E1E"/>
                </a:solidFill>
                <a:effectLst/>
                <a:latin typeface="PetersburgC"/>
              </a:rPr>
              <a:t>нагрузкои</a:t>
            </a:r>
            <a:r>
              <a:rPr lang="ru-RU" sz="1800" b="1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сети.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08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Представление, реализованное в сценарии 2, теперь будет строго зависеть от представления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повторнои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передачи. Во-первых, рассмотрим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нереалистичныи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случай, когда хост 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A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может каким-то образом определить, свободен или нет, буфер маршрутизатора и поэтому выполняет передачу пакета только, когда буфер свободен. В этом случае не происходят потери,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будет равно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l-GR" sz="1800" dirty="0">
                <a:solidFill>
                  <a:srgbClr val="211E1E"/>
                </a:solidFill>
                <a:effectLst/>
                <a:latin typeface="PetersburgC"/>
              </a:rPr>
              <a:t>’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., и пропускная способность соединения будет равна </a:t>
            </a:r>
            <a:r>
              <a:rPr lang="el-GR" sz="1800" dirty="0">
                <a:solidFill>
                  <a:srgbClr val="211E1E"/>
                </a:solidFill>
                <a:effectLst/>
                <a:latin typeface="SymbolMT"/>
              </a:rPr>
              <a:t>λ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in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.. Этот случай показан на графике справа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С точки зрения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пропускнои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способности представление идеальное: все что отправлено — получено. Заметим, что средняя скорость отправки хоста в таком сценарии не может превышать </a:t>
            </a:r>
            <a:r>
              <a:rPr lang="en-US" sz="1800" i="1" dirty="0">
                <a:solidFill>
                  <a:srgbClr val="211E1E"/>
                </a:solidFill>
                <a:effectLst/>
                <a:latin typeface="PetersburgC"/>
              </a:rPr>
              <a:t>R</a:t>
            </a:r>
            <a:r>
              <a:rPr lang="en-US" sz="1800" dirty="0">
                <a:solidFill>
                  <a:srgbClr val="211E1E"/>
                </a:solidFill>
                <a:effectLst/>
                <a:latin typeface="PetersburgC"/>
              </a:rPr>
              <a:t>/2, 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поскольку предполагается, что потеря пакета никогда не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произойдет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. </a:t>
            </a:r>
            <a:endParaRPr lang="ru-RU" sz="1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211E1E"/>
              </a:solidFill>
              <a:effectLst/>
              <a:latin typeface="Petersburg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211E1E"/>
              </a:solidFill>
              <a:effectLst/>
              <a:latin typeface="PetersburgC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534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Рассмотрим немного более </a:t>
            </a:r>
            <a:r>
              <a:rPr lang="ru-RU" sz="1800" dirty="0" err="1">
                <a:solidFill>
                  <a:srgbClr val="211E1E"/>
                </a:solidFill>
                <a:effectLst/>
                <a:latin typeface="PetersburgC"/>
              </a:rPr>
              <a:t>реалистичныи</a:t>
            </a:r>
            <a:r>
              <a:rPr lang="ru-RU" sz="1800" dirty="0">
                <a:solidFill>
                  <a:srgbClr val="211E1E"/>
                </a:solidFill>
                <a:effectLst/>
                <a:latin typeface="PetersburgC"/>
              </a:rPr>
              <a:t>̆ случай, когда отправитель выполняет повторную передачу только, если точно известно, что пакет был потерян.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dirty="0">
              <a:solidFill>
                <a:srgbClr val="211E1E"/>
              </a:solidFill>
              <a:effectLst/>
              <a:latin typeface="PetersburgC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213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В этом случае соединение должно выглядеть примерно как на графике справа. Здесь мы наблюдаем еще одно негативное влияние перегрузки на качество обслуживания: </a:t>
            </a:r>
            <a:r>
              <a:rPr lang="ru-RU" sz="1200" i="1" dirty="0">
                <a:solidFill>
                  <a:srgbClr val="211E1E"/>
                </a:solidFill>
                <a:effectLst/>
                <a:latin typeface="PetersburgC"/>
              </a:rPr>
              <a:t>отправитель должен выполнять повторную передачу отброшенных в связи с переполнением буфера пакетов. </a:t>
            </a:r>
            <a:endParaRPr lang="ru-RU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>
              <a:solidFill>
                <a:srgbClr val="211E1E"/>
              </a:solidFill>
              <a:effectLst/>
              <a:latin typeface="PetersburgC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049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Наконец, рассмотрим случай, когда задержки пакета могут вызывать получение квитанции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передающеи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сторонои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после истечения интервала ожидания (пакет при этом не теряется). В этом случае и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оригинальныи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пакет данных, и повторно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переданныи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могут достичь получателя. Конечно, получателю нужен только один экземпляр этого пакета и он отклонит повторную передачу. В этом случае работа, выполняемая маршрутизатором по перенаправлению повторно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переданнои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копии оригинального пакета, была проделана впустую, так как получатель уже получил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исходныи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пакет. Маршрутизатор мог бы использовать пропускную способность канала с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большеи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 </a:t>
            </a:r>
            <a:r>
              <a:rPr lang="ru-RU" sz="1200" dirty="0" err="1">
                <a:solidFill>
                  <a:srgbClr val="211E1E"/>
                </a:solidFill>
                <a:effectLst/>
                <a:latin typeface="PetersburgC"/>
              </a:rPr>
              <a:t>пользои</a:t>
            </a:r>
            <a:r>
              <a:rPr lang="ru-RU" sz="1200" dirty="0">
                <a:solidFill>
                  <a:srgbClr val="211E1E"/>
                </a:solidFill>
                <a:effectLst/>
                <a:latin typeface="PetersburgC"/>
              </a:rPr>
              <a:t>̆, выполняя передачу следующего пакета.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22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56C7-E67C-8BB5-1B60-9A161D2E5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5B138-17CD-0B13-A597-EB12870A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A7919-3057-2AFC-615D-04118DDED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357E6-32D9-A8C4-6922-3379FF7F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F31F4-16DC-7EFA-AEE9-8F3EF7FC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60349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4553-040F-0CF6-5BE3-B5BD38C1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56675-5104-89C4-E066-768364C5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FF131-5FFF-06AC-78B5-6E6AC511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5305-B0AA-2793-2881-EAA18E80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D0A8E-71B3-8E0A-3E55-AF3D53DE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50697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BEA9F-A596-7F5A-42FF-094BFBD0F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67F98-AE66-8FE5-C8D6-3E2E83B3A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851F5-5C9C-7175-C112-7798CF48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C6D1-AEFF-AA5B-06B9-075A76DA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368AF-C59B-08FE-4DD7-1C311AAC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21170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7BBFC-5F79-CA58-3552-955DC587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D546E-B337-3CD6-8809-5557FC7E8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F79BE-3DF8-684C-39D8-9A250A48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9175-4CDA-E6B9-A4EB-462155B5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64BF1-021C-12F3-BD24-66669F42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5926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C468-AB72-D2A1-10DB-C5634EE1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538D7-C3FC-A5A5-957C-352E36AD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E7E1D-D46B-9D36-FF0D-4393B668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AB7E4-B800-4C39-D121-FC47040A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D48C6-F23D-52D8-CAC3-1EBB0688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50154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87F0-8E54-71CE-46CD-137CFFA37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1DD9E-AEB2-2E2E-1F96-C6975EE54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FDBDE-512C-3FF0-FFE5-3B3C34DFC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4516D-83F2-5B33-1E01-02E0F8C5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0EF68-F737-E66D-2E22-FACFDD08B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109CE-B2A2-0968-A743-D3998F8D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42818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7324-22FB-4A34-B49F-64C1FB8B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00428-F8D5-12F1-86CE-3FD36833B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D2ED1-79A3-19EE-85CB-3E80217A7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45FCC-5BFB-4E7F-CEDD-7E6710EAB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91A71-5D9E-BDA9-0214-F0C3C7B1A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B8698A-7139-AABB-86FD-15565BFFD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950BD-4B74-2B5D-8FD2-8C0CB790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473BC-CD14-954D-B71C-18B32BBF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3733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8736-B7F7-21EA-0089-E17B9BDE7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45153-5924-9D97-7FAD-7BB7FE4F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8A9FE-3B1B-7BA3-9596-E965BF67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2DC1E-CEC7-F091-2CA2-E3D7D4B3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6071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1F4EEB-8799-0E56-342B-FBEC1D58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E7AB4-6D85-B7A5-4F0A-010312F4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1FCAC-4E86-F40C-C236-D6C25FF3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87867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9C4FD-1C2D-E939-D6B4-48CA0D2A8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8EEF6-F173-F7A8-70C4-9E4E7C12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1ED1E-D2FF-82F7-4F76-58CDFED19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528AC-6623-EA2B-8E2A-7DED67AD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4D46F-3083-F034-B710-B5EB74CD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00394-6909-3C72-4BC2-3050F67D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54059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A0A1-8504-9544-E881-26483B0D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42695-C1E6-9F93-C8A6-CE63AB86A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3D2E9-B5AB-2FB6-B56D-06A0834A7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A5399-68EC-FFA7-FD7C-3E0DEC40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55F9A-D5DF-9241-D0F5-5A135C1A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D2382-F1D7-582E-84DD-FEBF3B75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882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0C3A8-A9C7-2899-7F58-358E804D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3B41A-9127-6459-F565-B3B4027C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E1989-DC12-A199-EF03-14681C35C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36F61-A77A-1946-B6CE-F5AAF6F11E2B}" type="datetimeFigureOut">
              <a:rPr lang="en-KZ" smtClean="0"/>
              <a:t>11.10.2022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71FCE-C8C8-B79A-EBB8-4640A873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70556-BF53-BB54-D882-D88A20C9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77987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63" r:id="rId4"/>
    <p:sldLayoutId id="2147483653" r:id="rId5"/>
    <p:sldLayoutId id="214748366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32F8-75B0-5A0E-5B02-750E4F25B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0" y="1950624"/>
            <a:ext cx="9144000" cy="238760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ru-RU" sz="3200" dirty="0"/>
            </a:br>
            <a:r>
              <a:rPr lang="ru-RU" dirty="0"/>
              <a:t>Лекция 8</a:t>
            </a:r>
            <a:br>
              <a:rPr lang="ru-RU" sz="3200" dirty="0"/>
            </a:br>
            <a:br>
              <a:rPr lang="ru-RU" sz="3200" dirty="0"/>
            </a:br>
            <a:r>
              <a:rPr lang="ru-RU" sz="5200" dirty="0">
                <a:ea typeface="+mj-lt"/>
                <a:cs typeface="+mj-lt"/>
              </a:rPr>
              <a:t>Транспортный уровень</a:t>
            </a:r>
            <a:br>
              <a:rPr lang="en-US" sz="5200" dirty="0">
                <a:ea typeface="+mj-lt"/>
                <a:cs typeface="+mj-lt"/>
              </a:rPr>
            </a:br>
            <a:r>
              <a:rPr lang="ru-RU" sz="5200" dirty="0">
                <a:ea typeface="+mj-lt"/>
                <a:cs typeface="+mj-lt"/>
              </a:rPr>
              <a:t>Продолжение…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4830B-2001-F847-DCD6-6EE9B8B3B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ru-RU" err="1"/>
              <a:t>Касымова</a:t>
            </a:r>
            <a:r>
              <a:rPr lang="ru-RU"/>
              <a:t> </a:t>
            </a:r>
            <a:r>
              <a:rPr lang="ru-RU" err="1"/>
              <a:t>Айжан</a:t>
            </a:r>
            <a:r>
              <a:rPr lang="ru-RU"/>
              <a:t> </a:t>
            </a:r>
            <a:r>
              <a:rPr lang="ru-RU" err="1"/>
              <a:t>Бахытжановна</a:t>
            </a:r>
            <a:r>
              <a:rPr lang="ru-RU"/>
              <a:t>,</a:t>
            </a:r>
            <a:r>
              <a:rPr lang="en-US"/>
              <a:t> PhD,</a:t>
            </a:r>
            <a:r>
              <a:rPr lang="ru-RU"/>
              <a:t> Ассоциированный профессор</a:t>
            </a:r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618695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2</a:t>
            </a:r>
            <a:endParaRPr lang="en-US" sz="4400" b="0" dirty="0"/>
          </a:p>
        </p:txBody>
      </p:sp>
      <p:sp>
        <p:nvSpPr>
          <p:cNvPr id="173" name="Rectangle 261">
            <a:extLst>
              <a:ext uri="{FF2B5EF4-FFF2-40B4-BE49-F238E27FC236}">
                <a16:creationId xmlns:a16="http://schemas.microsoft.com/office/drawing/2014/main" id="{6AE69D83-2632-D345-B492-5CABD2230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555" y="3993105"/>
            <a:ext cx="9386733" cy="215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“</a:t>
            </a:r>
            <a:r>
              <a:rPr kumimoji="0" lang="ru-RU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следствия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” </a:t>
            </a:r>
            <a:r>
              <a:rPr kumimoji="0" lang="ru-RU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перегрузки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: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Больше работы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(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повторные передачи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)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для получения хорошей скорости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Ненужные повторные передачи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: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канал обрабатывает множественные копии пакетов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Снижение пропускной способности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0" name="Rectangle 281">
            <a:extLst>
              <a:ext uri="{FF2B5EF4-FFF2-40B4-BE49-F238E27FC236}">
                <a16:creationId xmlns:a16="http://schemas.microsoft.com/office/drawing/2014/main" id="{7AF2D119-126F-014B-83AA-56B122F05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1252512"/>
            <a:ext cx="5939840" cy="2087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Реалистичный сценарий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: 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ненужные дубликаты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  <a:p>
            <a:pPr marL="292100" marR="0" lvl="0" indent="-2413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Пакеты могут быть потеряны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пропущены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маршрутизатором из-за переполнения буферов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  <a:p>
            <a:pPr marL="292100" marR="0" lvl="0" indent="-2413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Преждевременный таймаут отправителя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отправка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двух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копий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,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обе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доставляются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B7AE07C-3439-7545-A2C3-573952E4E75C}"/>
              </a:ext>
            </a:extLst>
          </p:cNvPr>
          <p:cNvGrpSpPr/>
          <p:nvPr/>
        </p:nvGrpSpPr>
        <p:grpSpPr>
          <a:xfrm>
            <a:off x="10022277" y="2256302"/>
            <a:ext cx="2018927" cy="2335921"/>
            <a:chOff x="10022277" y="2034920"/>
            <a:chExt cx="2018927" cy="2335921"/>
          </a:xfrm>
        </p:grpSpPr>
        <p:sp>
          <p:nvSpPr>
            <p:cNvPr id="42" name="Text Box 259">
              <a:extLst>
                <a:ext uri="{FF2B5EF4-FFF2-40B4-BE49-F238E27FC236}">
                  <a16:creationId xmlns:a16="http://schemas.microsoft.com/office/drawing/2014/main" id="{2AE9ED38-872D-1547-B74B-FA1C059CE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41280" y="2339516"/>
              <a:ext cx="1799924" cy="203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при отправке на 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R/2 </a:t>
              </a: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некоторые пакеты являются ретрансляциями, включая нужные и ненужные дубликаты, которые доставляются!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43" name="Line 253">
              <a:extLst>
                <a:ext uri="{FF2B5EF4-FFF2-40B4-BE49-F238E27FC236}">
                  <a16:creationId xmlns:a16="http://schemas.microsoft.com/office/drawing/2014/main" id="{302372ED-29BD-194D-AEA3-543827366E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22277" y="2034920"/>
              <a:ext cx="423050" cy="355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E09E8EF-02E1-6F46-BE6F-8AF28BC68C97}"/>
              </a:ext>
            </a:extLst>
          </p:cNvPr>
          <p:cNvGrpSpPr/>
          <p:nvPr/>
        </p:nvGrpSpPr>
        <p:grpSpPr>
          <a:xfrm>
            <a:off x="10040109" y="1697726"/>
            <a:ext cx="1904433" cy="867930"/>
            <a:chOff x="10040109" y="1476344"/>
            <a:chExt cx="1904433" cy="867930"/>
          </a:xfrm>
        </p:grpSpPr>
        <p:sp>
          <p:nvSpPr>
            <p:cNvPr id="45" name="Text Box 252">
              <a:extLst>
                <a:ext uri="{FF2B5EF4-FFF2-40B4-BE49-F238E27FC236}">
                  <a16:creationId xmlns:a16="http://schemas.microsoft.com/office/drawing/2014/main" id="{6A8395FC-23AA-CB40-9968-49995B9FD4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28951" y="1476344"/>
              <a:ext cx="1815591" cy="867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«потерянная» пропускная способность из-за повторных передач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  <p:sp>
          <p:nvSpPr>
            <p:cNvPr id="46" name="Right Brace 45">
              <a:extLst>
                <a:ext uri="{FF2B5EF4-FFF2-40B4-BE49-F238E27FC236}">
                  <a16:creationId xmlns:a16="http://schemas.microsoft.com/office/drawing/2014/main" id="{3BBD7799-5800-514D-86AF-59DCDFAD00C3}"/>
                </a:ext>
              </a:extLst>
            </p:cNvPr>
            <p:cNvSpPr/>
            <p:nvPr/>
          </p:nvSpPr>
          <p:spPr>
            <a:xfrm>
              <a:off x="10040109" y="1765940"/>
              <a:ext cx="144379" cy="223205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D112B15-760C-5944-93D0-8A37C930F004}"/>
              </a:ext>
            </a:extLst>
          </p:cNvPr>
          <p:cNvGrpSpPr/>
          <p:nvPr/>
        </p:nvGrpSpPr>
        <p:grpSpPr>
          <a:xfrm>
            <a:off x="7361453" y="1421562"/>
            <a:ext cx="3100386" cy="2791471"/>
            <a:chOff x="7361453" y="1200180"/>
            <a:chExt cx="3100386" cy="2791471"/>
          </a:xfrm>
        </p:grpSpPr>
        <p:sp>
          <p:nvSpPr>
            <p:cNvPr id="48" name="Freeform 245">
              <a:extLst>
                <a:ext uri="{FF2B5EF4-FFF2-40B4-BE49-F238E27FC236}">
                  <a16:creationId xmlns:a16="http://schemas.microsoft.com/office/drawing/2014/main" id="{56604969-6E93-9D4E-BD54-3ABD094C7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8715" y="1967477"/>
              <a:ext cx="2024019" cy="1384114"/>
            </a:xfrm>
            <a:custGeom>
              <a:avLst/>
              <a:gdLst>
                <a:gd name="T0" fmla="*/ 0 w 1636"/>
                <a:gd name="T1" fmla="*/ 955 h 955"/>
                <a:gd name="T2" fmla="*/ 758 w 1636"/>
                <a:gd name="T3" fmla="*/ 246 h 955"/>
                <a:gd name="T4" fmla="*/ 1636 w 1636"/>
                <a:gd name="T5" fmla="*/ 7 h 955"/>
                <a:gd name="T6" fmla="*/ 0 60000 65536"/>
                <a:gd name="T7" fmla="*/ 0 60000 65536"/>
                <a:gd name="T8" fmla="*/ 0 60000 65536"/>
                <a:gd name="connsiteX0" fmla="*/ 0 w 6072"/>
                <a:gd name="connsiteY0" fmla="*/ 8862 h 8862"/>
                <a:gd name="connsiteX1" fmla="*/ 4633 w 6072"/>
                <a:gd name="connsiteY1" fmla="*/ 1438 h 8862"/>
                <a:gd name="connsiteX2" fmla="*/ 6072 w 6072"/>
                <a:gd name="connsiteY2" fmla="*/ 120 h 8862"/>
                <a:gd name="connsiteX0" fmla="*/ 0 w 10000"/>
                <a:gd name="connsiteY0" fmla="*/ 9865 h 9865"/>
                <a:gd name="connsiteX1" fmla="*/ 7630 w 10000"/>
                <a:gd name="connsiteY1" fmla="*/ 1488 h 9865"/>
                <a:gd name="connsiteX2" fmla="*/ 10000 w 10000"/>
                <a:gd name="connsiteY2" fmla="*/ 0 h 9865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536 w 10000"/>
                <a:gd name="connsiteY1" fmla="*/ 1223 h 10000"/>
                <a:gd name="connsiteX2" fmla="*/ 1000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1268" y="8586"/>
                    <a:pt x="4789" y="3077"/>
                    <a:pt x="6536" y="1223"/>
                  </a:cubicBezTo>
                  <a:cubicBezTo>
                    <a:pt x="7406" y="549"/>
                    <a:pt x="8333" y="126"/>
                    <a:pt x="10000" y="0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9" name="Group 246">
              <a:extLst>
                <a:ext uri="{FF2B5EF4-FFF2-40B4-BE49-F238E27FC236}">
                  <a16:creationId xmlns:a16="http://schemas.microsoft.com/office/drawing/2014/main" id="{A189611D-8FA6-F342-BD61-72FA3E8C1B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76235" y="3317988"/>
              <a:ext cx="458788" cy="400051"/>
              <a:chOff x="3583" y="1761"/>
              <a:chExt cx="289" cy="252"/>
            </a:xfrm>
          </p:grpSpPr>
          <p:sp>
            <p:nvSpPr>
              <p:cNvPr id="66" name="Text Box 247">
                <a:extLst>
                  <a:ext uri="{FF2B5EF4-FFF2-40B4-BE49-F238E27FC236}">
                    <a16:creationId xmlns:a16="http://schemas.microsoft.com/office/drawing/2014/main" id="{AC89A5F8-BCE7-8D47-A01F-9B344BD272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3" y="1761"/>
                <a:ext cx="28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ＭＳ Ｐゴシック" charset="0"/>
                    <a:cs typeface="Arial" charset="0"/>
                  </a:rPr>
                  <a:t>l</a:t>
                </a:r>
                <a:r>
                  <a:rPr kumimoji="0" lang="en-US" sz="20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in</a:t>
                </a:r>
                <a:endPara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7" name="Line 248">
                <a:extLst>
                  <a:ext uri="{FF2B5EF4-FFF2-40B4-BE49-F238E27FC236}">
                    <a16:creationId xmlns:a16="http://schemas.microsoft.com/office/drawing/2014/main" id="{133A846F-DD32-BE46-BC1E-FCEF48975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834"/>
                <a:ext cx="24" cy="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50" name="Line 278">
              <a:extLst>
                <a:ext uri="{FF2B5EF4-FFF2-40B4-BE49-F238E27FC236}">
                  <a16:creationId xmlns:a16="http://schemas.microsoft.com/office/drawing/2014/main" id="{B2180F82-DB0B-BA4F-B74F-C2A5839E0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65669" y="1200180"/>
              <a:ext cx="0" cy="2159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51" name="Line 280">
              <a:extLst>
                <a:ext uri="{FF2B5EF4-FFF2-40B4-BE49-F238E27FC236}">
                  <a16:creationId xmlns:a16="http://schemas.microsoft.com/office/drawing/2014/main" id="{1336F3E0-C2F4-B745-A742-6A3442BBC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72557" y="1436494"/>
              <a:ext cx="0" cy="18690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52" name="Freeform 281">
              <a:extLst>
                <a:ext uri="{FF2B5EF4-FFF2-40B4-BE49-F238E27FC236}">
                  <a16:creationId xmlns:a16="http://schemas.microsoft.com/office/drawing/2014/main" id="{76483204-6679-0C46-979F-64F97B2FE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4426" y="1377415"/>
              <a:ext cx="2023753" cy="1965701"/>
            </a:xfrm>
            <a:custGeom>
              <a:avLst/>
              <a:gdLst>
                <a:gd name="T0" fmla="*/ 0 w 720"/>
                <a:gd name="T1" fmla="*/ 732 h 732"/>
                <a:gd name="T2" fmla="*/ 720 w 720"/>
                <a:gd name="T3" fmla="*/ 0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Line 282">
              <a:extLst>
                <a:ext uri="{FF2B5EF4-FFF2-40B4-BE49-F238E27FC236}">
                  <a16:creationId xmlns:a16="http://schemas.microsoft.com/office/drawing/2014/main" id="{BEE9156E-74A8-6943-94B3-7700EC034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9509" y="1377415"/>
              <a:ext cx="1405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54" name="Line 283">
              <a:extLst>
                <a:ext uri="{FF2B5EF4-FFF2-40B4-BE49-F238E27FC236}">
                  <a16:creationId xmlns:a16="http://schemas.microsoft.com/office/drawing/2014/main" id="{5E6BFEC0-DE88-B94E-8423-A3D452830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66936" y="3359228"/>
              <a:ext cx="0" cy="1557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55" name="Text Box 284">
              <a:extLst>
                <a:ext uri="{FF2B5EF4-FFF2-40B4-BE49-F238E27FC236}">
                  <a16:creationId xmlns:a16="http://schemas.microsoft.com/office/drawing/2014/main" id="{100A63B1-F092-9049-BD5D-F838C3B7C4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1453" y="1202894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56" name="Text Box 286">
              <a:extLst>
                <a:ext uri="{FF2B5EF4-FFF2-40B4-BE49-F238E27FC236}">
                  <a16:creationId xmlns:a16="http://schemas.microsoft.com/office/drawing/2014/main" id="{7D1E47C8-D6ED-C94B-BC2F-5EAB5CEDE2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7391666" y="1332203"/>
              <a:ext cx="937199" cy="702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out</a:t>
              </a:r>
            </a:p>
          </p:txBody>
        </p:sp>
        <p:sp>
          <p:nvSpPr>
            <p:cNvPr id="57" name="Line 288">
              <a:extLst>
                <a:ext uri="{FF2B5EF4-FFF2-40B4-BE49-F238E27FC236}">
                  <a16:creationId xmlns:a16="http://schemas.microsoft.com/office/drawing/2014/main" id="{0E2D5F21-D6F0-C540-A957-E688D74A8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9399" y="1380101"/>
              <a:ext cx="1841053" cy="0"/>
            </a:xfrm>
            <a:prstGeom prst="line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77CB1B6-2EC1-3F4E-98A5-C5243ED36777}"/>
                </a:ext>
              </a:extLst>
            </p:cNvPr>
            <p:cNvCxnSpPr>
              <a:cxnSpLocks/>
            </p:cNvCxnSpPr>
            <p:nvPr/>
          </p:nvCxnSpPr>
          <p:spPr>
            <a:xfrm>
              <a:off x="7976136" y="3337560"/>
              <a:ext cx="21656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78BBF6F-1BF2-E34A-BB63-6CE7DC7FAFC6}"/>
                </a:ext>
              </a:extLst>
            </p:cNvPr>
            <p:cNvSpPr txBox="1"/>
            <p:nvPr/>
          </p:nvSpPr>
          <p:spPr>
            <a:xfrm rot="16200000">
              <a:off x="7139298" y="2419300"/>
              <a:ext cx="12345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throughput: 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E09E356-3ED0-0441-85EB-9F2DD26A2A2E}"/>
                </a:ext>
              </a:extLst>
            </p:cNvPr>
            <p:cNvSpPr/>
            <p:nvPr/>
          </p:nvSpPr>
          <p:spPr>
            <a:xfrm>
              <a:off x="9893835" y="1336842"/>
              <a:ext cx="127000" cy="127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Text Box 285">
              <a:extLst>
                <a:ext uri="{FF2B5EF4-FFF2-40B4-BE49-F238E27FC236}">
                  <a16:creationId xmlns:a16="http://schemas.microsoft.com/office/drawing/2014/main" id="{B150A84A-761E-204D-92C1-25DEA63EE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46716" y="3476057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66E84B0-D850-A24D-AE64-115C19BE83C3}"/>
                </a:ext>
              </a:extLst>
            </p:cNvPr>
            <p:cNvSpPr/>
            <p:nvPr/>
          </p:nvSpPr>
          <p:spPr>
            <a:xfrm>
              <a:off x="9912327" y="1689923"/>
              <a:ext cx="127000" cy="127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Line 288">
              <a:extLst>
                <a:ext uri="{FF2B5EF4-FFF2-40B4-BE49-F238E27FC236}">
                  <a16:creationId xmlns:a16="http://schemas.microsoft.com/office/drawing/2014/main" id="{AC507C50-A700-6544-8A0E-A27D638B55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60093" y="1773132"/>
              <a:ext cx="1975007" cy="0"/>
            </a:xfrm>
            <a:prstGeom prst="line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B951CECB-9FA3-0543-B003-2298FE867A0A}"/>
                </a:ext>
              </a:extLst>
            </p:cNvPr>
            <p:cNvSpPr/>
            <p:nvPr/>
          </p:nvSpPr>
          <p:spPr>
            <a:xfrm>
              <a:off x="9908716" y="1920329"/>
              <a:ext cx="127000" cy="12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Line 288">
              <a:extLst>
                <a:ext uri="{FF2B5EF4-FFF2-40B4-BE49-F238E27FC236}">
                  <a16:creationId xmlns:a16="http://schemas.microsoft.com/office/drawing/2014/main" id="{EE8235DB-C263-4B47-8EDD-99EF35F83A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5485" y="1986203"/>
              <a:ext cx="19750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280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Freeform 354">
            <a:extLst>
              <a:ext uri="{FF2B5EF4-FFF2-40B4-BE49-F238E27FC236}">
                <a16:creationId xmlns:a16="http://schemas.microsoft.com/office/drawing/2014/main" id="{FA3A6278-DB89-0C41-A34C-36879DB1B579}"/>
              </a:ext>
            </a:extLst>
          </p:cNvPr>
          <p:cNvSpPr>
            <a:spLocks/>
          </p:cNvSpPr>
          <p:nvPr/>
        </p:nvSpPr>
        <p:spPr bwMode="auto">
          <a:xfrm flipH="1">
            <a:off x="3903164" y="3127613"/>
            <a:ext cx="169456" cy="104273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000 w 10000"/>
              <a:gd name="connsiteY0" fmla="*/ 9153 h 9200"/>
              <a:gd name="connsiteX1" fmla="*/ 1373 w 10000"/>
              <a:gd name="connsiteY1" fmla="*/ 0 h 9200"/>
              <a:gd name="connsiteX2" fmla="*/ 0 w 10000"/>
              <a:gd name="connsiteY2" fmla="*/ 8733 h 9200"/>
              <a:gd name="connsiteX3" fmla="*/ 5082 w 10000"/>
              <a:gd name="connsiteY3" fmla="*/ 9200 h 9200"/>
              <a:gd name="connsiteX4" fmla="*/ 10000 w 10000"/>
              <a:gd name="connsiteY4" fmla="*/ 9153 h 9200"/>
              <a:gd name="connsiteX0" fmla="*/ 8955 w 8955"/>
              <a:gd name="connsiteY0" fmla="*/ 9949 h 10000"/>
              <a:gd name="connsiteX1" fmla="*/ 328 w 8955"/>
              <a:gd name="connsiteY1" fmla="*/ 0 h 10000"/>
              <a:gd name="connsiteX2" fmla="*/ 0 w 8955"/>
              <a:gd name="connsiteY2" fmla="*/ 9416 h 10000"/>
              <a:gd name="connsiteX3" fmla="*/ 4037 w 8955"/>
              <a:gd name="connsiteY3" fmla="*/ 10000 h 10000"/>
              <a:gd name="connsiteX4" fmla="*/ 8955 w 8955"/>
              <a:gd name="connsiteY4" fmla="*/ 9949 h 10000"/>
              <a:gd name="connsiteX0" fmla="*/ 8000 w 8000"/>
              <a:gd name="connsiteY0" fmla="*/ 6998 h 10000"/>
              <a:gd name="connsiteX1" fmla="*/ 366 w 8000"/>
              <a:gd name="connsiteY1" fmla="*/ 0 h 10000"/>
              <a:gd name="connsiteX2" fmla="*/ 0 w 8000"/>
              <a:gd name="connsiteY2" fmla="*/ 9416 h 10000"/>
              <a:gd name="connsiteX3" fmla="*/ 4508 w 8000"/>
              <a:gd name="connsiteY3" fmla="*/ 10000 h 10000"/>
              <a:gd name="connsiteX4" fmla="*/ 8000 w 8000"/>
              <a:gd name="connsiteY4" fmla="*/ 6998 h 10000"/>
              <a:gd name="connsiteX0" fmla="*/ 10000 w 10000"/>
              <a:gd name="connsiteY0" fmla="*/ 6998 h 11173"/>
              <a:gd name="connsiteX1" fmla="*/ 458 w 10000"/>
              <a:gd name="connsiteY1" fmla="*/ 0 h 11173"/>
              <a:gd name="connsiteX2" fmla="*/ 0 w 10000"/>
              <a:gd name="connsiteY2" fmla="*/ 9416 h 11173"/>
              <a:gd name="connsiteX3" fmla="*/ 9177 w 10000"/>
              <a:gd name="connsiteY3" fmla="*/ 11173 h 11173"/>
              <a:gd name="connsiteX4" fmla="*/ 10000 w 10000"/>
              <a:gd name="connsiteY4" fmla="*/ 6998 h 1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1173">
                <a:moveTo>
                  <a:pt x="10000" y="6998"/>
                </a:moveTo>
                <a:lnTo>
                  <a:pt x="458" y="0"/>
                </a:lnTo>
                <a:cubicBezTo>
                  <a:pt x="306" y="3139"/>
                  <a:pt x="153" y="6277"/>
                  <a:pt x="0" y="9416"/>
                </a:cubicBezTo>
                <a:lnTo>
                  <a:pt x="9177" y="11173"/>
                </a:lnTo>
                <a:lnTo>
                  <a:pt x="10000" y="699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F857C4E7-5B60-F84D-8BB4-B434B73070E5}"/>
              </a:ext>
            </a:extLst>
          </p:cNvPr>
          <p:cNvGrpSpPr/>
          <p:nvPr/>
        </p:nvGrpSpPr>
        <p:grpSpPr>
          <a:xfrm>
            <a:off x="4058150" y="3125879"/>
            <a:ext cx="616282" cy="869387"/>
            <a:chOff x="10910964" y="2513124"/>
            <a:chExt cx="586769" cy="904023"/>
          </a:xfrm>
        </p:grpSpPr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610F1877-CB6B-9747-B11C-1D34E3952E75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5B5CE757-ACFF-904B-89A6-4D678ED16A4A}"/>
                </a:ext>
              </a:extLst>
            </p:cNvPr>
            <p:cNvCxnSpPr/>
            <p:nvPr/>
          </p:nvCxnSpPr>
          <p:spPr>
            <a:xfrm>
              <a:off x="10910964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CC2F54B2-D68E-7042-8783-586E9687DE55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4BBC8FE7-5D92-904A-AD63-57FFEB272C66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397117FA-E151-5745-9EB1-3E245C911471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4" name="Freeform 350">
            <a:extLst>
              <a:ext uri="{FF2B5EF4-FFF2-40B4-BE49-F238E27FC236}">
                <a16:creationId xmlns:a16="http://schemas.microsoft.com/office/drawing/2014/main" id="{C5AF13C6-D475-8E42-B46E-37AE6E534B0E}"/>
              </a:ext>
            </a:extLst>
          </p:cNvPr>
          <p:cNvSpPr>
            <a:spLocks/>
          </p:cNvSpPr>
          <p:nvPr/>
        </p:nvSpPr>
        <p:spPr bwMode="auto">
          <a:xfrm flipH="1">
            <a:off x="1898724" y="5081691"/>
            <a:ext cx="195993" cy="100542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000 w 10000"/>
              <a:gd name="connsiteY0" fmla="*/ 9953 h 10444"/>
              <a:gd name="connsiteX1" fmla="*/ 328 w 10000"/>
              <a:gd name="connsiteY1" fmla="*/ 0 h 10444"/>
              <a:gd name="connsiteX2" fmla="*/ 0 w 10000"/>
              <a:gd name="connsiteY2" fmla="*/ 9533 h 10444"/>
              <a:gd name="connsiteX3" fmla="*/ 7177 w 10000"/>
              <a:gd name="connsiteY3" fmla="*/ 10444 h 10444"/>
              <a:gd name="connsiteX4" fmla="*/ 10000 w 10000"/>
              <a:gd name="connsiteY4" fmla="*/ 9953 h 10444"/>
              <a:gd name="connsiteX0" fmla="*/ 7715 w 7715"/>
              <a:gd name="connsiteY0" fmla="*/ 7822 h 10444"/>
              <a:gd name="connsiteX1" fmla="*/ 328 w 7715"/>
              <a:gd name="connsiteY1" fmla="*/ 0 h 10444"/>
              <a:gd name="connsiteX2" fmla="*/ 0 w 7715"/>
              <a:gd name="connsiteY2" fmla="*/ 9533 h 10444"/>
              <a:gd name="connsiteX3" fmla="*/ 7177 w 7715"/>
              <a:gd name="connsiteY3" fmla="*/ 10444 h 10444"/>
              <a:gd name="connsiteX4" fmla="*/ 7715 w 7715"/>
              <a:gd name="connsiteY4" fmla="*/ 7822 h 10444"/>
              <a:gd name="connsiteX0" fmla="*/ 10740 w 10740"/>
              <a:gd name="connsiteY0" fmla="*/ 7489 h 10000"/>
              <a:gd name="connsiteX1" fmla="*/ 1165 w 10740"/>
              <a:gd name="connsiteY1" fmla="*/ 0 h 10000"/>
              <a:gd name="connsiteX2" fmla="*/ 0 w 10740"/>
              <a:gd name="connsiteY2" fmla="*/ 8788 h 10000"/>
              <a:gd name="connsiteX3" fmla="*/ 10043 w 10740"/>
              <a:gd name="connsiteY3" fmla="*/ 10000 h 10000"/>
              <a:gd name="connsiteX4" fmla="*/ 10740 w 10740"/>
              <a:gd name="connsiteY4" fmla="*/ 7489 h 10000"/>
              <a:gd name="connsiteX0" fmla="*/ 10740 w 10740"/>
              <a:gd name="connsiteY0" fmla="*/ 6979 h 9490"/>
              <a:gd name="connsiteX1" fmla="*/ 424 w 10740"/>
              <a:gd name="connsiteY1" fmla="*/ 0 h 9490"/>
              <a:gd name="connsiteX2" fmla="*/ 0 w 10740"/>
              <a:gd name="connsiteY2" fmla="*/ 8278 h 9490"/>
              <a:gd name="connsiteX3" fmla="*/ 10043 w 10740"/>
              <a:gd name="connsiteY3" fmla="*/ 9490 h 9490"/>
              <a:gd name="connsiteX4" fmla="*/ 10740 w 10740"/>
              <a:gd name="connsiteY4" fmla="*/ 6979 h 9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40" h="9490">
                <a:moveTo>
                  <a:pt x="10740" y="6979"/>
                </a:moveTo>
                <a:lnTo>
                  <a:pt x="424" y="0"/>
                </a:lnTo>
                <a:cubicBezTo>
                  <a:pt x="283" y="3043"/>
                  <a:pt x="141" y="5235"/>
                  <a:pt x="0" y="8278"/>
                </a:cubicBezTo>
                <a:lnTo>
                  <a:pt x="10043" y="9490"/>
                </a:lnTo>
                <a:lnTo>
                  <a:pt x="10740" y="697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2DB461A9-F46E-8749-BF51-45E92AA6339A}"/>
              </a:ext>
            </a:extLst>
          </p:cNvPr>
          <p:cNvGrpSpPr/>
          <p:nvPr/>
        </p:nvGrpSpPr>
        <p:grpSpPr>
          <a:xfrm>
            <a:off x="2080082" y="5084889"/>
            <a:ext cx="616282" cy="869387"/>
            <a:chOff x="10910964" y="2513124"/>
            <a:chExt cx="586769" cy="904023"/>
          </a:xfrm>
        </p:grpSpPr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7D39F858-8BB0-A642-89CC-2F019B33E69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B201F6E9-50D4-2949-B445-79D78C6E2F8A}"/>
                </a:ext>
              </a:extLst>
            </p:cNvPr>
            <p:cNvCxnSpPr/>
            <p:nvPr/>
          </p:nvCxnSpPr>
          <p:spPr>
            <a:xfrm>
              <a:off x="10910964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CED38CC1-6A45-214C-BEAA-3AA92EF84406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55F19835-EB3A-3D40-8C3C-0E365455DD32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F1796FFE-1845-5840-8B13-398696D75E0E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5" name="Freeform 347">
            <a:extLst>
              <a:ext uri="{FF2B5EF4-FFF2-40B4-BE49-F238E27FC236}">
                <a16:creationId xmlns:a16="http://schemas.microsoft.com/office/drawing/2014/main" id="{84CB63DB-E546-6447-B0B5-8E43F3CC8290}"/>
              </a:ext>
            </a:extLst>
          </p:cNvPr>
          <p:cNvSpPr>
            <a:spLocks/>
          </p:cNvSpPr>
          <p:nvPr/>
        </p:nvSpPr>
        <p:spPr bwMode="auto">
          <a:xfrm>
            <a:off x="8102599" y="5226097"/>
            <a:ext cx="168983" cy="112254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000 w 10000"/>
              <a:gd name="connsiteY0" fmla="*/ 9953 h 11066"/>
              <a:gd name="connsiteX1" fmla="*/ 328 w 10000"/>
              <a:gd name="connsiteY1" fmla="*/ 0 h 11066"/>
              <a:gd name="connsiteX2" fmla="*/ 0 w 10000"/>
              <a:gd name="connsiteY2" fmla="*/ 9533 h 11066"/>
              <a:gd name="connsiteX3" fmla="*/ 6605 w 10000"/>
              <a:gd name="connsiteY3" fmla="*/ 11066 h 11066"/>
              <a:gd name="connsiteX4" fmla="*/ 10000 w 10000"/>
              <a:gd name="connsiteY4" fmla="*/ 9953 h 11066"/>
              <a:gd name="connsiteX0" fmla="*/ 7144 w 7144"/>
              <a:gd name="connsiteY0" fmla="*/ 7022 h 11066"/>
              <a:gd name="connsiteX1" fmla="*/ 328 w 7144"/>
              <a:gd name="connsiteY1" fmla="*/ 0 h 11066"/>
              <a:gd name="connsiteX2" fmla="*/ 0 w 7144"/>
              <a:gd name="connsiteY2" fmla="*/ 9533 h 11066"/>
              <a:gd name="connsiteX3" fmla="*/ 6605 w 7144"/>
              <a:gd name="connsiteY3" fmla="*/ 11066 h 11066"/>
              <a:gd name="connsiteX4" fmla="*/ 7144 w 7144"/>
              <a:gd name="connsiteY4" fmla="*/ 7022 h 1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44" h="11066">
                <a:moveTo>
                  <a:pt x="7144" y="7022"/>
                </a:moveTo>
                <a:lnTo>
                  <a:pt x="328" y="0"/>
                </a:lnTo>
                <a:cubicBezTo>
                  <a:pt x="219" y="3178"/>
                  <a:pt x="109" y="6355"/>
                  <a:pt x="0" y="9533"/>
                </a:cubicBezTo>
                <a:lnTo>
                  <a:pt x="6605" y="11066"/>
                </a:lnTo>
                <a:cubicBezTo>
                  <a:pt x="6785" y="9718"/>
                  <a:pt x="6964" y="8370"/>
                  <a:pt x="7144" y="7022"/>
                </a:cubicBez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EECEBAA5-183F-9943-8745-DBAE2D8B7061}"/>
              </a:ext>
            </a:extLst>
          </p:cNvPr>
          <p:cNvGrpSpPr/>
          <p:nvPr/>
        </p:nvGrpSpPr>
        <p:grpSpPr>
          <a:xfrm>
            <a:off x="7504175" y="5297345"/>
            <a:ext cx="616281" cy="869387"/>
            <a:chOff x="10910965" y="2513124"/>
            <a:chExt cx="586768" cy="904023"/>
          </a:xfrm>
        </p:grpSpPr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9D6A6B6B-5FD6-2346-A3EE-BD1582FAB001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0F3D8B01-03BD-E34A-BAFB-7952B32F9270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0BDB3107-533F-3542-94CF-BC06F61D2FD6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64DC87E4-F7BE-8A4B-91C3-596857C5FB13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77C12250-985A-8B45-B946-123BAC2C8B7B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6" name="Freeform 344">
            <a:extLst>
              <a:ext uri="{FF2B5EF4-FFF2-40B4-BE49-F238E27FC236}">
                <a16:creationId xmlns:a16="http://schemas.microsoft.com/office/drawing/2014/main" id="{F7EB3EDB-2BCE-F949-BF32-4926B0702E72}"/>
              </a:ext>
            </a:extLst>
          </p:cNvPr>
          <p:cNvSpPr>
            <a:spLocks/>
          </p:cNvSpPr>
          <p:nvPr/>
        </p:nvSpPr>
        <p:spPr bwMode="auto">
          <a:xfrm>
            <a:off x="8572023" y="3216064"/>
            <a:ext cx="223031" cy="124417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9429 w 9429"/>
              <a:gd name="connsiteY0" fmla="*/ 8488 h 10000"/>
              <a:gd name="connsiteX1" fmla="*/ 328 w 9429"/>
              <a:gd name="connsiteY1" fmla="*/ 0 h 10000"/>
              <a:gd name="connsiteX2" fmla="*/ 0 w 9429"/>
              <a:gd name="connsiteY2" fmla="*/ 9533 h 10000"/>
              <a:gd name="connsiteX3" fmla="*/ 5082 w 9429"/>
              <a:gd name="connsiteY3" fmla="*/ 10000 h 10000"/>
              <a:gd name="connsiteX4" fmla="*/ 9429 w 9429"/>
              <a:gd name="connsiteY4" fmla="*/ 8488 h 10000"/>
              <a:gd name="connsiteX0" fmla="*/ 10000 w 10000"/>
              <a:gd name="connsiteY0" fmla="*/ 8488 h 12265"/>
              <a:gd name="connsiteX1" fmla="*/ 348 w 10000"/>
              <a:gd name="connsiteY1" fmla="*/ 0 h 12265"/>
              <a:gd name="connsiteX2" fmla="*/ 0 w 10000"/>
              <a:gd name="connsiteY2" fmla="*/ 9533 h 12265"/>
              <a:gd name="connsiteX3" fmla="*/ 9025 w 10000"/>
              <a:gd name="connsiteY3" fmla="*/ 12265 h 12265"/>
              <a:gd name="connsiteX4" fmla="*/ 10000 w 10000"/>
              <a:gd name="connsiteY4" fmla="*/ 8488 h 1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265">
                <a:moveTo>
                  <a:pt x="10000" y="8488"/>
                </a:moveTo>
                <a:lnTo>
                  <a:pt x="348" y="0"/>
                </a:lnTo>
                <a:lnTo>
                  <a:pt x="0" y="9533"/>
                </a:lnTo>
                <a:lnTo>
                  <a:pt x="9025" y="12265"/>
                </a:lnTo>
                <a:lnTo>
                  <a:pt x="10000" y="848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</a:t>
            </a:r>
            <a:r>
              <a:rPr lang="ru-RU" sz="4800" dirty="0"/>
              <a:t>3</a:t>
            </a:r>
            <a:endParaRPr lang="en-US" sz="4400" b="0" dirty="0"/>
          </a:p>
        </p:txBody>
      </p:sp>
      <p:sp>
        <p:nvSpPr>
          <p:cNvPr id="173" name="Rectangle 3">
            <a:extLst>
              <a:ext uri="{FF2B5EF4-FFF2-40B4-BE49-F238E27FC236}">
                <a16:creationId xmlns:a16="http://schemas.microsoft.com/office/drawing/2014/main" id="{99753E1D-5DEC-E947-8B37-6AF7D72D62A8}"/>
              </a:ext>
            </a:extLst>
          </p:cNvPr>
          <p:cNvSpPr txBox="1">
            <a:spLocks noChangeArrowheads="1"/>
          </p:cNvSpPr>
          <p:nvPr/>
        </p:nvSpPr>
        <p:spPr>
          <a:xfrm>
            <a:off x="936625" y="1320799"/>
            <a:ext cx="3787775" cy="1247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четыре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отправителя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Calibri" panose="020F0502020204030204"/>
              </a:rPr>
              <a:t>п</a:t>
            </a:r>
            <a:r>
              <a:rPr kumimoji="0" lang="ru-RU" sz="2400" b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уть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в несколько переходов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таймаут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повторная передача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Rectangle 7">
            <a:extLst>
              <a:ext uri="{FF2B5EF4-FFF2-40B4-BE49-F238E27FC236}">
                <a16:creationId xmlns:a16="http://schemas.microsoft.com/office/drawing/2014/main" id="{2D1E8573-2F28-9941-A79E-BF2F04742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925" y="1273175"/>
            <a:ext cx="6264275" cy="52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ru-RU" altLang="en-US" sz="2200" u="sng" dirty="0">
                <a:solidFill>
                  <a:srgbClr val="CC0000"/>
                </a:solidFill>
                <a:latin typeface="Calibri" panose="020F0502020204030204"/>
              </a:rPr>
              <a:t>В</a:t>
            </a:r>
            <a:r>
              <a:rPr kumimoji="0" lang="en-US" altLang="en-US" sz="2200" b="0" i="0" u="sng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</a:rPr>
              <a:t>: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что произойдет при увеличении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ymbol" pitchFamily="2" charset="2"/>
              </a:rPr>
              <a:t>l</a:t>
            </a:r>
            <a:r>
              <a:rPr kumimoji="0" lang="en-US" altLang="en-US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77"/>
              </a:rPr>
              <a:t>in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77"/>
              </a:rPr>
              <a:t> </a:t>
            </a:r>
            <a:r>
              <a:rPr lang="ru-RU" altLang="en-US" sz="2200" dirty="0">
                <a:solidFill>
                  <a:prstClr val="black"/>
                </a:solidFill>
                <a:latin typeface="Calibri" panose="020F0502020204030204"/>
              </a:rPr>
              <a:t>и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ymbol" pitchFamily="2" charset="2"/>
              </a:rPr>
              <a:t>l</a:t>
            </a:r>
            <a:r>
              <a:rPr kumimoji="0" lang="en-US" altLang="en-US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77"/>
              </a:rPr>
              <a:t>in</a:t>
            </a:r>
            <a:r>
              <a:rPr kumimoji="0" lang="ja-JP" altLang="en-US" sz="2200" b="1" i="0" u="none" strike="noStrike" kern="1200" cap="none" spc="0" normalizeH="0" baseline="3000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?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6" name="Rectangle 356">
            <a:extLst>
              <a:ext uri="{FF2B5EF4-FFF2-40B4-BE49-F238E27FC236}">
                <a16:creationId xmlns:a16="http://schemas.microsoft.com/office/drawing/2014/main" id="{F4C88F76-884B-3642-8A4C-9AF73E194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5278" y="1732835"/>
            <a:ext cx="6994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ru-RU" altLang="en-US" sz="2200" u="sng" dirty="0">
                <a:solidFill>
                  <a:srgbClr val="CC0000"/>
                </a:solidFill>
                <a:latin typeface="Calibri" panose="020F0502020204030204"/>
              </a:rPr>
              <a:t>О</a:t>
            </a:r>
            <a:r>
              <a:rPr kumimoji="0" lang="en-US" altLang="en-US" sz="2200" b="0" i="0" u="sng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</a:rPr>
              <a:t>: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при увеличении красного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Symbol" pitchFamily="2" charset="2"/>
              </a:rPr>
              <a:t>l</a:t>
            </a:r>
            <a:r>
              <a:rPr kumimoji="0" lang="en-US" altLang="en-US" sz="2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77"/>
              </a:rPr>
              <a:t>in</a:t>
            </a:r>
            <a:r>
              <a:rPr kumimoji="0" lang="ja-JP" altLang="en-US" sz="2200" b="0" i="0" u="none" strike="noStrike" kern="1200" cap="none" spc="0" normalizeH="0" baseline="3000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все поступающие синие пакеты из начала очереди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будут пропущены, пропускная способность 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itchFamily="2" charset="2"/>
              </a:rPr>
              <a:t>g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77"/>
              </a:rPr>
              <a:t> </a:t>
            </a:r>
            <a:r>
              <a:rPr kumimoji="0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0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1590867D-F685-4246-ABDB-FB690B552C22}"/>
              </a:ext>
            </a:extLst>
          </p:cNvPr>
          <p:cNvGrpSpPr/>
          <p:nvPr/>
        </p:nvGrpSpPr>
        <p:grpSpPr>
          <a:xfrm>
            <a:off x="5682185" y="4389943"/>
            <a:ext cx="1015652" cy="456281"/>
            <a:chOff x="7493876" y="2774731"/>
            <a:chExt cx="1481958" cy="894622"/>
          </a:xfrm>
        </p:grpSpPr>
        <p:sp>
          <p:nvSpPr>
            <p:cNvPr id="1037" name="Freeform 1036">
              <a:extLst>
                <a:ext uri="{FF2B5EF4-FFF2-40B4-BE49-F238E27FC236}">
                  <a16:creationId xmlns:a16="http://schemas.microsoft.com/office/drawing/2014/main" id="{7E35F043-BF45-9F46-96E3-BB3ADBEDD6E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A5ADF05E-2312-1D4F-9BE0-1759E9B93537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7FACC5C7-906C-2B46-A172-006761C86F1E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040" name="Freeform 1039">
                <a:extLst>
                  <a:ext uri="{FF2B5EF4-FFF2-40B4-BE49-F238E27FC236}">
                    <a16:creationId xmlns:a16="http://schemas.microsoft.com/office/drawing/2014/main" id="{9AAEEAEF-FEE3-4C4F-A60E-ECD453E41A32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41" name="Freeform 1040">
                <a:extLst>
                  <a:ext uri="{FF2B5EF4-FFF2-40B4-BE49-F238E27FC236}">
                    <a16:creationId xmlns:a16="http://schemas.microsoft.com/office/drawing/2014/main" id="{848C9694-3AFB-E942-B20A-3BD722A4102D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42" name="Freeform 1041">
                <a:extLst>
                  <a:ext uri="{FF2B5EF4-FFF2-40B4-BE49-F238E27FC236}">
                    <a16:creationId xmlns:a16="http://schemas.microsoft.com/office/drawing/2014/main" id="{17CFC228-2824-994D-9EA7-CCABCA1A5AD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43" name="Freeform 1042">
                <a:extLst>
                  <a:ext uri="{FF2B5EF4-FFF2-40B4-BE49-F238E27FC236}">
                    <a16:creationId xmlns:a16="http://schemas.microsoft.com/office/drawing/2014/main" id="{A7328784-CE2A-0440-8AE9-F80D315E67DE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D5682828-EA87-794F-BF60-819D7667E9EF}"/>
              </a:ext>
            </a:extLst>
          </p:cNvPr>
          <p:cNvGrpSpPr/>
          <p:nvPr/>
        </p:nvGrpSpPr>
        <p:grpSpPr>
          <a:xfrm>
            <a:off x="5962825" y="5123116"/>
            <a:ext cx="1015652" cy="456281"/>
            <a:chOff x="7493876" y="2774731"/>
            <a:chExt cx="1481958" cy="894622"/>
          </a:xfrm>
        </p:grpSpPr>
        <p:sp>
          <p:nvSpPr>
            <p:cNvPr id="1029" name="Freeform 1028">
              <a:extLst>
                <a:ext uri="{FF2B5EF4-FFF2-40B4-BE49-F238E27FC236}">
                  <a16:creationId xmlns:a16="http://schemas.microsoft.com/office/drawing/2014/main" id="{2056B1E8-7373-0941-8FA2-77B0D784D6D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030" name="Oval 1029">
              <a:extLst>
                <a:ext uri="{FF2B5EF4-FFF2-40B4-BE49-F238E27FC236}">
                  <a16:creationId xmlns:a16="http://schemas.microsoft.com/office/drawing/2014/main" id="{9FDCC5D4-EA9B-9746-A480-2CC5325E9BA3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570F0FCB-D968-1148-B306-F399F70F821D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032" name="Freeform 1031">
                <a:extLst>
                  <a:ext uri="{FF2B5EF4-FFF2-40B4-BE49-F238E27FC236}">
                    <a16:creationId xmlns:a16="http://schemas.microsoft.com/office/drawing/2014/main" id="{418B1C5D-5D51-3B49-BAC8-5A977E7BF67B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3" name="Freeform 1032">
                <a:extLst>
                  <a:ext uri="{FF2B5EF4-FFF2-40B4-BE49-F238E27FC236}">
                    <a16:creationId xmlns:a16="http://schemas.microsoft.com/office/drawing/2014/main" id="{D6476B65-5B26-6F41-9399-FA6E2A0A771C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4" name="Freeform 1033">
                <a:extLst>
                  <a:ext uri="{FF2B5EF4-FFF2-40B4-BE49-F238E27FC236}">
                    <a16:creationId xmlns:a16="http://schemas.microsoft.com/office/drawing/2014/main" id="{3336FA20-F9EA-F640-8683-B36DE04C4291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5" name="Freeform 1034">
                <a:extLst>
                  <a:ext uri="{FF2B5EF4-FFF2-40B4-BE49-F238E27FC236}">
                    <a16:creationId xmlns:a16="http://schemas.microsoft.com/office/drawing/2014/main" id="{F1C9D141-A007-CC4B-AC95-C03639BD621A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04" name="Group 1003">
            <a:extLst>
              <a:ext uri="{FF2B5EF4-FFF2-40B4-BE49-F238E27FC236}">
                <a16:creationId xmlns:a16="http://schemas.microsoft.com/office/drawing/2014/main" id="{1972653F-0F1B-604A-B76F-A5AB75CE116D}"/>
              </a:ext>
            </a:extLst>
          </p:cNvPr>
          <p:cNvGrpSpPr/>
          <p:nvPr/>
        </p:nvGrpSpPr>
        <p:grpSpPr>
          <a:xfrm>
            <a:off x="3583956" y="4844264"/>
            <a:ext cx="1015652" cy="456281"/>
            <a:chOff x="7493876" y="2774731"/>
            <a:chExt cx="1481958" cy="894622"/>
          </a:xfrm>
        </p:grpSpPr>
        <p:sp>
          <p:nvSpPr>
            <p:cNvPr id="1005" name="Freeform 1004">
              <a:extLst>
                <a:ext uri="{FF2B5EF4-FFF2-40B4-BE49-F238E27FC236}">
                  <a16:creationId xmlns:a16="http://schemas.microsoft.com/office/drawing/2014/main" id="{14F756BD-3FD8-EF4A-ACB9-4374306B14A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006" name="Oval 1005">
              <a:extLst>
                <a:ext uri="{FF2B5EF4-FFF2-40B4-BE49-F238E27FC236}">
                  <a16:creationId xmlns:a16="http://schemas.microsoft.com/office/drawing/2014/main" id="{8C7BD2BF-04E8-E048-B37B-2EF4588E9F88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007" name="Group 1006">
              <a:extLst>
                <a:ext uri="{FF2B5EF4-FFF2-40B4-BE49-F238E27FC236}">
                  <a16:creationId xmlns:a16="http://schemas.microsoft.com/office/drawing/2014/main" id="{2F0EBD81-A812-B54E-87D7-F2A2A0F7359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008" name="Freeform 1007">
                <a:extLst>
                  <a:ext uri="{FF2B5EF4-FFF2-40B4-BE49-F238E27FC236}">
                    <a16:creationId xmlns:a16="http://schemas.microsoft.com/office/drawing/2014/main" id="{DA0350AD-6BDD-8742-AD54-D31903BFFBC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09" name="Freeform 1008">
                <a:extLst>
                  <a:ext uri="{FF2B5EF4-FFF2-40B4-BE49-F238E27FC236}">
                    <a16:creationId xmlns:a16="http://schemas.microsoft.com/office/drawing/2014/main" id="{3882FE62-2EF4-8345-A049-B867546B9748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0" name="Freeform 1009">
                <a:extLst>
                  <a:ext uri="{FF2B5EF4-FFF2-40B4-BE49-F238E27FC236}">
                    <a16:creationId xmlns:a16="http://schemas.microsoft.com/office/drawing/2014/main" id="{323E0DB7-EDAB-4B44-8CD0-AA680735E84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11" name="Freeform 1010">
                <a:extLst>
                  <a:ext uri="{FF2B5EF4-FFF2-40B4-BE49-F238E27FC236}">
                    <a16:creationId xmlns:a16="http://schemas.microsoft.com/office/drawing/2014/main" id="{859E3ACC-40C8-9E4B-909F-00901CF258D2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77" name="Text Box 14">
            <a:extLst>
              <a:ext uri="{FF2B5EF4-FFF2-40B4-BE49-F238E27FC236}">
                <a16:creationId xmlns:a16="http://schemas.microsoft.com/office/drawing/2014/main" id="{A3C80523-A3C7-5A48-AF35-91A54191B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857" y="3608150"/>
            <a:ext cx="2269625" cy="42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ru-RU" sz="1200" dirty="0" err="1">
                <a:effectLst/>
                <a:latin typeface="Arial" panose="020B0604020202020204" pitchFamily="34" charset="0"/>
              </a:rPr>
              <a:t>Ограниченныи</a:t>
            </a:r>
            <a:r>
              <a:rPr lang="ru-RU" sz="1200" dirty="0">
                <a:effectLst/>
                <a:latin typeface="Arial" panose="020B0604020202020204" pitchFamily="34" charset="0"/>
              </a:rPr>
              <a:t>̆ объем общего исходящего буфера канала </a:t>
            </a:r>
            <a:endParaRPr lang="ru-RU" sz="1200" dirty="0">
              <a:effectLst/>
            </a:endParaRPr>
          </a:p>
        </p:txBody>
      </p:sp>
      <p:sp>
        <p:nvSpPr>
          <p:cNvPr id="678" name="Line 15">
            <a:extLst>
              <a:ext uri="{FF2B5EF4-FFF2-40B4-BE49-F238E27FC236}">
                <a16:creationId xmlns:a16="http://schemas.microsoft.com/office/drawing/2014/main" id="{A54ED1D9-7AF8-1C46-92BF-64AB53B44E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51313" y="4113259"/>
            <a:ext cx="923925" cy="866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87" name="Text Box 65">
            <a:extLst>
              <a:ext uri="{FF2B5EF4-FFF2-40B4-BE49-F238E27FC236}">
                <a16:creationId xmlns:a16="http://schemas.microsoft.com/office/drawing/2014/main" id="{A6D6C3CB-B52A-B540-B712-B3A1C6545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563" y="2779759"/>
            <a:ext cx="7350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A</a:t>
            </a:r>
          </a:p>
        </p:txBody>
      </p:sp>
      <p:sp>
        <p:nvSpPr>
          <p:cNvPr id="688" name="Line 67">
            <a:extLst>
              <a:ext uri="{FF2B5EF4-FFF2-40B4-BE49-F238E27FC236}">
                <a16:creationId xmlns:a16="http://schemas.microsoft.com/office/drawing/2014/main" id="{4C1968E6-EC62-094F-BD83-D9CA6A5305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8129" y="6103982"/>
            <a:ext cx="246257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96" name="Line 117">
            <a:extLst>
              <a:ext uri="{FF2B5EF4-FFF2-40B4-BE49-F238E27FC236}">
                <a16:creationId xmlns:a16="http://schemas.microsoft.com/office/drawing/2014/main" id="{52940752-F616-324B-80EA-ECAB405BF3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7088" y="4543472"/>
            <a:ext cx="1357312" cy="17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97" name="Line 118">
            <a:extLst>
              <a:ext uri="{FF2B5EF4-FFF2-40B4-BE49-F238E27FC236}">
                <a16:creationId xmlns:a16="http://schemas.microsoft.com/office/drawing/2014/main" id="{C9FD2B0B-C893-774C-980F-8CD9C6DDBA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02375" y="4560933"/>
            <a:ext cx="895350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98" name="Line 119">
            <a:extLst>
              <a:ext uri="{FF2B5EF4-FFF2-40B4-BE49-F238E27FC236}">
                <a16:creationId xmlns:a16="http://schemas.microsoft.com/office/drawing/2014/main" id="{6C25B7AE-261A-0646-8C1E-3F48F28CCE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1112" y="4073832"/>
            <a:ext cx="1337545" cy="135387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99" name="Line 120">
            <a:extLst>
              <a:ext uri="{FF2B5EF4-FFF2-40B4-BE49-F238E27FC236}">
                <a16:creationId xmlns:a16="http://schemas.microsoft.com/office/drawing/2014/main" id="{323341B4-BD94-8040-82E9-99EC24A845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87685" y="4077626"/>
            <a:ext cx="4397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478B0D0-619F-7349-B4E5-DCEC3A9A7101}"/>
              </a:ext>
            </a:extLst>
          </p:cNvPr>
          <p:cNvGrpSpPr/>
          <p:nvPr/>
        </p:nvGrpSpPr>
        <p:grpSpPr>
          <a:xfrm>
            <a:off x="7027073" y="4812231"/>
            <a:ext cx="637943" cy="602421"/>
            <a:chOff x="7027073" y="4812231"/>
            <a:chExt cx="637943" cy="602421"/>
          </a:xfrm>
        </p:grpSpPr>
        <p:sp>
          <p:nvSpPr>
            <p:cNvPr id="753" name="Text Box 216">
              <a:extLst>
                <a:ext uri="{FF2B5EF4-FFF2-40B4-BE49-F238E27FC236}">
                  <a16:creationId xmlns:a16="http://schemas.microsoft.com/office/drawing/2014/main" id="{586CD15E-9DCF-2242-ADC7-0EBB063D0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7073" y="4812231"/>
              <a:ext cx="61753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out</a:t>
              </a: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54" name="Line 217">
              <a:extLst>
                <a:ext uri="{FF2B5EF4-FFF2-40B4-BE49-F238E27FC236}">
                  <a16:creationId xmlns:a16="http://schemas.microsoft.com/office/drawing/2014/main" id="{676E6049-2186-D442-B4B2-91F3161EB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4991" y="5195577"/>
              <a:ext cx="200025" cy="2190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755" name="Line 218">
            <a:extLst>
              <a:ext uri="{FF2B5EF4-FFF2-40B4-BE49-F238E27FC236}">
                <a16:creationId xmlns:a16="http://schemas.microsoft.com/office/drawing/2014/main" id="{9FC0E2B7-EE1C-0D41-8103-C8FCB3F9E5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9988" y="4162002"/>
            <a:ext cx="7937" cy="24335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79" name="Line 242">
            <a:extLst>
              <a:ext uri="{FF2B5EF4-FFF2-40B4-BE49-F238E27FC236}">
                <a16:creationId xmlns:a16="http://schemas.microsoft.com/office/drawing/2014/main" id="{064F47BF-3B0B-DE43-9F0E-D139AF611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5888" y="3475084"/>
            <a:ext cx="276225" cy="1588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06" name="Line 270">
            <a:extLst>
              <a:ext uri="{FF2B5EF4-FFF2-40B4-BE49-F238E27FC236}">
                <a16:creationId xmlns:a16="http://schemas.microsoft.com/office/drawing/2014/main" id="{E95CA478-DC80-E94D-871D-F0A47C3705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7087" y="6084932"/>
            <a:ext cx="2876307" cy="2248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07" name="Line 271">
            <a:extLst>
              <a:ext uri="{FF2B5EF4-FFF2-40B4-BE49-F238E27FC236}">
                <a16:creationId xmlns:a16="http://schemas.microsoft.com/office/drawing/2014/main" id="{27AA192C-A882-6942-AFC6-B10AE7C004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1825" y="5461837"/>
            <a:ext cx="604176" cy="63262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020" name="Group 1019">
            <a:extLst>
              <a:ext uri="{FF2B5EF4-FFF2-40B4-BE49-F238E27FC236}">
                <a16:creationId xmlns:a16="http://schemas.microsoft.com/office/drawing/2014/main" id="{B351B890-D7B2-6B4A-A54F-9A17DCD4F2A5}"/>
              </a:ext>
            </a:extLst>
          </p:cNvPr>
          <p:cNvGrpSpPr/>
          <p:nvPr/>
        </p:nvGrpSpPr>
        <p:grpSpPr>
          <a:xfrm>
            <a:off x="4115809" y="5911519"/>
            <a:ext cx="923925" cy="426578"/>
            <a:chOff x="7493876" y="2774731"/>
            <a:chExt cx="1481958" cy="894622"/>
          </a:xfrm>
        </p:grpSpPr>
        <p:sp>
          <p:nvSpPr>
            <p:cNvPr id="1021" name="Freeform 1020">
              <a:extLst>
                <a:ext uri="{FF2B5EF4-FFF2-40B4-BE49-F238E27FC236}">
                  <a16:creationId xmlns:a16="http://schemas.microsoft.com/office/drawing/2014/main" id="{BFA1621A-7C33-1442-AABC-8CA9989EF86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022" name="Oval 1021">
              <a:extLst>
                <a:ext uri="{FF2B5EF4-FFF2-40B4-BE49-F238E27FC236}">
                  <a16:creationId xmlns:a16="http://schemas.microsoft.com/office/drawing/2014/main" id="{B432F96D-DCEA-1940-B3EB-10DC273627D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023" name="Group 1022">
              <a:extLst>
                <a:ext uri="{FF2B5EF4-FFF2-40B4-BE49-F238E27FC236}">
                  <a16:creationId xmlns:a16="http://schemas.microsoft.com/office/drawing/2014/main" id="{445733B0-C200-7443-B614-F3CE56262D57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024" name="Freeform 1023">
                <a:extLst>
                  <a:ext uri="{FF2B5EF4-FFF2-40B4-BE49-F238E27FC236}">
                    <a16:creationId xmlns:a16="http://schemas.microsoft.com/office/drawing/2014/main" id="{0B7AFB59-A6AA-4745-8FFB-C21D0E37EE85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25" name="Freeform 1024">
                <a:extLst>
                  <a:ext uri="{FF2B5EF4-FFF2-40B4-BE49-F238E27FC236}">
                    <a16:creationId xmlns:a16="http://schemas.microsoft.com/office/drawing/2014/main" id="{8F342913-D690-FA46-9B73-C46C2CD3D5F3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26" name="Freeform 1025">
                <a:extLst>
                  <a:ext uri="{FF2B5EF4-FFF2-40B4-BE49-F238E27FC236}">
                    <a16:creationId xmlns:a16="http://schemas.microsoft.com/office/drawing/2014/main" id="{743F90F2-19F8-FC4B-B6BF-DAAA5DD031B3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27" name="Freeform 1026">
                <a:extLst>
                  <a:ext uri="{FF2B5EF4-FFF2-40B4-BE49-F238E27FC236}">
                    <a16:creationId xmlns:a16="http://schemas.microsoft.com/office/drawing/2014/main" id="{75CD2DB9-85B3-D94B-BA98-81974DA70D6A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844" name="Line 308">
            <a:extLst>
              <a:ext uri="{FF2B5EF4-FFF2-40B4-BE49-F238E27FC236}">
                <a16:creationId xmlns:a16="http://schemas.microsoft.com/office/drawing/2014/main" id="{A454DE4E-2142-C540-BF6A-3FF8715916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7728" y="4957809"/>
            <a:ext cx="195171" cy="15551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45" name="Line 309">
            <a:extLst>
              <a:ext uri="{FF2B5EF4-FFF2-40B4-BE49-F238E27FC236}">
                <a16:creationId xmlns:a16="http://schemas.microsoft.com/office/drawing/2014/main" id="{F565347B-4B50-EE43-8424-7BD5F89E83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7674" y="5113320"/>
            <a:ext cx="1031875" cy="98272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6" name="Text Box 335">
            <a:extLst>
              <a:ext uri="{FF2B5EF4-FFF2-40B4-BE49-F238E27FC236}">
                <a16:creationId xmlns:a16="http://schemas.microsoft.com/office/drawing/2014/main" id="{EC1F708A-2D5F-F542-854C-75A1D11D8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2965497"/>
            <a:ext cx="7350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Хост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B</a:t>
            </a:r>
          </a:p>
        </p:txBody>
      </p:sp>
      <p:sp>
        <p:nvSpPr>
          <p:cNvPr id="867" name="Text Box 336">
            <a:extLst>
              <a:ext uri="{FF2B5EF4-FFF2-40B4-BE49-F238E27FC236}">
                <a16:creationId xmlns:a16="http://schemas.microsoft.com/office/drawing/2014/main" id="{F2F32402-4562-6C48-A689-4C8257513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5026072"/>
            <a:ext cx="1268425" cy="24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C</a:t>
            </a:r>
          </a:p>
        </p:txBody>
      </p:sp>
      <p:sp>
        <p:nvSpPr>
          <p:cNvPr id="868" name="Text Box 337">
            <a:extLst>
              <a:ext uri="{FF2B5EF4-FFF2-40B4-BE49-F238E27FC236}">
                <a16:creationId xmlns:a16="http://schemas.microsoft.com/office/drawing/2014/main" id="{A4EB824E-664E-C940-8134-7071C617D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2" y="4783184"/>
            <a:ext cx="1031875" cy="328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D4E31C0-E9C7-C340-B3B9-4C96C464E2BC}"/>
              </a:ext>
            </a:extLst>
          </p:cNvPr>
          <p:cNvGrpSpPr/>
          <p:nvPr/>
        </p:nvGrpSpPr>
        <p:grpSpPr>
          <a:xfrm>
            <a:off x="4409092" y="2741055"/>
            <a:ext cx="2788633" cy="510248"/>
            <a:chOff x="4418013" y="2732134"/>
            <a:chExt cx="2788633" cy="510248"/>
          </a:xfrm>
        </p:grpSpPr>
        <p:sp>
          <p:nvSpPr>
            <p:cNvPr id="752" name="Line 215">
              <a:extLst>
                <a:ext uri="{FF2B5EF4-FFF2-40B4-BE49-F238E27FC236}">
                  <a16:creationId xmlns:a16="http://schemas.microsoft.com/office/drawing/2014/main" id="{EFFD9886-71D4-BB4B-8AB0-19FA954C4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1838" y="3055984"/>
              <a:ext cx="295275" cy="1047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81" name="Oval 244">
              <a:extLst>
                <a:ext uri="{FF2B5EF4-FFF2-40B4-BE49-F238E27FC236}">
                  <a16:creationId xmlns:a16="http://schemas.microsoft.com/office/drawing/2014/main" id="{51FAD07D-0B83-F54B-8BC2-AFE24FF0F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013" y="3151234"/>
              <a:ext cx="90487" cy="91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9" name="Text Box 338">
              <a:extLst>
                <a:ext uri="{FF2B5EF4-FFF2-40B4-BE49-F238E27FC236}">
                  <a16:creationId xmlns:a16="http://schemas.microsoft.com/office/drawing/2014/main" id="{5AE7EEB2-443D-C74D-9FE2-48E45B97B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9330" y="2732134"/>
              <a:ext cx="2397316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lang="ru-RU" altLang="en-US" dirty="0">
                  <a:solidFill>
                    <a:srgbClr val="C00000"/>
                  </a:solidFill>
                  <a:latin typeface="Calibri" panose="020F0502020204030204"/>
                </a:rPr>
                <a:t>исходные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870" name="Line 340">
            <a:extLst>
              <a:ext uri="{FF2B5EF4-FFF2-40B4-BE49-F238E27FC236}">
                <a16:creationId xmlns:a16="http://schemas.microsoft.com/office/drawing/2014/main" id="{F7B1FC1D-7510-1C49-AE6A-C7F69308C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5550" y="3389359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D507231-6EFD-6A42-9136-D71365EF63D2}"/>
              </a:ext>
            </a:extLst>
          </p:cNvPr>
          <p:cNvGrpSpPr/>
          <p:nvPr/>
        </p:nvGrpSpPr>
        <p:grpSpPr>
          <a:xfrm>
            <a:off x="4413552" y="3083161"/>
            <a:ext cx="3040962" cy="617537"/>
            <a:chOff x="4418013" y="3074240"/>
            <a:chExt cx="3040962" cy="617537"/>
          </a:xfrm>
        </p:grpSpPr>
        <p:sp>
          <p:nvSpPr>
            <p:cNvPr id="782" name="Oval 245">
              <a:extLst>
                <a:ext uri="{FF2B5EF4-FFF2-40B4-BE49-F238E27FC236}">
                  <a16:creationId xmlns:a16="http://schemas.microsoft.com/office/drawing/2014/main" id="{54248ED4-7799-AC43-BD75-DD6C5002C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013" y="3331549"/>
              <a:ext cx="90487" cy="91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83" name="Line 247">
              <a:extLst>
                <a:ext uri="{FF2B5EF4-FFF2-40B4-BE49-F238E27FC236}">
                  <a16:creationId xmlns:a16="http://schemas.microsoft.com/office/drawing/2014/main" id="{E59D074B-1F6E-C14E-AD81-B0177A7E8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1363" y="3322684"/>
              <a:ext cx="304800" cy="38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1" name="Text Box 341">
              <a:extLst>
                <a:ext uri="{FF2B5EF4-FFF2-40B4-BE49-F238E27FC236}">
                  <a16:creationId xmlns:a16="http://schemas.microsoft.com/office/drawing/2014/main" id="{7BFEC39C-D433-1D4D-A184-DDA258B9A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363" y="3074240"/>
              <a:ext cx="2907612" cy="617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'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исходные данные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lang="ru-RU" altLang="en-US" i="1" dirty="0">
                  <a:solidFill>
                    <a:srgbClr val="C00000"/>
                  </a:solidFill>
                  <a:latin typeface="Calibri" panose="020F0502020204030204"/>
                </a:rPr>
                <a:t>плюс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переданные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872" name="Group 358">
            <a:extLst>
              <a:ext uri="{FF2B5EF4-FFF2-40B4-BE49-F238E27FC236}">
                <a16:creationId xmlns:a16="http://schemas.microsoft.com/office/drawing/2014/main" id="{B102A184-15F6-9D48-BA25-6DCAD4F95232}"/>
              </a:ext>
            </a:extLst>
          </p:cNvPr>
          <p:cNvGrpSpPr>
            <a:grpSpLocks/>
          </p:cNvGrpSpPr>
          <p:nvPr/>
        </p:nvGrpSpPr>
        <p:grpSpPr bwMode="auto">
          <a:xfrm>
            <a:off x="8721725" y="4056109"/>
            <a:ext cx="231775" cy="441325"/>
            <a:chOff x="4140" y="429"/>
            <a:chExt cx="1425" cy="2396"/>
          </a:xfrm>
        </p:grpSpPr>
        <p:sp>
          <p:nvSpPr>
            <p:cNvPr id="873" name="Freeform 359">
              <a:extLst>
                <a:ext uri="{FF2B5EF4-FFF2-40B4-BE49-F238E27FC236}">
                  <a16:creationId xmlns:a16="http://schemas.microsoft.com/office/drawing/2014/main" id="{401A19BA-93A0-5948-83A2-34413A31D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4" name="Rectangle 360">
              <a:extLst>
                <a:ext uri="{FF2B5EF4-FFF2-40B4-BE49-F238E27FC236}">
                  <a16:creationId xmlns:a16="http://schemas.microsoft.com/office/drawing/2014/main" id="{29C3A899-DA55-CB48-9E5B-0A9EA5B7F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75" name="Freeform 361">
              <a:extLst>
                <a:ext uri="{FF2B5EF4-FFF2-40B4-BE49-F238E27FC236}">
                  <a16:creationId xmlns:a16="http://schemas.microsoft.com/office/drawing/2014/main" id="{92BBA9EA-E1EC-9642-BC6C-1195963D1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6" name="Freeform 362">
              <a:extLst>
                <a:ext uri="{FF2B5EF4-FFF2-40B4-BE49-F238E27FC236}">
                  <a16:creationId xmlns:a16="http://schemas.microsoft.com/office/drawing/2014/main" id="{F5DE54CC-1A21-7242-893E-5B0F34DDF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7" name="Rectangle 363">
              <a:extLst>
                <a:ext uri="{FF2B5EF4-FFF2-40B4-BE49-F238E27FC236}">
                  <a16:creationId xmlns:a16="http://schemas.microsoft.com/office/drawing/2014/main" id="{AFD98E37-52B9-2A4A-9280-8985F3AB8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878" name="Group 364">
              <a:extLst>
                <a:ext uri="{FF2B5EF4-FFF2-40B4-BE49-F238E27FC236}">
                  <a16:creationId xmlns:a16="http://schemas.microsoft.com/office/drawing/2014/main" id="{42B390A1-1CE1-8A44-98E6-EC785C7E80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03" name="AutoShape 365">
                <a:extLst>
                  <a:ext uri="{FF2B5EF4-FFF2-40B4-BE49-F238E27FC236}">
                    <a16:creationId xmlns:a16="http://schemas.microsoft.com/office/drawing/2014/main" id="{A81F4F9D-A24D-994F-987A-B13859CE6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04" name="AutoShape 366">
                <a:extLst>
                  <a:ext uri="{FF2B5EF4-FFF2-40B4-BE49-F238E27FC236}">
                    <a16:creationId xmlns:a16="http://schemas.microsoft.com/office/drawing/2014/main" id="{9A450662-B29B-9A47-8273-B52413BF1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79" name="Rectangle 367">
              <a:extLst>
                <a:ext uri="{FF2B5EF4-FFF2-40B4-BE49-F238E27FC236}">
                  <a16:creationId xmlns:a16="http://schemas.microsoft.com/office/drawing/2014/main" id="{28F33A87-EA9F-9646-8926-755174B82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880" name="Group 368">
              <a:extLst>
                <a:ext uri="{FF2B5EF4-FFF2-40B4-BE49-F238E27FC236}">
                  <a16:creationId xmlns:a16="http://schemas.microsoft.com/office/drawing/2014/main" id="{F712878E-6028-734C-9CF4-9ED3F95639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01" name="AutoShape 369">
                <a:extLst>
                  <a:ext uri="{FF2B5EF4-FFF2-40B4-BE49-F238E27FC236}">
                    <a16:creationId xmlns:a16="http://schemas.microsoft.com/office/drawing/2014/main" id="{D9A0700F-287C-924F-926C-F65682B216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02" name="AutoShape 370">
                <a:extLst>
                  <a:ext uri="{FF2B5EF4-FFF2-40B4-BE49-F238E27FC236}">
                    <a16:creationId xmlns:a16="http://schemas.microsoft.com/office/drawing/2014/main" id="{69D0E01F-131B-AE4E-9FA9-4DEAD09EB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81" name="Rectangle 371">
              <a:extLst>
                <a:ext uri="{FF2B5EF4-FFF2-40B4-BE49-F238E27FC236}">
                  <a16:creationId xmlns:a16="http://schemas.microsoft.com/office/drawing/2014/main" id="{2B5B8250-6B47-8640-9BE0-E536E9BEB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82" name="Rectangle 372">
              <a:extLst>
                <a:ext uri="{FF2B5EF4-FFF2-40B4-BE49-F238E27FC236}">
                  <a16:creationId xmlns:a16="http://schemas.microsoft.com/office/drawing/2014/main" id="{4F3ADC46-A0C7-4D41-81C6-E9FEF3D22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883" name="Group 373">
              <a:extLst>
                <a:ext uri="{FF2B5EF4-FFF2-40B4-BE49-F238E27FC236}">
                  <a16:creationId xmlns:a16="http://schemas.microsoft.com/office/drawing/2014/main" id="{DBB62302-BA22-EB43-9800-FDE6BC60AE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99" name="AutoShape 374">
                <a:extLst>
                  <a:ext uri="{FF2B5EF4-FFF2-40B4-BE49-F238E27FC236}">
                    <a16:creationId xmlns:a16="http://schemas.microsoft.com/office/drawing/2014/main" id="{073B7F63-6B8F-3C47-98E4-91D899F23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00" name="AutoShape 375">
                <a:extLst>
                  <a:ext uri="{FF2B5EF4-FFF2-40B4-BE49-F238E27FC236}">
                    <a16:creationId xmlns:a16="http://schemas.microsoft.com/office/drawing/2014/main" id="{341A6BBC-F5C1-4A4B-B98C-F7FBC232C0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84" name="Freeform 376">
              <a:extLst>
                <a:ext uri="{FF2B5EF4-FFF2-40B4-BE49-F238E27FC236}">
                  <a16:creationId xmlns:a16="http://schemas.microsoft.com/office/drawing/2014/main" id="{FD7BA052-11AD-0746-9E1F-ED093C0C7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885" name="Group 377">
              <a:extLst>
                <a:ext uri="{FF2B5EF4-FFF2-40B4-BE49-F238E27FC236}">
                  <a16:creationId xmlns:a16="http://schemas.microsoft.com/office/drawing/2014/main" id="{94849104-ED73-4A4E-9499-FE17A0BEEA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7" name="AutoShape 378">
                <a:extLst>
                  <a:ext uri="{FF2B5EF4-FFF2-40B4-BE49-F238E27FC236}">
                    <a16:creationId xmlns:a16="http://schemas.microsoft.com/office/drawing/2014/main" id="{6AF22F59-81FC-284E-9ED3-B8543A67E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898" name="AutoShape 379">
                <a:extLst>
                  <a:ext uri="{FF2B5EF4-FFF2-40B4-BE49-F238E27FC236}">
                    <a16:creationId xmlns:a16="http://schemas.microsoft.com/office/drawing/2014/main" id="{59F0C798-93FE-2E49-A5BB-F37B2B375C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886" name="Rectangle 380">
              <a:extLst>
                <a:ext uri="{FF2B5EF4-FFF2-40B4-BE49-F238E27FC236}">
                  <a16:creationId xmlns:a16="http://schemas.microsoft.com/office/drawing/2014/main" id="{D7204B38-E79D-704F-9D1A-7946FE0F7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87" name="Freeform 381">
              <a:extLst>
                <a:ext uri="{FF2B5EF4-FFF2-40B4-BE49-F238E27FC236}">
                  <a16:creationId xmlns:a16="http://schemas.microsoft.com/office/drawing/2014/main" id="{B297E38E-B1EF-904E-B58B-D3DB57063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88" name="Freeform 382">
              <a:extLst>
                <a:ext uri="{FF2B5EF4-FFF2-40B4-BE49-F238E27FC236}">
                  <a16:creationId xmlns:a16="http://schemas.microsoft.com/office/drawing/2014/main" id="{D9CB8A91-EFB4-EF48-9D5A-800AA7662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89" name="Oval 383">
              <a:extLst>
                <a:ext uri="{FF2B5EF4-FFF2-40B4-BE49-F238E27FC236}">
                  <a16:creationId xmlns:a16="http://schemas.microsoft.com/office/drawing/2014/main" id="{8987F49C-0A2B-AD46-A559-3662A0989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90" name="Freeform 384">
              <a:extLst>
                <a:ext uri="{FF2B5EF4-FFF2-40B4-BE49-F238E27FC236}">
                  <a16:creationId xmlns:a16="http://schemas.microsoft.com/office/drawing/2014/main" id="{56272E2A-B37E-7040-8FE7-B94468517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91" name="AutoShape 385">
              <a:extLst>
                <a:ext uri="{FF2B5EF4-FFF2-40B4-BE49-F238E27FC236}">
                  <a16:creationId xmlns:a16="http://schemas.microsoft.com/office/drawing/2014/main" id="{265AE34B-C24C-4244-B2E1-823D47AD4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92" name="AutoShape 386">
              <a:extLst>
                <a:ext uri="{FF2B5EF4-FFF2-40B4-BE49-F238E27FC236}">
                  <a16:creationId xmlns:a16="http://schemas.microsoft.com/office/drawing/2014/main" id="{10E44DC8-F69D-5545-9E57-740FE4383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93" name="Oval 387">
              <a:extLst>
                <a:ext uri="{FF2B5EF4-FFF2-40B4-BE49-F238E27FC236}">
                  <a16:creationId xmlns:a16="http://schemas.microsoft.com/office/drawing/2014/main" id="{FD342163-1DC9-1B48-BEA0-1620ABB4E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94" name="Oval 388">
              <a:extLst>
                <a:ext uri="{FF2B5EF4-FFF2-40B4-BE49-F238E27FC236}">
                  <a16:creationId xmlns:a16="http://schemas.microsoft.com/office/drawing/2014/main" id="{CA07F370-4D95-0740-89A3-264118D23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895" name="Oval 389">
              <a:extLst>
                <a:ext uri="{FF2B5EF4-FFF2-40B4-BE49-F238E27FC236}">
                  <a16:creationId xmlns:a16="http://schemas.microsoft.com/office/drawing/2014/main" id="{7A871C45-6926-0144-A9DA-1CB846474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896" name="Rectangle 390">
              <a:extLst>
                <a:ext uri="{FF2B5EF4-FFF2-40B4-BE49-F238E27FC236}">
                  <a16:creationId xmlns:a16="http://schemas.microsoft.com/office/drawing/2014/main" id="{93478FB3-BB83-904F-BDCC-D9C78F5D8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905" name="Group 391">
            <a:extLst>
              <a:ext uri="{FF2B5EF4-FFF2-40B4-BE49-F238E27FC236}">
                <a16:creationId xmlns:a16="http://schemas.microsoft.com/office/drawing/2014/main" id="{B94C15E5-CBA5-2940-8689-484338C5321F}"/>
              </a:ext>
            </a:extLst>
          </p:cNvPr>
          <p:cNvGrpSpPr>
            <a:grpSpLocks/>
          </p:cNvGrpSpPr>
          <p:nvPr/>
        </p:nvGrpSpPr>
        <p:grpSpPr bwMode="auto">
          <a:xfrm>
            <a:off x="8242300" y="5913484"/>
            <a:ext cx="231775" cy="441325"/>
            <a:chOff x="4140" y="429"/>
            <a:chExt cx="1425" cy="2396"/>
          </a:xfrm>
        </p:grpSpPr>
        <p:sp>
          <p:nvSpPr>
            <p:cNvPr id="906" name="Freeform 392">
              <a:extLst>
                <a:ext uri="{FF2B5EF4-FFF2-40B4-BE49-F238E27FC236}">
                  <a16:creationId xmlns:a16="http://schemas.microsoft.com/office/drawing/2014/main" id="{4F66A60C-4523-1247-B22F-E614C2323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07" name="Rectangle 393">
              <a:extLst>
                <a:ext uri="{FF2B5EF4-FFF2-40B4-BE49-F238E27FC236}">
                  <a16:creationId xmlns:a16="http://schemas.microsoft.com/office/drawing/2014/main" id="{61D620F7-773E-9447-BBE9-EADB205BA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08" name="Freeform 394">
              <a:extLst>
                <a:ext uri="{FF2B5EF4-FFF2-40B4-BE49-F238E27FC236}">
                  <a16:creationId xmlns:a16="http://schemas.microsoft.com/office/drawing/2014/main" id="{68051943-1F78-7D4F-9003-02B33D510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09" name="Freeform 395">
              <a:extLst>
                <a:ext uri="{FF2B5EF4-FFF2-40B4-BE49-F238E27FC236}">
                  <a16:creationId xmlns:a16="http://schemas.microsoft.com/office/drawing/2014/main" id="{CFD52F3A-7D38-814B-ACF7-C2DABDAC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10" name="Rectangle 396">
              <a:extLst>
                <a:ext uri="{FF2B5EF4-FFF2-40B4-BE49-F238E27FC236}">
                  <a16:creationId xmlns:a16="http://schemas.microsoft.com/office/drawing/2014/main" id="{ED4FE6BC-E863-0A40-A1BF-59B1EE6E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11" name="Group 397">
              <a:extLst>
                <a:ext uri="{FF2B5EF4-FFF2-40B4-BE49-F238E27FC236}">
                  <a16:creationId xmlns:a16="http://schemas.microsoft.com/office/drawing/2014/main" id="{B0820A9D-B93E-724D-B70E-1CA8666960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36" name="AutoShape 398">
                <a:extLst>
                  <a:ext uri="{FF2B5EF4-FFF2-40B4-BE49-F238E27FC236}">
                    <a16:creationId xmlns:a16="http://schemas.microsoft.com/office/drawing/2014/main" id="{C731DD29-B1AF-B140-BF66-9AA1704AA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37" name="AutoShape 399">
                <a:extLst>
                  <a:ext uri="{FF2B5EF4-FFF2-40B4-BE49-F238E27FC236}">
                    <a16:creationId xmlns:a16="http://schemas.microsoft.com/office/drawing/2014/main" id="{69450BC6-9D04-5E41-AAFA-3248B2989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12" name="Rectangle 400">
              <a:extLst>
                <a:ext uri="{FF2B5EF4-FFF2-40B4-BE49-F238E27FC236}">
                  <a16:creationId xmlns:a16="http://schemas.microsoft.com/office/drawing/2014/main" id="{1E68D328-8CD6-494C-8980-4A6209855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13" name="Group 401">
              <a:extLst>
                <a:ext uri="{FF2B5EF4-FFF2-40B4-BE49-F238E27FC236}">
                  <a16:creationId xmlns:a16="http://schemas.microsoft.com/office/drawing/2014/main" id="{80ABD857-57C1-6042-8F03-E798080B04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4" name="AutoShape 402">
                <a:extLst>
                  <a:ext uri="{FF2B5EF4-FFF2-40B4-BE49-F238E27FC236}">
                    <a16:creationId xmlns:a16="http://schemas.microsoft.com/office/drawing/2014/main" id="{F3B87B92-FEB0-5347-AD64-CA0F25689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35" name="AutoShape 403">
                <a:extLst>
                  <a:ext uri="{FF2B5EF4-FFF2-40B4-BE49-F238E27FC236}">
                    <a16:creationId xmlns:a16="http://schemas.microsoft.com/office/drawing/2014/main" id="{9936A920-B1F4-C14C-B5C6-409A7AFE8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14" name="Rectangle 404">
              <a:extLst>
                <a:ext uri="{FF2B5EF4-FFF2-40B4-BE49-F238E27FC236}">
                  <a16:creationId xmlns:a16="http://schemas.microsoft.com/office/drawing/2014/main" id="{0F04EEB4-7896-7D4A-BCDA-62B0C7B9F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15" name="Rectangle 405">
              <a:extLst>
                <a:ext uri="{FF2B5EF4-FFF2-40B4-BE49-F238E27FC236}">
                  <a16:creationId xmlns:a16="http://schemas.microsoft.com/office/drawing/2014/main" id="{5909BD1D-CACF-D748-A5B9-4C7904EEC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16" name="Group 406">
              <a:extLst>
                <a:ext uri="{FF2B5EF4-FFF2-40B4-BE49-F238E27FC236}">
                  <a16:creationId xmlns:a16="http://schemas.microsoft.com/office/drawing/2014/main" id="{F985F348-C548-C043-912F-5350B438D3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32" name="AutoShape 407">
                <a:extLst>
                  <a:ext uri="{FF2B5EF4-FFF2-40B4-BE49-F238E27FC236}">
                    <a16:creationId xmlns:a16="http://schemas.microsoft.com/office/drawing/2014/main" id="{F70F083E-0DB4-B64D-BC78-036B8F2D4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33" name="AutoShape 408">
                <a:extLst>
                  <a:ext uri="{FF2B5EF4-FFF2-40B4-BE49-F238E27FC236}">
                    <a16:creationId xmlns:a16="http://schemas.microsoft.com/office/drawing/2014/main" id="{EDA150B8-1FBA-3A43-8152-77EF2D3FD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17" name="Freeform 409">
              <a:extLst>
                <a:ext uri="{FF2B5EF4-FFF2-40B4-BE49-F238E27FC236}">
                  <a16:creationId xmlns:a16="http://schemas.microsoft.com/office/drawing/2014/main" id="{A4EE2C33-4CEF-F64E-8D2C-C9DFC11B0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918" name="Group 410">
              <a:extLst>
                <a:ext uri="{FF2B5EF4-FFF2-40B4-BE49-F238E27FC236}">
                  <a16:creationId xmlns:a16="http://schemas.microsoft.com/office/drawing/2014/main" id="{D5237434-45E3-9B43-B435-70ECE4BC1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30" name="AutoShape 411">
                <a:extLst>
                  <a:ext uri="{FF2B5EF4-FFF2-40B4-BE49-F238E27FC236}">
                    <a16:creationId xmlns:a16="http://schemas.microsoft.com/office/drawing/2014/main" id="{FE241821-A07C-5E45-9536-5C4C0DCB2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31" name="AutoShape 412">
                <a:extLst>
                  <a:ext uri="{FF2B5EF4-FFF2-40B4-BE49-F238E27FC236}">
                    <a16:creationId xmlns:a16="http://schemas.microsoft.com/office/drawing/2014/main" id="{A291E061-47B5-8B40-B857-3700BEC1CF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19" name="Rectangle 413">
              <a:extLst>
                <a:ext uri="{FF2B5EF4-FFF2-40B4-BE49-F238E27FC236}">
                  <a16:creationId xmlns:a16="http://schemas.microsoft.com/office/drawing/2014/main" id="{DD501FF1-6533-124E-B747-F46FD4739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20" name="Freeform 414">
              <a:extLst>
                <a:ext uri="{FF2B5EF4-FFF2-40B4-BE49-F238E27FC236}">
                  <a16:creationId xmlns:a16="http://schemas.microsoft.com/office/drawing/2014/main" id="{DCD7A571-3F8E-5B4C-AE78-445B1D4AE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21" name="Freeform 415">
              <a:extLst>
                <a:ext uri="{FF2B5EF4-FFF2-40B4-BE49-F238E27FC236}">
                  <a16:creationId xmlns:a16="http://schemas.microsoft.com/office/drawing/2014/main" id="{938BC4F2-A426-3F45-8FD9-7FA2DBEC0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22" name="Oval 416">
              <a:extLst>
                <a:ext uri="{FF2B5EF4-FFF2-40B4-BE49-F238E27FC236}">
                  <a16:creationId xmlns:a16="http://schemas.microsoft.com/office/drawing/2014/main" id="{AF98DFA3-988A-EC49-B271-BC58A8724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23" name="Freeform 417">
              <a:extLst>
                <a:ext uri="{FF2B5EF4-FFF2-40B4-BE49-F238E27FC236}">
                  <a16:creationId xmlns:a16="http://schemas.microsoft.com/office/drawing/2014/main" id="{A196ACD0-B52A-594C-BD08-5F7FA59EA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24" name="AutoShape 418">
              <a:extLst>
                <a:ext uri="{FF2B5EF4-FFF2-40B4-BE49-F238E27FC236}">
                  <a16:creationId xmlns:a16="http://schemas.microsoft.com/office/drawing/2014/main" id="{31CD3BB6-E02C-FF4B-963F-83FAE08F4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25" name="AutoShape 419">
              <a:extLst>
                <a:ext uri="{FF2B5EF4-FFF2-40B4-BE49-F238E27FC236}">
                  <a16:creationId xmlns:a16="http://schemas.microsoft.com/office/drawing/2014/main" id="{348C19C6-E3E4-6244-86AE-3030DDC92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26" name="Oval 420">
              <a:extLst>
                <a:ext uri="{FF2B5EF4-FFF2-40B4-BE49-F238E27FC236}">
                  <a16:creationId xmlns:a16="http://schemas.microsoft.com/office/drawing/2014/main" id="{427211E2-1972-7141-998C-496F47DB8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27" name="Oval 421">
              <a:extLst>
                <a:ext uri="{FF2B5EF4-FFF2-40B4-BE49-F238E27FC236}">
                  <a16:creationId xmlns:a16="http://schemas.microsoft.com/office/drawing/2014/main" id="{A4986518-BD9B-5B44-985C-6F2FB20BB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28" name="Oval 422">
              <a:extLst>
                <a:ext uri="{FF2B5EF4-FFF2-40B4-BE49-F238E27FC236}">
                  <a16:creationId xmlns:a16="http://schemas.microsoft.com/office/drawing/2014/main" id="{410B6E44-7449-9E43-AFBD-60C7C42E2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29" name="Rectangle 423">
              <a:extLst>
                <a:ext uri="{FF2B5EF4-FFF2-40B4-BE49-F238E27FC236}">
                  <a16:creationId xmlns:a16="http://schemas.microsoft.com/office/drawing/2014/main" id="{B13CD25C-C312-244E-B0BF-CD83F0BB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938" name="Group 424">
            <a:extLst>
              <a:ext uri="{FF2B5EF4-FFF2-40B4-BE49-F238E27FC236}">
                <a16:creationId xmlns:a16="http://schemas.microsoft.com/office/drawing/2014/main" id="{E9EBF6A3-E9F0-8746-A258-7B6F1E3DA995}"/>
              </a:ext>
            </a:extLst>
          </p:cNvPr>
          <p:cNvGrpSpPr>
            <a:grpSpLocks/>
          </p:cNvGrpSpPr>
          <p:nvPr/>
        </p:nvGrpSpPr>
        <p:grpSpPr bwMode="auto">
          <a:xfrm>
            <a:off x="1689100" y="5749972"/>
            <a:ext cx="231775" cy="441325"/>
            <a:chOff x="4140" y="429"/>
            <a:chExt cx="1425" cy="2396"/>
          </a:xfrm>
        </p:grpSpPr>
        <p:sp>
          <p:nvSpPr>
            <p:cNvPr id="939" name="Freeform 425">
              <a:extLst>
                <a:ext uri="{FF2B5EF4-FFF2-40B4-BE49-F238E27FC236}">
                  <a16:creationId xmlns:a16="http://schemas.microsoft.com/office/drawing/2014/main" id="{317EF1EB-033C-B541-875F-F971EF4C9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40" name="Rectangle 426">
              <a:extLst>
                <a:ext uri="{FF2B5EF4-FFF2-40B4-BE49-F238E27FC236}">
                  <a16:creationId xmlns:a16="http://schemas.microsoft.com/office/drawing/2014/main" id="{7DE336F4-7D1A-AD4C-B804-3C17B5FDD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41" name="Freeform 427">
              <a:extLst>
                <a:ext uri="{FF2B5EF4-FFF2-40B4-BE49-F238E27FC236}">
                  <a16:creationId xmlns:a16="http://schemas.microsoft.com/office/drawing/2014/main" id="{2EF9F335-3899-2649-A235-1B2F287E3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42" name="Freeform 428">
              <a:extLst>
                <a:ext uri="{FF2B5EF4-FFF2-40B4-BE49-F238E27FC236}">
                  <a16:creationId xmlns:a16="http://schemas.microsoft.com/office/drawing/2014/main" id="{38F111C0-EACA-674A-B70B-E58450D35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43" name="Rectangle 429">
              <a:extLst>
                <a:ext uri="{FF2B5EF4-FFF2-40B4-BE49-F238E27FC236}">
                  <a16:creationId xmlns:a16="http://schemas.microsoft.com/office/drawing/2014/main" id="{8FAFAE77-82D3-6944-9183-612E8FADA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44" name="Group 430">
              <a:extLst>
                <a:ext uri="{FF2B5EF4-FFF2-40B4-BE49-F238E27FC236}">
                  <a16:creationId xmlns:a16="http://schemas.microsoft.com/office/drawing/2014/main" id="{C9C3B06D-1446-984E-8533-C1D0EC6B48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69" name="AutoShape 431">
                <a:extLst>
                  <a:ext uri="{FF2B5EF4-FFF2-40B4-BE49-F238E27FC236}">
                    <a16:creationId xmlns:a16="http://schemas.microsoft.com/office/drawing/2014/main" id="{B80496C4-049D-954C-A5E2-DFF3BE40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70" name="AutoShape 432">
                <a:extLst>
                  <a:ext uri="{FF2B5EF4-FFF2-40B4-BE49-F238E27FC236}">
                    <a16:creationId xmlns:a16="http://schemas.microsoft.com/office/drawing/2014/main" id="{E94FA028-F9BF-5049-A877-C2D7FDCD9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45" name="Rectangle 433">
              <a:extLst>
                <a:ext uri="{FF2B5EF4-FFF2-40B4-BE49-F238E27FC236}">
                  <a16:creationId xmlns:a16="http://schemas.microsoft.com/office/drawing/2014/main" id="{1C7D30E0-62C3-8547-BC1B-55D6857A2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46" name="Group 434">
              <a:extLst>
                <a:ext uri="{FF2B5EF4-FFF2-40B4-BE49-F238E27FC236}">
                  <a16:creationId xmlns:a16="http://schemas.microsoft.com/office/drawing/2014/main" id="{CAA280D4-E674-2E4D-847F-F365F1274C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67" name="AutoShape 435">
                <a:extLst>
                  <a:ext uri="{FF2B5EF4-FFF2-40B4-BE49-F238E27FC236}">
                    <a16:creationId xmlns:a16="http://schemas.microsoft.com/office/drawing/2014/main" id="{738D85AC-043C-754D-A78E-BACC8A482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68" name="AutoShape 436">
                <a:extLst>
                  <a:ext uri="{FF2B5EF4-FFF2-40B4-BE49-F238E27FC236}">
                    <a16:creationId xmlns:a16="http://schemas.microsoft.com/office/drawing/2014/main" id="{B76D4B9D-F7C8-E14E-9522-B51842A2D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47" name="Rectangle 437">
              <a:extLst>
                <a:ext uri="{FF2B5EF4-FFF2-40B4-BE49-F238E27FC236}">
                  <a16:creationId xmlns:a16="http://schemas.microsoft.com/office/drawing/2014/main" id="{A121AF39-D190-9942-9112-F9B7373DD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48" name="Rectangle 438">
              <a:extLst>
                <a:ext uri="{FF2B5EF4-FFF2-40B4-BE49-F238E27FC236}">
                  <a16:creationId xmlns:a16="http://schemas.microsoft.com/office/drawing/2014/main" id="{9946FEDB-0B41-A441-8DFF-6C8F29D59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49" name="Group 439">
              <a:extLst>
                <a:ext uri="{FF2B5EF4-FFF2-40B4-BE49-F238E27FC236}">
                  <a16:creationId xmlns:a16="http://schemas.microsoft.com/office/drawing/2014/main" id="{087E5FE7-6DA0-E046-A8AD-270F21B72F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65" name="AutoShape 440">
                <a:extLst>
                  <a:ext uri="{FF2B5EF4-FFF2-40B4-BE49-F238E27FC236}">
                    <a16:creationId xmlns:a16="http://schemas.microsoft.com/office/drawing/2014/main" id="{039CD5C6-4A2D-F248-8B0E-32167F372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66" name="AutoShape 441">
                <a:extLst>
                  <a:ext uri="{FF2B5EF4-FFF2-40B4-BE49-F238E27FC236}">
                    <a16:creationId xmlns:a16="http://schemas.microsoft.com/office/drawing/2014/main" id="{E70B0960-3C6E-5040-8F34-E0B99EDAF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50" name="Freeform 442">
              <a:extLst>
                <a:ext uri="{FF2B5EF4-FFF2-40B4-BE49-F238E27FC236}">
                  <a16:creationId xmlns:a16="http://schemas.microsoft.com/office/drawing/2014/main" id="{17BD7AC4-5373-C941-88AB-B26440D32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951" name="Group 443">
              <a:extLst>
                <a:ext uri="{FF2B5EF4-FFF2-40B4-BE49-F238E27FC236}">
                  <a16:creationId xmlns:a16="http://schemas.microsoft.com/office/drawing/2014/main" id="{C7BD3591-3619-7E4C-9B6A-55A758416E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63" name="AutoShape 444">
                <a:extLst>
                  <a:ext uri="{FF2B5EF4-FFF2-40B4-BE49-F238E27FC236}">
                    <a16:creationId xmlns:a16="http://schemas.microsoft.com/office/drawing/2014/main" id="{C694EDB9-4E43-7042-9083-DC97B66DE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64" name="AutoShape 445">
                <a:extLst>
                  <a:ext uri="{FF2B5EF4-FFF2-40B4-BE49-F238E27FC236}">
                    <a16:creationId xmlns:a16="http://schemas.microsoft.com/office/drawing/2014/main" id="{2AB5642F-0A02-6B42-AF90-50B0A1811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52" name="Rectangle 446">
              <a:extLst>
                <a:ext uri="{FF2B5EF4-FFF2-40B4-BE49-F238E27FC236}">
                  <a16:creationId xmlns:a16="http://schemas.microsoft.com/office/drawing/2014/main" id="{2AFCC6E7-BFA9-B440-8D4B-84D103A08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53" name="Freeform 447">
              <a:extLst>
                <a:ext uri="{FF2B5EF4-FFF2-40B4-BE49-F238E27FC236}">
                  <a16:creationId xmlns:a16="http://schemas.microsoft.com/office/drawing/2014/main" id="{82204651-13E9-F04B-82D6-6A223B2E1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54" name="Freeform 448">
              <a:extLst>
                <a:ext uri="{FF2B5EF4-FFF2-40B4-BE49-F238E27FC236}">
                  <a16:creationId xmlns:a16="http://schemas.microsoft.com/office/drawing/2014/main" id="{6922DA35-3C04-774C-8ACF-153A173C6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55" name="Oval 449">
              <a:extLst>
                <a:ext uri="{FF2B5EF4-FFF2-40B4-BE49-F238E27FC236}">
                  <a16:creationId xmlns:a16="http://schemas.microsoft.com/office/drawing/2014/main" id="{C23E4235-11FF-984D-A57A-C75AD1460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56" name="Freeform 450">
              <a:extLst>
                <a:ext uri="{FF2B5EF4-FFF2-40B4-BE49-F238E27FC236}">
                  <a16:creationId xmlns:a16="http://schemas.microsoft.com/office/drawing/2014/main" id="{59166102-C946-C84E-A8E6-A50DC889B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57" name="AutoShape 451">
              <a:extLst>
                <a:ext uri="{FF2B5EF4-FFF2-40B4-BE49-F238E27FC236}">
                  <a16:creationId xmlns:a16="http://schemas.microsoft.com/office/drawing/2014/main" id="{DB6EAA21-8AC6-7643-85FF-FFC300E9E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58" name="AutoShape 452">
              <a:extLst>
                <a:ext uri="{FF2B5EF4-FFF2-40B4-BE49-F238E27FC236}">
                  <a16:creationId xmlns:a16="http://schemas.microsoft.com/office/drawing/2014/main" id="{15D9F3D2-6ED8-4C4F-BB56-E545BDE0C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59" name="Oval 453">
              <a:extLst>
                <a:ext uri="{FF2B5EF4-FFF2-40B4-BE49-F238E27FC236}">
                  <a16:creationId xmlns:a16="http://schemas.microsoft.com/office/drawing/2014/main" id="{D05548EE-6B5D-D146-AE13-3B37C643B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60" name="Oval 454">
              <a:extLst>
                <a:ext uri="{FF2B5EF4-FFF2-40B4-BE49-F238E27FC236}">
                  <a16:creationId xmlns:a16="http://schemas.microsoft.com/office/drawing/2014/main" id="{BA9CDE26-F880-424F-ACDF-5A5386DB0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61" name="Oval 455">
              <a:extLst>
                <a:ext uri="{FF2B5EF4-FFF2-40B4-BE49-F238E27FC236}">
                  <a16:creationId xmlns:a16="http://schemas.microsoft.com/office/drawing/2014/main" id="{ADD01E69-6DBA-9443-B258-925348F54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62" name="Rectangle 456">
              <a:extLst>
                <a:ext uri="{FF2B5EF4-FFF2-40B4-BE49-F238E27FC236}">
                  <a16:creationId xmlns:a16="http://schemas.microsoft.com/office/drawing/2014/main" id="{60515F24-76C5-D241-9374-EDF990578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C425A84F-46B8-754A-9724-6E2F7CE21E32}"/>
              </a:ext>
            </a:extLst>
          </p:cNvPr>
          <p:cNvGrpSpPr/>
          <p:nvPr/>
        </p:nvGrpSpPr>
        <p:grpSpPr>
          <a:xfrm>
            <a:off x="7928343" y="3253082"/>
            <a:ext cx="616281" cy="869387"/>
            <a:chOff x="10910965" y="2513124"/>
            <a:chExt cx="586768" cy="904023"/>
          </a:xfrm>
        </p:grpSpPr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8936A3DE-03D8-EE46-B893-03954ECF8D91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6D7E9975-BFAD-8342-A28D-A44C4EE2D551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EA99EF4C-F055-BE41-BC0C-7222F834FC82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62BE39BD-E7EF-F549-B80A-D6DB578AC9F3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263E7FDF-996A-D047-B0F4-86BAA87A4544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D22A11-B9BD-7D47-BC69-0B40AFC1DDE5}"/>
              </a:ext>
            </a:extLst>
          </p:cNvPr>
          <p:cNvCxnSpPr>
            <a:cxnSpLocks/>
          </p:cNvCxnSpPr>
          <p:nvPr/>
        </p:nvCxnSpPr>
        <p:spPr>
          <a:xfrm>
            <a:off x="3769031" y="4119717"/>
            <a:ext cx="13076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1" name="Group 457">
            <a:extLst>
              <a:ext uri="{FF2B5EF4-FFF2-40B4-BE49-F238E27FC236}">
                <a16:creationId xmlns:a16="http://schemas.microsoft.com/office/drawing/2014/main" id="{C6E45B59-E267-7B45-B2BC-74C688AEE131}"/>
              </a:ext>
            </a:extLst>
          </p:cNvPr>
          <p:cNvGrpSpPr>
            <a:grpSpLocks/>
          </p:cNvGrpSpPr>
          <p:nvPr/>
        </p:nvGrpSpPr>
        <p:grpSpPr bwMode="auto">
          <a:xfrm>
            <a:off x="3703638" y="3744959"/>
            <a:ext cx="231775" cy="441325"/>
            <a:chOff x="4140" y="429"/>
            <a:chExt cx="1425" cy="2396"/>
          </a:xfrm>
        </p:grpSpPr>
        <p:sp>
          <p:nvSpPr>
            <p:cNvPr id="972" name="Freeform 458">
              <a:extLst>
                <a:ext uri="{FF2B5EF4-FFF2-40B4-BE49-F238E27FC236}">
                  <a16:creationId xmlns:a16="http://schemas.microsoft.com/office/drawing/2014/main" id="{7DD04F7D-0DF7-5F46-95E0-951160D15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73" name="Rectangle 459">
              <a:extLst>
                <a:ext uri="{FF2B5EF4-FFF2-40B4-BE49-F238E27FC236}">
                  <a16:creationId xmlns:a16="http://schemas.microsoft.com/office/drawing/2014/main" id="{A482EC7C-40E6-5541-87E2-CC0AD47E1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74" name="Freeform 460">
              <a:extLst>
                <a:ext uri="{FF2B5EF4-FFF2-40B4-BE49-F238E27FC236}">
                  <a16:creationId xmlns:a16="http://schemas.microsoft.com/office/drawing/2014/main" id="{09B2489F-DA46-8142-BD8E-C1442F216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75" name="Freeform 461">
              <a:extLst>
                <a:ext uri="{FF2B5EF4-FFF2-40B4-BE49-F238E27FC236}">
                  <a16:creationId xmlns:a16="http://schemas.microsoft.com/office/drawing/2014/main" id="{8560579B-50AA-8744-885F-62D076AE4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76" name="Rectangle 462">
              <a:extLst>
                <a:ext uri="{FF2B5EF4-FFF2-40B4-BE49-F238E27FC236}">
                  <a16:creationId xmlns:a16="http://schemas.microsoft.com/office/drawing/2014/main" id="{981079A7-2423-4D45-ABF9-335D31DA3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77" name="Group 463">
              <a:extLst>
                <a:ext uri="{FF2B5EF4-FFF2-40B4-BE49-F238E27FC236}">
                  <a16:creationId xmlns:a16="http://schemas.microsoft.com/office/drawing/2014/main" id="{F60D08F5-01A8-1B47-9530-A60B84910B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02" name="AutoShape 464">
                <a:extLst>
                  <a:ext uri="{FF2B5EF4-FFF2-40B4-BE49-F238E27FC236}">
                    <a16:creationId xmlns:a16="http://schemas.microsoft.com/office/drawing/2014/main" id="{3FACCA5F-6077-7140-A10F-814A4CEC83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003" name="AutoShape 465">
                <a:extLst>
                  <a:ext uri="{FF2B5EF4-FFF2-40B4-BE49-F238E27FC236}">
                    <a16:creationId xmlns:a16="http://schemas.microsoft.com/office/drawing/2014/main" id="{F7CA1427-C3CB-EB4A-9376-38E19F4B8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78" name="Rectangle 466">
              <a:extLst>
                <a:ext uri="{FF2B5EF4-FFF2-40B4-BE49-F238E27FC236}">
                  <a16:creationId xmlns:a16="http://schemas.microsoft.com/office/drawing/2014/main" id="{837C26C6-C274-5F4E-89AD-0D0A0063C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79" name="Group 467">
              <a:extLst>
                <a:ext uri="{FF2B5EF4-FFF2-40B4-BE49-F238E27FC236}">
                  <a16:creationId xmlns:a16="http://schemas.microsoft.com/office/drawing/2014/main" id="{866E97C1-381B-D941-9CAC-1F7B64147C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00" name="AutoShape 468">
                <a:extLst>
                  <a:ext uri="{FF2B5EF4-FFF2-40B4-BE49-F238E27FC236}">
                    <a16:creationId xmlns:a16="http://schemas.microsoft.com/office/drawing/2014/main" id="{089E79CA-EA5F-F845-8135-381DDCE2B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001" name="AutoShape 469">
                <a:extLst>
                  <a:ext uri="{FF2B5EF4-FFF2-40B4-BE49-F238E27FC236}">
                    <a16:creationId xmlns:a16="http://schemas.microsoft.com/office/drawing/2014/main" id="{CEC382CF-D42E-C148-B554-D931AF3DA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80" name="Rectangle 470">
              <a:extLst>
                <a:ext uri="{FF2B5EF4-FFF2-40B4-BE49-F238E27FC236}">
                  <a16:creationId xmlns:a16="http://schemas.microsoft.com/office/drawing/2014/main" id="{39C56472-C924-2940-B17A-5BD33A2B2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81" name="Rectangle 471">
              <a:extLst>
                <a:ext uri="{FF2B5EF4-FFF2-40B4-BE49-F238E27FC236}">
                  <a16:creationId xmlns:a16="http://schemas.microsoft.com/office/drawing/2014/main" id="{48693300-7BC2-F24F-A5EA-5EFC928E3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982" name="Group 472">
              <a:extLst>
                <a:ext uri="{FF2B5EF4-FFF2-40B4-BE49-F238E27FC236}">
                  <a16:creationId xmlns:a16="http://schemas.microsoft.com/office/drawing/2014/main" id="{1BF7C429-6C5C-D54E-BD8C-1990AE08D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98" name="AutoShape 473">
                <a:extLst>
                  <a:ext uri="{FF2B5EF4-FFF2-40B4-BE49-F238E27FC236}">
                    <a16:creationId xmlns:a16="http://schemas.microsoft.com/office/drawing/2014/main" id="{E12DA08F-762F-8A42-B411-55A6A7304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99" name="AutoShape 474">
                <a:extLst>
                  <a:ext uri="{FF2B5EF4-FFF2-40B4-BE49-F238E27FC236}">
                    <a16:creationId xmlns:a16="http://schemas.microsoft.com/office/drawing/2014/main" id="{4E5DD8A3-DB1E-5E48-9B40-9CDB93E2F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83" name="Freeform 475">
              <a:extLst>
                <a:ext uri="{FF2B5EF4-FFF2-40B4-BE49-F238E27FC236}">
                  <a16:creationId xmlns:a16="http://schemas.microsoft.com/office/drawing/2014/main" id="{6338E658-2064-FE4D-8C90-608F5603D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984" name="Group 476">
              <a:extLst>
                <a:ext uri="{FF2B5EF4-FFF2-40B4-BE49-F238E27FC236}">
                  <a16:creationId xmlns:a16="http://schemas.microsoft.com/office/drawing/2014/main" id="{F51EBDA0-8B91-7542-8465-DBEA299056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96" name="AutoShape 477">
                <a:extLst>
                  <a:ext uri="{FF2B5EF4-FFF2-40B4-BE49-F238E27FC236}">
                    <a16:creationId xmlns:a16="http://schemas.microsoft.com/office/drawing/2014/main" id="{EF24BF5B-102B-C340-948F-D8918718BC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997" name="AutoShape 478">
                <a:extLst>
                  <a:ext uri="{FF2B5EF4-FFF2-40B4-BE49-F238E27FC236}">
                    <a16:creationId xmlns:a16="http://schemas.microsoft.com/office/drawing/2014/main" id="{140E04CF-3812-F045-8D17-168F7B463C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985" name="Rectangle 479">
              <a:extLst>
                <a:ext uri="{FF2B5EF4-FFF2-40B4-BE49-F238E27FC236}">
                  <a16:creationId xmlns:a16="http://schemas.microsoft.com/office/drawing/2014/main" id="{A84A63E1-DEDD-8D48-9DE3-A238F90EA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86" name="Freeform 480">
              <a:extLst>
                <a:ext uri="{FF2B5EF4-FFF2-40B4-BE49-F238E27FC236}">
                  <a16:creationId xmlns:a16="http://schemas.microsoft.com/office/drawing/2014/main" id="{AA0561AD-7E9C-4449-BC28-22FE95411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87" name="Freeform 481">
              <a:extLst>
                <a:ext uri="{FF2B5EF4-FFF2-40B4-BE49-F238E27FC236}">
                  <a16:creationId xmlns:a16="http://schemas.microsoft.com/office/drawing/2014/main" id="{4CD36BC2-CE3A-8647-BA74-078604298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88" name="Oval 482">
              <a:extLst>
                <a:ext uri="{FF2B5EF4-FFF2-40B4-BE49-F238E27FC236}">
                  <a16:creationId xmlns:a16="http://schemas.microsoft.com/office/drawing/2014/main" id="{20A57E2B-584E-DA4B-8D86-672777B3E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89" name="Freeform 483">
              <a:extLst>
                <a:ext uri="{FF2B5EF4-FFF2-40B4-BE49-F238E27FC236}">
                  <a16:creationId xmlns:a16="http://schemas.microsoft.com/office/drawing/2014/main" id="{6FEFA449-FBC8-864C-B7D9-6DED5AB0C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90" name="AutoShape 484">
              <a:extLst>
                <a:ext uri="{FF2B5EF4-FFF2-40B4-BE49-F238E27FC236}">
                  <a16:creationId xmlns:a16="http://schemas.microsoft.com/office/drawing/2014/main" id="{4546C8B6-EBDA-5247-B1B0-B48DEBAFF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91" name="AutoShape 485">
              <a:extLst>
                <a:ext uri="{FF2B5EF4-FFF2-40B4-BE49-F238E27FC236}">
                  <a16:creationId xmlns:a16="http://schemas.microsoft.com/office/drawing/2014/main" id="{C05FEF15-30BC-3D4D-8D0F-14F59AB04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92" name="Oval 486">
              <a:extLst>
                <a:ext uri="{FF2B5EF4-FFF2-40B4-BE49-F238E27FC236}">
                  <a16:creationId xmlns:a16="http://schemas.microsoft.com/office/drawing/2014/main" id="{ECF2AD08-E62F-C24F-A0CB-5677D25F0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93" name="Oval 487">
              <a:extLst>
                <a:ext uri="{FF2B5EF4-FFF2-40B4-BE49-F238E27FC236}">
                  <a16:creationId xmlns:a16="http://schemas.microsoft.com/office/drawing/2014/main" id="{CDAFBE24-E2D4-6545-BA87-78A5C4DCA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4" name="Oval 488">
              <a:extLst>
                <a:ext uri="{FF2B5EF4-FFF2-40B4-BE49-F238E27FC236}">
                  <a16:creationId xmlns:a16="http://schemas.microsoft.com/office/drawing/2014/main" id="{023AD650-7400-B34D-A1C1-EABEFBFD9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995" name="Rectangle 489">
              <a:extLst>
                <a:ext uri="{FF2B5EF4-FFF2-40B4-BE49-F238E27FC236}">
                  <a16:creationId xmlns:a16="http://schemas.microsoft.com/office/drawing/2014/main" id="{114EA38E-5873-E449-9C8C-82E6AEF3B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4B59543D-C5BA-F140-B187-9B5CD42038E3}"/>
              </a:ext>
            </a:extLst>
          </p:cNvPr>
          <p:cNvGrpSpPr/>
          <p:nvPr/>
        </p:nvGrpSpPr>
        <p:grpSpPr>
          <a:xfrm>
            <a:off x="4258034" y="5968846"/>
            <a:ext cx="476864" cy="255639"/>
            <a:chOff x="6859123" y="5156933"/>
            <a:chExt cx="456701" cy="226548"/>
          </a:xfrm>
        </p:grpSpPr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658633B4-7F85-9649-9D29-D4685E4D8FCE}"/>
                </a:ext>
              </a:extLst>
            </p:cNvPr>
            <p:cNvSpPr/>
            <p:nvPr/>
          </p:nvSpPr>
          <p:spPr>
            <a:xfrm>
              <a:off x="6859123" y="5156933"/>
              <a:ext cx="456701" cy="226548"/>
            </a:xfrm>
            <a:prstGeom prst="rect">
              <a:avLst/>
            </a:prstGeom>
            <a:solidFill>
              <a:srgbClr val="F989B2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4AEFBFC0-69F4-0442-A5A5-AA6B13A5C54B}"/>
                </a:ext>
              </a:extLst>
            </p:cNvPr>
            <p:cNvCxnSpPr/>
            <p:nvPr/>
          </p:nvCxnSpPr>
          <p:spPr>
            <a:xfrm flipV="1">
              <a:off x="724911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72565081-DC08-D043-A503-2FB6F949E0F0}"/>
                </a:ext>
              </a:extLst>
            </p:cNvPr>
            <p:cNvCxnSpPr/>
            <p:nvPr/>
          </p:nvCxnSpPr>
          <p:spPr>
            <a:xfrm flipV="1">
              <a:off x="7197800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DEA8E45E-B3F3-194A-8A6B-678BE5CEA477}"/>
                </a:ext>
              </a:extLst>
            </p:cNvPr>
            <p:cNvCxnSpPr/>
            <p:nvPr/>
          </p:nvCxnSpPr>
          <p:spPr>
            <a:xfrm flipV="1">
              <a:off x="714648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85A94CF9-243E-0C4E-A010-AF25D658F77B}"/>
                </a:ext>
              </a:extLst>
            </p:cNvPr>
            <p:cNvCxnSpPr/>
            <p:nvPr/>
          </p:nvCxnSpPr>
          <p:spPr>
            <a:xfrm flipV="1">
              <a:off x="709517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>
              <a:extLst>
                <a:ext uri="{FF2B5EF4-FFF2-40B4-BE49-F238E27FC236}">
                  <a16:creationId xmlns:a16="http://schemas.microsoft.com/office/drawing/2014/main" id="{AFCDC61C-4A1A-624B-86AF-7EC5B97EAFEE}"/>
                </a:ext>
              </a:extLst>
            </p:cNvPr>
            <p:cNvCxnSpPr/>
            <p:nvPr/>
          </p:nvCxnSpPr>
          <p:spPr>
            <a:xfrm flipV="1">
              <a:off x="7043856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CA58E5DA-8966-1E4E-B9CC-4D9206B74168}"/>
                </a:ext>
              </a:extLst>
            </p:cNvPr>
            <p:cNvCxnSpPr/>
            <p:nvPr/>
          </p:nvCxnSpPr>
          <p:spPr>
            <a:xfrm flipV="1">
              <a:off x="699254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40B4CE1B-77BF-D040-87C6-2BE4B75297B8}"/>
                </a:ext>
              </a:extLst>
            </p:cNvPr>
            <p:cNvCxnSpPr/>
            <p:nvPr/>
          </p:nvCxnSpPr>
          <p:spPr>
            <a:xfrm flipV="1">
              <a:off x="6941227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1516B822-274C-9142-A594-3C026C13E15A}"/>
              </a:ext>
            </a:extLst>
          </p:cNvPr>
          <p:cNvGrpSpPr/>
          <p:nvPr/>
        </p:nvGrpSpPr>
        <p:grpSpPr>
          <a:xfrm rot="18977820">
            <a:off x="3960984" y="4842636"/>
            <a:ext cx="476864" cy="255639"/>
            <a:chOff x="6859123" y="5156933"/>
            <a:chExt cx="456701" cy="226548"/>
          </a:xfrm>
        </p:grpSpPr>
        <p:sp>
          <p:nvSpPr>
            <p:cNvPr id="355" name="Rectangle 354">
              <a:extLst>
                <a:ext uri="{FF2B5EF4-FFF2-40B4-BE49-F238E27FC236}">
                  <a16:creationId xmlns:a16="http://schemas.microsoft.com/office/drawing/2014/main" id="{FE73F339-8370-854D-865A-1DA3D42F8615}"/>
                </a:ext>
              </a:extLst>
            </p:cNvPr>
            <p:cNvSpPr/>
            <p:nvPr/>
          </p:nvSpPr>
          <p:spPr>
            <a:xfrm>
              <a:off x="6859123" y="5156933"/>
              <a:ext cx="456701" cy="226548"/>
            </a:xfrm>
            <a:prstGeom prst="rect">
              <a:avLst/>
            </a:prstGeom>
            <a:solidFill>
              <a:srgbClr val="F989B2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25FCEF18-6C08-1D44-8B43-B9FEC5A1CF34}"/>
                </a:ext>
              </a:extLst>
            </p:cNvPr>
            <p:cNvCxnSpPr/>
            <p:nvPr/>
          </p:nvCxnSpPr>
          <p:spPr>
            <a:xfrm flipV="1">
              <a:off x="724911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69609594-6D6C-CE4D-8793-7FF98E89AD96}"/>
                </a:ext>
              </a:extLst>
            </p:cNvPr>
            <p:cNvCxnSpPr/>
            <p:nvPr/>
          </p:nvCxnSpPr>
          <p:spPr>
            <a:xfrm flipV="1">
              <a:off x="7197800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CA747F05-33BD-0A44-8A65-3557ACA73F90}"/>
                </a:ext>
              </a:extLst>
            </p:cNvPr>
            <p:cNvCxnSpPr/>
            <p:nvPr/>
          </p:nvCxnSpPr>
          <p:spPr>
            <a:xfrm flipV="1">
              <a:off x="714648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E37B61E4-4606-D744-BD80-B5276B042207}"/>
                </a:ext>
              </a:extLst>
            </p:cNvPr>
            <p:cNvCxnSpPr/>
            <p:nvPr/>
          </p:nvCxnSpPr>
          <p:spPr>
            <a:xfrm flipV="1">
              <a:off x="709517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A86704E3-8936-8944-BEA9-BB9821A64A84}"/>
                </a:ext>
              </a:extLst>
            </p:cNvPr>
            <p:cNvCxnSpPr/>
            <p:nvPr/>
          </p:nvCxnSpPr>
          <p:spPr>
            <a:xfrm flipV="1">
              <a:off x="7043856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>
              <a:extLst>
                <a:ext uri="{FF2B5EF4-FFF2-40B4-BE49-F238E27FC236}">
                  <a16:creationId xmlns:a16="http://schemas.microsoft.com/office/drawing/2014/main" id="{60BA1282-3FA8-494B-AA57-9F64ED26BC74}"/>
                </a:ext>
              </a:extLst>
            </p:cNvPr>
            <p:cNvCxnSpPr/>
            <p:nvPr/>
          </p:nvCxnSpPr>
          <p:spPr>
            <a:xfrm flipV="1">
              <a:off x="699254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>
              <a:extLst>
                <a:ext uri="{FF2B5EF4-FFF2-40B4-BE49-F238E27FC236}">
                  <a16:creationId xmlns:a16="http://schemas.microsoft.com/office/drawing/2014/main" id="{7D842007-7272-0E4C-9DDC-59436F73AB80}"/>
                </a:ext>
              </a:extLst>
            </p:cNvPr>
            <p:cNvCxnSpPr/>
            <p:nvPr/>
          </p:nvCxnSpPr>
          <p:spPr>
            <a:xfrm flipV="1">
              <a:off x="6941227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5D4499A7-8331-374E-915F-6FB1150582B0}"/>
              </a:ext>
            </a:extLst>
          </p:cNvPr>
          <p:cNvGrpSpPr/>
          <p:nvPr/>
        </p:nvGrpSpPr>
        <p:grpSpPr>
          <a:xfrm>
            <a:off x="6120416" y="4464220"/>
            <a:ext cx="476864" cy="255639"/>
            <a:chOff x="6859123" y="5156933"/>
            <a:chExt cx="456701" cy="226548"/>
          </a:xfrm>
        </p:grpSpPr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9DDEEE95-0C6B-F045-B62F-C3DAD3AD7FF1}"/>
                </a:ext>
              </a:extLst>
            </p:cNvPr>
            <p:cNvSpPr/>
            <p:nvPr/>
          </p:nvSpPr>
          <p:spPr>
            <a:xfrm>
              <a:off x="6859123" y="5156933"/>
              <a:ext cx="456701" cy="226548"/>
            </a:xfrm>
            <a:prstGeom prst="rect">
              <a:avLst/>
            </a:prstGeom>
            <a:solidFill>
              <a:srgbClr val="F989B2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5B7AA8AC-B89C-5B40-B520-2EC3B1B81D47}"/>
                </a:ext>
              </a:extLst>
            </p:cNvPr>
            <p:cNvCxnSpPr/>
            <p:nvPr/>
          </p:nvCxnSpPr>
          <p:spPr>
            <a:xfrm flipV="1">
              <a:off x="724911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3EC321B7-E2DC-344E-9763-169EF6E841EF}"/>
                </a:ext>
              </a:extLst>
            </p:cNvPr>
            <p:cNvCxnSpPr/>
            <p:nvPr/>
          </p:nvCxnSpPr>
          <p:spPr>
            <a:xfrm flipV="1">
              <a:off x="7197800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>
              <a:extLst>
                <a:ext uri="{FF2B5EF4-FFF2-40B4-BE49-F238E27FC236}">
                  <a16:creationId xmlns:a16="http://schemas.microsoft.com/office/drawing/2014/main" id="{3C94C832-11CE-A645-9806-C75AAA76D484}"/>
                </a:ext>
              </a:extLst>
            </p:cNvPr>
            <p:cNvCxnSpPr/>
            <p:nvPr/>
          </p:nvCxnSpPr>
          <p:spPr>
            <a:xfrm flipV="1">
              <a:off x="714648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>
              <a:extLst>
                <a:ext uri="{FF2B5EF4-FFF2-40B4-BE49-F238E27FC236}">
                  <a16:creationId xmlns:a16="http://schemas.microsoft.com/office/drawing/2014/main" id="{E60FF87F-4770-CA45-B8F3-84AAC6B9A4B3}"/>
                </a:ext>
              </a:extLst>
            </p:cNvPr>
            <p:cNvCxnSpPr/>
            <p:nvPr/>
          </p:nvCxnSpPr>
          <p:spPr>
            <a:xfrm flipV="1">
              <a:off x="709517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43B3B5EF-ECA9-B64A-93C4-85466210C7F4}"/>
                </a:ext>
              </a:extLst>
            </p:cNvPr>
            <p:cNvCxnSpPr/>
            <p:nvPr/>
          </p:nvCxnSpPr>
          <p:spPr>
            <a:xfrm flipV="1">
              <a:off x="7043856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>
              <a:extLst>
                <a:ext uri="{FF2B5EF4-FFF2-40B4-BE49-F238E27FC236}">
                  <a16:creationId xmlns:a16="http://schemas.microsoft.com/office/drawing/2014/main" id="{113028A7-6DC0-CF47-8C1B-CEF037BDA1AC}"/>
                </a:ext>
              </a:extLst>
            </p:cNvPr>
            <p:cNvCxnSpPr/>
            <p:nvPr/>
          </p:nvCxnSpPr>
          <p:spPr>
            <a:xfrm flipV="1">
              <a:off x="699254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>
              <a:extLst>
                <a:ext uri="{FF2B5EF4-FFF2-40B4-BE49-F238E27FC236}">
                  <a16:creationId xmlns:a16="http://schemas.microsoft.com/office/drawing/2014/main" id="{5F1AD6B8-9E8D-D448-AA1C-C19CC1452529}"/>
                </a:ext>
              </a:extLst>
            </p:cNvPr>
            <p:cNvCxnSpPr/>
            <p:nvPr/>
          </p:nvCxnSpPr>
          <p:spPr>
            <a:xfrm flipV="1">
              <a:off x="6941227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BC753510-FFCF-4444-A7BB-044870E26DD3}"/>
              </a:ext>
            </a:extLst>
          </p:cNvPr>
          <p:cNvGrpSpPr/>
          <p:nvPr/>
        </p:nvGrpSpPr>
        <p:grpSpPr>
          <a:xfrm rot="18857641">
            <a:off x="6110083" y="5317919"/>
            <a:ext cx="476864" cy="255639"/>
            <a:chOff x="6859123" y="5156933"/>
            <a:chExt cx="456701" cy="226548"/>
          </a:xfrm>
        </p:grpSpPr>
        <p:sp>
          <p:nvSpPr>
            <p:cNvPr id="373" name="Rectangle 372">
              <a:extLst>
                <a:ext uri="{FF2B5EF4-FFF2-40B4-BE49-F238E27FC236}">
                  <a16:creationId xmlns:a16="http://schemas.microsoft.com/office/drawing/2014/main" id="{A08E0DBC-4F5A-1745-BA9E-B4688EEBE8B2}"/>
                </a:ext>
              </a:extLst>
            </p:cNvPr>
            <p:cNvSpPr/>
            <p:nvPr/>
          </p:nvSpPr>
          <p:spPr>
            <a:xfrm>
              <a:off x="6859123" y="5156933"/>
              <a:ext cx="456701" cy="226548"/>
            </a:xfrm>
            <a:prstGeom prst="rect">
              <a:avLst/>
            </a:prstGeom>
            <a:solidFill>
              <a:srgbClr val="F989B2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74" name="Straight Connector 373">
              <a:extLst>
                <a:ext uri="{FF2B5EF4-FFF2-40B4-BE49-F238E27FC236}">
                  <a16:creationId xmlns:a16="http://schemas.microsoft.com/office/drawing/2014/main" id="{86CCF497-BBF5-1847-A54B-1D274EC1FBF2}"/>
                </a:ext>
              </a:extLst>
            </p:cNvPr>
            <p:cNvCxnSpPr/>
            <p:nvPr/>
          </p:nvCxnSpPr>
          <p:spPr>
            <a:xfrm flipV="1">
              <a:off x="724911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44666C01-A459-0044-A0B0-3D22A107A0E3}"/>
                </a:ext>
              </a:extLst>
            </p:cNvPr>
            <p:cNvCxnSpPr/>
            <p:nvPr/>
          </p:nvCxnSpPr>
          <p:spPr>
            <a:xfrm flipV="1">
              <a:off x="7197800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75D8ECE7-4B34-8F48-B62B-54865BA7462D}"/>
                </a:ext>
              </a:extLst>
            </p:cNvPr>
            <p:cNvCxnSpPr/>
            <p:nvPr/>
          </p:nvCxnSpPr>
          <p:spPr>
            <a:xfrm flipV="1">
              <a:off x="7146485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85079C21-AA1B-2545-9071-BEE571A459AD}"/>
                </a:ext>
              </a:extLst>
            </p:cNvPr>
            <p:cNvCxnSpPr/>
            <p:nvPr/>
          </p:nvCxnSpPr>
          <p:spPr>
            <a:xfrm flipV="1">
              <a:off x="709517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2D916BAD-87C0-6146-AB10-6650F08C5C71}"/>
                </a:ext>
              </a:extLst>
            </p:cNvPr>
            <p:cNvCxnSpPr/>
            <p:nvPr/>
          </p:nvCxnSpPr>
          <p:spPr>
            <a:xfrm flipV="1">
              <a:off x="7043856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3F49550F-F63A-B945-A97E-B7A0741AB278}"/>
                </a:ext>
              </a:extLst>
            </p:cNvPr>
            <p:cNvCxnSpPr/>
            <p:nvPr/>
          </p:nvCxnSpPr>
          <p:spPr>
            <a:xfrm flipV="1">
              <a:off x="6992541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2FDE63AE-3F8B-3D44-969E-074AE7DEAA97}"/>
                </a:ext>
              </a:extLst>
            </p:cNvPr>
            <p:cNvCxnSpPr/>
            <p:nvPr/>
          </p:nvCxnSpPr>
          <p:spPr>
            <a:xfrm flipV="1">
              <a:off x="6941227" y="5189971"/>
              <a:ext cx="0" cy="155752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8" name="Freeform 272">
            <a:extLst>
              <a:ext uri="{FF2B5EF4-FFF2-40B4-BE49-F238E27FC236}">
                <a16:creationId xmlns:a16="http://schemas.microsoft.com/office/drawing/2014/main" id="{CAFA60B5-CA3B-CE47-99B6-49C8AA15A522}"/>
              </a:ext>
            </a:extLst>
          </p:cNvPr>
          <p:cNvSpPr>
            <a:spLocks/>
          </p:cNvSpPr>
          <p:nvPr/>
        </p:nvSpPr>
        <p:spPr bwMode="auto">
          <a:xfrm>
            <a:off x="4455129" y="3198255"/>
            <a:ext cx="3305175" cy="2857500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connsiteX0" fmla="*/ 0 w 10000"/>
              <a:gd name="connsiteY0" fmla="*/ 0 h 10000"/>
              <a:gd name="connsiteX1" fmla="*/ 0 w 10000"/>
              <a:gd name="connsiteY1" fmla="*/ 2933 h 10000"/>
              <a:gd name="connsiteX2" fmla="*/ 2374 w 10000"/>
              <a:gd name="connsiteY2" fmla="*/ 2938 h 10000"/>
              <a:gd name="connsiteX3" fmla="*/ 951 w 10000"/>
              <a:gd name="connsiteY3" fmla="*/ 4533 h 10000"/>
              <a:gd name="connsiteX4" fmla="*/ 8674 w 10000"/>
              <a:gd name="connsiteY4" fmla="*/ 4700 h 10000"/>
              <a:gd name="connsiteX5" fmla="*/ 4265 w 10000"/>
              <a:gd name="connsiteY5" fmla="*/ 10000 h 10000"/>
              <a:gd name="connsiteX6" fmla="*/ 10000 w 10000"/>
              <a:gd name="connsiteY6" fmla="*/ 10000 h 10000"/>
              <a:gd name="connsiteX7" fmla="*/ 10000 w 10000"/>
              <a:gd name="connsiteY7" fmla="*/ 7567 h 10000"/>
              <a:gd name="connsiteX0" fmla="*/ 0 w 10000"/>
              <a:gd name="connsiteY0" fmla="*/ 0 h 10000"/>
              <a:gd name="connsiteX1" fmla="*/ 11 w 10000"/>
              <a:gd name="connsiteY1" fmla="*/ 2958 h 10000"/>
              <a:gd name="connsiteX2" fmla="*/ 2374 w 10000"/>
              <a:gd name="connsiteY2" fmla="*/ 2938 h 10000"/>
              <a:gd name="connsiteX3" fmla="*/ 951 w 10000"/>
              <a:gd name="connsiteY3" fmla="*/ 4533 h 10000"/>
              <a:gd name="connsiteX4" fmla="*/ 8674 w 10000"/>
              <a:gd name="connsiteY4" fmla="*/ 4700 h 10000"/>
              <a:gd name="connsiteX5" fmla="*/ 4265 w 10000"/>
              <a:gd name="connsiteY5" fmla="*/ 10000 h 10000"/>
              <a:gd name="connsiteX6" fmla="*/ 10000 w 10000"/>
              <a:gd name="connsiteY6" fmla="*/ 10000 h 10000"/>
              <a:gd name="connsiteX7" fmla="*/ 10000 w 10000"/>
              <a:gd name="connsiteY7" fmla="*/ 7567 h 10000"/>
              <a:gd name="connsiteX0" fmla="*/ 0 w 10000"/>
              <a:gd name="connsiteY0" fmla="*/ 0 h 10000"/>
              <a:gd name="connsiteX1" fmla="*/ 11 w 10000"/>
              <a:gd name="connsiteY1" fmla="*/ 2958 h 10000"/>
              <a:gd name="connsiteX2" fmla="*/ 2299 w 10000"/>
              <a:gd name="connsiteY2" fmla="*/ 2963 h 10000"/>
              <a:gd name="connsiteX3" fmla="*/ 951 w 10000"/>
              <a:gd name="connsiteY3" fmla="*/ 4533 h 10000"/>
              <a:gd name="connsiteX4" fmla="*/ 8674 w 10000"/>
              <a:gd name="connsiteY4" fmla="*/ 4700 h 10000"/>
              <a:gd name="connsiteX5" fmla="*/ 4265 w 10000"/>
              <a:gd name="connsiteY5" fmla="*/ 10000 h 10000"/>
              <a:gd name="connsiteX6" fmla="*/ 10000 w 10000"/>
              <a:gd name="connsiteY6" fmla="*/ 10000 h 10000"/>
              <a:gd name="connsiteX7" fmla="*/ 10000 w 10000"/>
              <a:gd name="connsiteY7" fmla="*/ 756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00">
                <a:moveTo>
                  <a:pt x="0" y="0"/>
                </a:moveTo>
                <a:cubicBezTo>
                  <a:pt x="4" y="986"/>
                  <a:pt x="7" y="1972"/>
                  <a:pt x="11" y="2958"/>
                </a:cubicBezTo>
                <a:lnTo>
                  <a:pt x="2299" y="2963"/>
                </a:lnTo>
                <a:lnTo>
                  <a:pt x="951" y="4533"/>
                </a:lnTo>
                <a:lnTo>
                  <a:pt x="8674" y="4700"/>
                </a:lnTo>
                <a:lnTo>
                  <a:pt x="4265" y="10000"/>
                </a:lnTo>
                <a:lnTo>
                  <a:pt x="10000" y="10000"/>
                </a:lnTo>
                <a:lnTo>
                  <a:pt x="10000" y="7567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4C2353-8341-1E42-98B2-810BFB992383}"/>
              </a:ext>
            </a:extLst>
          </p:cNvPr>
          <p:cNvGrpSpPr/>
          <p:nvPr/>
        </p:nvGrpSpPr>
        <p:grpSpPr>
          <a:xfrm>
            <a:off x="2825750" y="3227434"/>
            <a:ext cx="5111145" cy="2933700"/>
            <a:chOff x="2825750" y="3227434"/>
            <a:chExt cx="5111145" cy="2933700"/>
          </a:xfrm>
        </p:grpSpPr>
        <p:grpSp>
          <p:nvGrpSpPr>
            <p:cNvPr id="860" name="Group 324">
              <a:extLst>
                <a:ext uri="{FF2B5EF4-FFF2-40B4-BE49-F238E27FC236}">
                  <a16:creationId xmlns:a16="http://schemas.microsoft.com/office/drawing/2014/main" id="{407BA615-EDD2-8A40-BE5B-0B090D0927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44820" y="5350527"/>
              <a:ext cx="92075" cy="271462"/>
              <a:chOff x="10104" y="10005"/>
              <a:chExt cx="137" cy="411"/>
            </a:xfrm>
          </p:grpSpPr>
          <p:sp>
            <p:nvSpPr>
              <p:cNvPr id="861" name="Oval 325">
                <a:extLst>
                  <a:ext uri="{FF2B5EF4-FFF2-40B4-BE49-F238E27FC236}">
                    <a16:creationId xmlns:a16="http://schemas.microsoft.com/office/drawing/2014/main" id="{8B751E56-0C4B-D14C-945C-749546AA5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04" y="10005"/>
                <a:ext cx="137" cy="138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62" name="Oval 326">
                <a:extLst>
                  <a:ext uri="{FF2B5EF4-FFF2-40B4-BE49-F238E27FC236}">
                    <a16:creationId xmlns:a16="http://schemas.microsoft.com/office/drawing/2014/main" id="{342DEC42-734D-D54D-A9B5-89D44C467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04" y="10278"/>
                <a:ext cx="137" cy="138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854" name="Freeform 318">
              <a:extLst>
                <a:ext uri="{FF2B5EF4-FFF2-40B4-BE49-F238E27FC236}">
                  <a16:creationId xmlns:a16="http://schemas.microsoft.com/office/drawing/2014/main" id="{07189EA4-F824-494B-B957-3F54E942D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750" y="3227434"/>
              <a:ext cx="5067300" cy="2933700"/>
            </a:xfrm>
            <a:custGeom>
              <a:avLst/>
              <a:gdLst>
                <a:gd name="T0" fmla="*/ 2147483647 w 7980"/>
                <a:gd name="T1" fmla="*/ 2147483647 h 4620"/>
                <a:gd name="T2" fmla="*/ 2147483647 w 7980"/>
                <a:gd name="T3" fmla="*/ 2147483647 h 4620"/>
                <a:gd name="T4" fmla="*/ 0 w 7980"/>
                <a:gd name="T5" fmla="*/ 2147483647 h 4620"/>
                <a:gd name="T6" fmla="*/ 2147483647 w 7980"/>
                <a:gd name="T7" fmla="*/ 2147483647 h 4620"/>
                <a:gd name="T8" fmla="*/ 2147483647 w 7980"/>
                <a:gd name="T9" fmla="*/ 2147483647 h 4620"/>
                <a:gd name="T10" fmla="*/ 2147483647 w 7980"/>
                <a:gd name="T11" fmla="*/ 0 h 46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connsiteX0" fmla="*/ 9981 w 10000"/>
                <a:gd name="connsiteY0" fmla="*/ 7403 h 10000"/>
                <a:gd name="connsiteX1" fmla="*/ 10000 w 10000"/>
                <a:gd name="connsiteY1" fmla="*/ 10000 h 10000"/>
                <a:gd name="connsiteX2" fmla="*/ 0 w 10000"/>
                <a:gd name="connsiteY2" fmla="*/ 9968 h 10000"/>
                <a:gd name="connsiteX3" fmla="*/ 4154 w 10000"/>
                <a:gd name="connsiteY3" fmla="*/ 3214 h 10000"/>
                <a:gd name="connsiteX4" fmla="*/ 2965 w 10000"/>
                <a:gd name="connsiteY4" fmla="*/ 3221 h 10000"/>
                <a:gd name="connsiteX5" fmla="*/ 2951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9981" y="7403"/>
                  </a:moveTo>
                  <a:cubicBezTo>
                    <a:pt x="9987" y="8269"/>
                    <a:pt x="9994" y="9134"/>
                    <a:pt x="10000" y="10000"/>
                  </a:cubicBezTo>
                  <a:lnTo>
                    <a:pt x="0" y="9968"/>
                  </a:lnTo>
                  <a:lnTo>
                    <a:pt x="4154" y="3214"/>
                  </a:lnTo>
                  <a:lnTo>
                    <a:pt x="2965" y="3221"/>
                  </a:lnTo>
                  <a:cubicBezTo>
                    <a:pt x="2965" y="2171"/>
                    <a:pt x="2951" y="1050"/>
                    <a:pt x="2951" y="0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9A84814-4EB2-8F4D-8E06-375531045ECD}"/>
              </a:ext>
            </a:extLst>
          </p:cNvPr>
          <p:cNvGrpSpPr/>
          <p:nvPr/>
        </p:nvGrpSpPr>
        <p:grpSpPr>
          <a:xfrm>
            <a:off x="2352785" y="3322684"/>
            <a:ext cx="5785267" cy="2890693"/>
            <a:chOff x="2437534" y="3327145"/>
            <a:chExt cx="5785267" cy="2890693"/>
          </a:xfrm>
        </p:grpSpPr>
        <p:grpSp>
          <p:nvGrpSpPr>
            <p:cNvPr id="857" name="Group 321">
              <a:extLst>
                <a:ext uri="{FF2B5EF4-FFF2-40B4-BE49-F238E27FC236}">
                  <a16:creationId xmlns:a16="http://schemas.microsoft.com/office/drawing/2014/main" id="{96A8E8FE-EFA0-384B-BEBD-786291E657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7534" y="5122909"/>
              <a:ext cx="92465" cy="271463"/>
              <a:chOff x="10192" y="10005"/>
              <a:chExt cx="140" cy="411"/>
            </a:xfrm>
          </p:grpSpPr>
          <p:sp>
            <p:nvSpPr>
              <p:cNvPr id="858" name="Oval 322">
                <a:extLst>
                  <a:ext uri="{FF2B5EF4-FFF2-40B4-BE49-F238E27FC236}">
                    <a16:creationId xmlns:a16="http://schemas.microsoft.com/office/drawing/2014/main" id="{657A2D62-DEBC-024A-A3D2-BBFF1F270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5" y="10005"/>
                <a:ext cx="137" cy="138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59" name="Oval 323">
                <a:extLst>
                  <a:ext uri="{FF2B5EF4-FFF2-40B4-BE49-F238E27FC236}">
                    <a16:creationId xmlns:a16="http://schemas.microsoft.com/office/drawing/2014/main" id="{BE20FDB8-C5B5-B94B-A64D-36960F8323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2" y="10278"/>
                <a:ext cx="137" cy="138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855" name="Freeform 319">
              <a:extLst>
                <a:ext uri="{FF2B5EF4-FFF2-40B4-BE49-F238E27FC236}">
                  <a16:creationId xmlns:a16="http://schemas.microsoft.com/office/drawing/2014/main" id="{EAE73056-B5F0-9442-A833-AEE6F289A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9226" y="3327145"/>
              <a:ext cx="5743575" cy="2890693"/>
            </a:xfrm>
            <a:custGeom>
              <a:avLst/>
              <a:gdLst>
                <a:gd name="T0" fmla="*/ 0 w 9045"/>
                <a:gd name="T1" fmla="*/ 2147483647 h 4545"/>
                <a:gd name="T2" fmla="*/ 0 w 9045"/>
                <a:gd name="T3" fmla="*/ 2147483647 h 4545"/>
                <a:gd name="T4" fmla="*/ 2147483647 w 9045"/>
                <a:gd name="T5" fmla="*/ 2147483647 h 4545"/>
                <a:gd name="T6" fmla="*/ 2147483647 w 9045"/>
                <a:gd name="T7" fmla="*/ 2147483647 h 4545"/>
                <a:gd name="T8" fmla="*/ 2147483647 w 9045"/>
                <a:gd name="T9" fmla="*/ 2147483647 h 4545"/>
                <a:gd name="T10" fmla="*/ 2147483647 w 9045"/>
                <a:gd name="T11" fmla="*/ 2147483647 h 4545"/>
                <a:gd name="T12" fmla="*/ 2147483647 w 9045"/>
                <a:gd name="T13" fmla="*/ 2147483647 h 4545"/>
                <a:gd name="T14" fmla="*/ 2147483647 w 9045"/>
                <a:gd name="T15" fmla="*/ 0 h 45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connsiteX0" fmla="*/ 0 w 10000"/>
                <a:gd name="connsiteY0" fmla="*/ 6337 h 10028"/>
                <a:gd name="connsiteX1" fmla="*/ 0 w 10000"/>
                <a:gd name="connsiteY1" fmla="*/ 10028 h 10028"/>
                <a:gd name="connsiteX2" fmla="*/ 978 w 10000"/>
                <a:gd name="connsiteY2" fmla="*/ 10000 h 10028"/>
                <a:gd name="connsiteX3" fmla="*/ 3881 w 10000"/>
                <a:gd name="connsiteY3" fmla="*/ 4422 h 10028"/>
                <a:gd name="connsiteX4" fmla="*/ 7894 w 10000"/>
                <a:gd name="connsiteY4" fmla="*/ 4521 h 10028"/>
                <a:gd name="connsiteX5" fmla="*/ 9005 w 10000"/>
                <a:gd name="connsiteY5" fmla="*/ 2244 h 10028"/>
                <a:gd name="connsiteX6" fmla="*/ 10000 w 10000"/>
                <a:gd name="connsiteY6" fmla="*/ 2244 h 10028"/>
                <a:gd name="connsiteX7" fmla="*/ 9967 w 10000"/>
                <a:gd name="connsiteY7" fmla="*/ 0 h 10028"/>
                <a:gd name="connsiteX0" fmla="*/ 0 w 10000"/>
                <a:gd name="connsiteY0" fmla="*/ 6337 h 10000"/>
                <a:gd name="connsiteX1" fmla="*/ 6 w 10000"/>
                <a:gd name="connsiteY1" fmla="*/ 9979 h 10000"/>
                <a:gd name="connsiteX2" fmla="*/ 978 w 10000"/>
                <a:gd name="connsiteY2" fmla="*/ 10000 h 10000"/>
                <a:gd name="connsiteX3" fmla="*/ 3881 w 10000"/>
                <a:gd name="connsiteY3" fmla="*/ 4422 h 10000"/>
                <a:gd name="connsiteX4" fmla="*/ 7894 w 10000"/>
                <a:gd name="connsiteY4" fmla="*/ 4521 h 10000"/>
                <a:gd name="connsiteX5" fmla="*/ 9005 w 10000"/>
                <a:gd name="connsiteY5" fmla="*/ 2244 h 10000"/>
                <a:gd name="connsiteX6" fmla="*/ 10000 w 10000"/>
                <a:gd name="connsiteY6" fmla="*/ 2244 h 10000"/>
                <a:gd name="connsiteX7" fmla="*/ 9967 w 10000"/>
                <a:gd name="connsiteY7" fmla="*/ 0 h 10000"/>
                <a:gd name="connsiteX0" fmla="*/ 0 w 10000"/>
                <a:gd name="connsiteY0" fmla="*/ 6337 h 10016"/>
                <a:gd name="connsiteX1" fmla="*/ 0 w 10000"/>
                <a:gd name="connsiteY1" fmla="*/ 10016 h 10016"/>
                <a:gd name="connsiteX2" fmla="*/ 978 w 10000"/>
                <a:gd name="connsiteY2" fmla="*/ 10000 h 10016"/>
                <a:gd name="connsiteX3" fmla="*/ 3881 w 10000"/>
                <a:gd name="connsiteY3" fmla="*/ 4422 h 10016"/>
                <a:gd name="connsiteX4" fmla="*/ 7894 w 10000"/>
                <a:gd name="connsiteY4" fmla="*/ 4521 h 10016"/>
                <a:gd name="connsiteX5" fmla="*/ 9005 w 10000"/>
                <a:gd name="connsiteY5" fmla="*/ 2244 h 10016"/>
                <a:gd name="connsiteX6" fmla="*/ 10000 w 10000"/>
                <a:gd name="connsiteY6" fmla="*/ 2244 h 10016"/>
                <a:gd name="connsiteX7" fmla="*/ 9967 w 10000"/>
                <a:gd name="connsiteY7" fmla="*/ 0 h 1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10016">
                  <a:moveTo>
                    <a:pt x="0" y="6337"/>
                  </a:moveTo>
                  <a:lnTo>
                    <a:pt x="0" y="10016"/>
                  </a:lnTo>
                  <a:lnTo>
                    <a:pt x="978" y="10000"/>
                  </a:lnTo>
                  <a:lnTo>
                    <a:pt x="3881" y="4422"/>
                  </a:lnTo>
                  <a:lnTo>
                    <a:pt x="7894" y="4521"/>
                  </a:lnTo>
                  <a:lnTo>
                    <a:pt x="9005" y="2244"/>
                  </a:lnTo>
                  <a:lnTo>
                    <a:pt x="10000" y="2244"/>
                  </a:lnTo>
                  <a:lnTo>
                    <a:pt x="9967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26D03E-1B92-E348-844D-C23EB11A6728}"/>
              </a:ext>
            </a:extLst>
          </p:cNvPr>
          <p:cNvGrpSpPr/>
          <p:nvPr/>
        </p:nvGrpSpPr>
        <p:grpSpPr>
          <a:xfrm>
            <a:off x="2549524" y="3308080"/>
            <a:ext cx="5828945" cy="2729229"/>
            <a:chOff x="2549524" y="3308080"/>
            <a:chExt cx="5828945" cy="2729229"/>
          </a:xfrm>
        </p:grpSpPr>
        <p:sp>
          <p:nvSpPr>
            <p:cNvPr id="856" name="Freeform 320">
              <a:extLst>
                <a:ext uri="{FF2B5EF4-FFF2-40B4-BE49-F238E27FC236}">
                  <a16:creationId xmlns:a16="http://schemas.microsoft.com/office/drawing/2014/main" id="{80105AF2-C1A5-E84F-BA91-D808D14D1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9524" y="3370309"/>
              <a:ext cx="5787725" cy="2667000"/>
            </a:xfrm>
            <a:custGeom>
              <a:avLst/>
              <a:gdLst>
                <a:gd name="T0" fmla="*/ 0 w 9120"/>
                <a:gd name="T1" fmla="*/ 2147483647 h 4201"/>
                <a:gd name="T2" fmla="*/ 0 w 9120"/>
                <a:gd name="T3" fmla="*/ 2147483647 h 4201"/>
                <a:gd name="T4" fmla="*/ 2147483647 w 9120"/>
                <a:gd name="T5" fmla="*/ 2147483647 h 4201"/>
                <a:gd name="T6" fmla="*/ 2147483647 w 9120"/>
                <a:gd name="T7" fmla="*/ 2147483647 h 4201"/>
                <a:gd name="T8" fmla="*/ 2147483647 w 9120"/>
                <a:gd name="T9" fmla="*/ 2147483647 h 4201"/>
                <a:gd name="T10" fmla="*/ 2147483647 w 9120"/>
                <a:gd name="T11" fmla="*/ 0 h 42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connsiteX0" fmla="*/ 0 w 9994"/>
                <a:gd name="connsiteY0" fmla="*/ 6715 h 10000"/>
                <a:gd name="connsiteX1" fmla="*/ 0 w 9994"/>
                <a:gd name="connsiteY1" fmla="*/ 10000 h 10000"/>
                <a:gd name="connsiteX2" fmla="*/ 5362 w 9994"/>
                <a:gd name="connsiteY2" fmla="*/ 10000 h 10000"/>
                <a:gd name="connsiteX3" fmla="*/ 8832 w 9994"/>
                <a:gd name="connsiteY3" fmla="*/ 2502 h 10000"/>
                <a:gd name="connsiteX4" fmla="*/ 9994 w 9994"/>
                <a:gd name="connsiteY4" fmla="*/ 2505 h 10000"/>
                <a:gd name="connsiteX5" fmla="*/ 9984 w 9994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94" h="10000">
                  <a:moveTo>
                    <a:pt x="0" y="6715"/>
                  </a:moveTo>
                  <a:lnTo>
                    <a:pt x="0" y="10000"/>
                  </a:lnTo>
                  <a:lnTo>
                    <a:pt x="5362" y="10000"/>
                  </a:lnTo>
                  <a:lnTo>
                    <a:pt x="8832" y="2502"/>
                  </a:lnTo>
                  <a:lnTo>
                    <a:pt x="9994" y="2505"/>
                  </a:lnTo>
                  <a:cubicBezTo>
                    <a:pt x="9989" y="1648"/>
                    <a:pt x="9989" y="857"/>
                    <a:pt x="9984" y="0"/>
                  </a:cubicBezTo>
                </a:path>
              </a:pathLst>
            </a:custGeom>
            <a:noFill/>
            <a:ln w="38100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6207C71-6CD5-544B-8519-3A3DCC4703F2}"/>
                </a:ext>
              </a:extLst>
            </p:cNvPr>
            <p:cNvSpPr/>
            <p:nvPr/>
          </p:nvSpPr>
          <p:spPr>
            <a:xfrm>
              <a:off x="8286088" y="3308080"/>
              <a:ext cx="88262" cy="8826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4" name="Oval 383">
              <a:extLst>
                <a:ext uri="{FF2B5EF4-FFF2-40B4-BE49-F238E27FC236}">
                  <a16:creationId xmlns:a16="http://schemas.microsoft.com/office/drawing/2014/main" id="{9652FEC3-4BD4-274E-A52B-3C77A8ED251B}"/>
                </a:ext>
              </a:extLst>
            </p:cNvPr>
            <p:cNvSpPr/>
            <p:nvPr/>
          </p:nvSpPr>
          <p:spPr>
            <a:xfrm>
              <a:off x="8290207" y="3467541"/>
              <a:ext cx="88262" cy="8826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530F87D0-D169-7740-904C-F6E74D29E96F}"/>
              </a:ext>
            </a:extLst>
          </p:cNvPr>
          <p:cNvSpPr/>
          <p:nvPr/>
        </p:nvSpPr>
        <p:spPr>
          <a:xfrm>
            <a:off x="5476775" y="4215866"/>
            <a:ext cx="1530417" cy="789271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B439597C-D72F-F94A-933D-5ED9634D8F28}"/>
              </a:ext>
            </a:extLst>
          </p:cNvPr>
          <p:cNvSpPr/>
          <p:nvPr/>
        </p:nvSpPr>
        <p:spPr>
          <a:xfrm>
            <a:off x="5725428" y="4965032"/>
            <a:ext cx="1530417" cy="789271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1" name="Slide Number Placeholder 2">
            <a:extLst>
              <a:ext uri="{FF2B5EF4-FFF2-40B4-BE49-F238E27FC236}">
                <a16:creationId xmlns:a16="http://schemas.microsoft.com/office/drawing/2014/main" id="{37102000-08EB-2645-9400-410F30EEEA5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Transport Layer: 3-</a:t>
            </a:r>
            <a:fld id="{C4204591-24BD-A542-B9D5-F8D8A88D2FE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6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/>
      <p:bldP spid="176" grpId="0"/>
      <p:bldP spid="808" grpId="0" animBg="1"/>
      <p:bldP spid="3" grpId="0" animBg="1"/>
      <p:bldP spid="3" grpId="1" animBg="1"/>
      <p:bldP spid="280" grpId="0" animBg="1"/>
      <p:bldP spid="28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id="{5C333110-16C5-1F49-87A1-51E13B44D652}"/>
              </a:ext>
            </a:extLst>
          </p:cNvPr>
          <p:cNvGrpSpPr/>
          <p:nvPr/>
        </p:nvGrpSpPr>
        <p:grpSpPr>
          <a:xfrm>
            <a:off x="9193161" y="2984089"/>
            <a:ext cx="357600" cy="634183"/>
            <a:chOff x="10910965" y="2513124"/>
            <a:chExt cx="586768" cy="904023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D39C72B5-C664-444F-8783-AE333F94F966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CE55ED2F-C650-8E4E-9989-622310E7946A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4F1AA6DE-FC27-734F-AC8C-66592ADC486C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A0C86220-936C-4748-A868-3C32EF039680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D04054C-E979-0042-B411-8DB50C4331E3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B8BDB9D2-287F-754F-8C7F-712CB3612986}"/>
              </a:ext>
            </a:extLst>
          </p:cNvPr>
          <p:cNvGrpSpPr/>
          <p:nvPr/>
        </p:nvGrpSpPr>
        <p:grpSpPr>
          <a:xfrm>
            <a:off x="6047012" y="2820091"/>
            <a:ext cx="357600" cy="634183"/>
            <a:chOff x="10910965" y="2513124"/>
            <a:chExt cx="586768" cy="904023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E3BC656-1F15-3541-918F-24CF2A2E071D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53E85B6-B0C8-D24B-BE44-7D9478E30C38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9A45F3A6-BF61-9045-BFD6-D3A2D0CD2A98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52530D69-F493-4E48-8140-12C10649D561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CF1EE9AD-9FC6-B545-993A-ACB9A560CEC4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DF0637CA-B847-8F48-B8C9-B75401E386A2}"/>
              </a:ext>
            </a:extLst>
          </p:cNvPr>
          <p:cNvGrpSpPr/>
          <p:nvPr/>
        </p:nvGrpSpPr>
        <p:grpSpPr>
          <a:xfrm>
            <a:off x="7166228" y="1579986"/>
            <a:ext cx="357600" cy="634183"/>
            <a:chOff x="10910965" y="2513124"/>
            <a:chExt cx="586768" cy="904023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25C5448A-6ED9-EE42-9728-2323C1ED4684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3FC0DCC4-367A-2146-B613-0903C21C5BD6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B280A75E-CB9B-DC4F-8F63-B45DE54CC164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2F34DC55-4A05-B149-B892-06B268742368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403A8014-0C89-5D42-802F-09680D5C4DFC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2" name="Line 113">
            <a:extLst>
              <a:ext uri="{FF2B5EF4-FFF2-40B4-BE49-F238E27FC236}">
                <a16:creationId xmlns:a16="http://schemas.microsoft.com/office/drawing/2014/main" id="{8838B4E2-A532-6E47-AEF4-14729C32AA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57399" y="2242311"/>
            <a:ext cx="26037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DEE32A2E-E3E8-974C-B050-845CA4991CE8}"/>
              </a:ext>
            </a:extLst>
          </p:cNvPr>
          <p:cNvGrpSpPr/>
          <p:nvPr/>
        </p:nvGrpSpPr>
        <p:grpSpPr>
          <a:xfrm>
            <a:off x="9453716" y="1637069"/>
            <a:ext cx="357600" cy="634183"/>
            <a:chOff x="10910965" y="2513124"/>
            <a:chExt cx="586768" cy="904023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36EA49ED-3E71-C441-8297-25F11265AF54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DF0F817C-C846-4644-98B9-F36EADACB99F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1F970CA-AFE5-E347-9CDE-8D770C9134A3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77C5D55-32C2-4046-A869-1FCF51BBAAC7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F0E802AC-6B6D-7B4A-99A0-CADB71BF6C3C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0" name="Group 649">
            <a:extLst>
              <a:ext uri="{FF2B5EF4-FFF2-40B4-BE49-F238E27FC236}">
                <a16:creationId xmlns:a16="http://schemas.microsoft.com/office/drawing/2014/main" id="{442D49DD-B625-2044-ABE8-08653B990DD9}"/>
              </a:ext>
            </a:extLst>
          </p:cNvPr>
          <p:cNvGrpSpPr/>
          <p:nvPr/>
        </p:nvGrpSpPr>
        <p:grpSpPr>
          <a:xfrm>
            <a:off x="6869826" y="2671431"/>
            <a:ext cx="660225" cy="290099"/>
            <a:chOff x="7493876" y="2774731"/>
            <a:chExt cx="1481958" cy="894622"/>
          </a:xfrm>
        </p:grpSpPr>
        <p:sp>
          <p:nvSpPr>
            <p:cNvPr id="651" name="Freeform 650">
              <a:extLst>
                <a:ext uri="{FF2B5EF4-FFF2-40B4-BE49-F238E27FC236}">
                  <a16:creationId xmlns:a16="http://schemas.microsoft.com/office/drawing/2014/main" id="{781B9C8F-C42E-ED4B-9E19-C8CBB56BEB87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52" name="Oval 651">
              <a:extLst>
                <a:ext uri="{FF2B5EF4-FFF2-40B4-BE49-F238E27FC236}">
                  <a16:creationId xmlns:a16="http://schemas.microsoft.com/office/drawing/2014/main" id="{0E0D9018-D5B2-7742-90EB-23615AD83822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53" name="Group 652">
              <a:extLst>
                <a:ext uri="{FF2B5EF4-FFF2-40B4-BE49-F238E27FC236}">
                  <a16:creationId xmlns:a16="http://schemas.microsoft.com/office/drawing/2014/main" id="{C96D0382-34DE-5449-8232-4288C333AAE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54" name="Freeform 653">
                <a:extLst>
                  <a:ext uri="{FF2B5EF4-FFF2-40B4-BE49-F238E27FC236}">
                    <a16:creationId xmlns:a16="http://schemas.microsoft.com/office/drawing/2014/main" id="{70D03A71-40DE-3E45-9F13-8165D05F018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5" name="Freeform 654">
                <a:extLst>
                  <a:ext uri="{FF2B5EF4-FFF2-40B4-BE49-F238E27FC236}">
                    <a16:creationId xmlns:a16="http://schemas.microsoft.com/office/drawing/2014/main" id="{B53D6BC3-8B2A-9E43-8D61-E57784BA4AEF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6" name="Freeform 655">
                <a:extLst>
                  <a:ext uri="{FF2B5EF4-FFF2-40B4-BE49-F238E27FC236}">
                    <a16:creationId xmlns:a16="http://schemas.microsoft.com/office/drawing/2014/main" id="{164ECF6A-F4B9-DF4F-BF3F-242C8FCB06F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7" name="Freeform 656">
                <a:extLst>
                  <a:ext uri="{FF2B5EF4-FFF2-40B4-BE49-F238E27FC236}">
                    <a16:creationId xmlns:a16="http://schemas.microsoft.com/office/drawing/2014/main" id="{E70C37A1-A0CF-3241-B2FE-E09E92D6CF77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42" name="Group 641">
            <a:extLst>
              <a:ext uri="{FF2B5EF4-FFF2-40B4-BE49-F238E27FC236}">
                <a16:creationId xmlns:a16="http://schemas.microsoft.com/office/drawing/2014/main" id="{AD4E15D3-6EC7-F447-8715-221D41005AD8}"/>
              </a:ext>
            </a:extLst>
          </p:cNvPr>
          <p:cNvGrpSpPr/>
          <p:nvPr/>
        </p:nvGrpSpPr>
        <p:grpSpPr>
          <a:xfrm>
            <a:off x="7928680" y="2356760"/>
            <a:ext cx="660225" cy="290099"/>
            <a:chOff x="7493876" y="2774731"/>
            <a:chExt cx="1481958" cy="894622"/>
          </a:xfrm>
        </p:grpSpPr>
        <p:sp>
          <p:nvSpPr>
            <p:cNvPr id="643" name="Freeform 642">
              <a:extLst>
                <a:ext uri="{FF2B5EF4-FFF2-40B4-BE49-F238E27FC236}">
                  <a16:creationId xmlns:a16="http://schemas.microsoft.com/office/drawing/2014/main" id="{C2E154AC-5367-E44D-9F74-38EDFB2ED30A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44" name="Oval 643">
              <a:extLst>
                <a:ext uri="{FF2B5EF4-FFF2-40B4-BE49-F238E27FC236}">
                  <a16:creationId xmlns:a16="http://schemas.microsoft.com/office/drawing/2014/main" id="{8DD3EE1C-49D5-524C-93C0-63A60B66E8F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45" name="Group 644">
              <a:extLst>
                <a:ext uri="{FF2B5EF4-FFF2-40B4-BE49-F238E27FC236}">
                  <a16:creationId xmlns:a16="http://schemas.microsoft.com/office/drawing/2014/main" id="{90B4AB50-5DF3-044D-A589-BE7AA79D5980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46" name="Freeform 645">
                <a:extLst>
                  <a:ext uri="{FF2B5EF4-FFF2-40B4-BE49-F238E27FC236}">
                    <a16:creationId xmlns:a16="http://schemas.microsoft.com/office/drawing/2014/main" id="{E4E59325-7458-9D4F-8AB8-BD8A22B5AE45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7" name="Freeform 646">
                <a:extLst>
                  <a:ext uri="{FF2B5EF4-FFF2-40B4-BE49-F238E27FC236}">
                    <a16:creationId xmlns:a16="http://schemas.microsoft.com/office/drawing/2014/main" id="{B3D13B56-8A0D-4B4A-8192-AF51A57C2EAA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8" name="Freeform 647">
                <a:extLst>
                  <a:ext uri="{FF2B5EF4-FFF2-40B4-BE49-F238E27FC236}">
                    <a16:creationId xmlns:a16="http://schemas.microsoft.com/office/drawing/2014/main" id="{2C8E2625-2E7C-F743-B981-73684DBE633F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9" name="Freeform 648">
                <a:extLst>
                  <a:ext uri="{FF2B5EF4-FFF2-40B4-BE49-F238E27FC236}">
                    <a16:creationId xmlns:a16="http://schemas.microsoft.com/office/drawing/2014/main" id="{2A860CE2-3114-8741-8DB0-78E922B04289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34" name="Group 633">
            <a:extLst>
              <a:ext uri="{FF2B5EF4-FFF2-40B4-BE49-F238E27FC236}">
                <a16:creationId xmlns:a16="http://schemas.microsoft.com/office/drawing/2014/main" id="{3BA91B66-EDC3-974E-B9D9-8E4503135515}"/>
              </a:ext>
            </a:extLst>
          </p:cNvPr>
          <p:cNvGrpSpPr/>
          <p:nvPr/>
        </p:nvGrpSpPr>
        <p:grpSpPr>
          <a:xfrm>
            <a:off x="8246995" y="2882143"/>
            <a:ext cx="660225" cy="290099"/>
            <a:chOff x="7493876" y="2774731"/>
            <a:chExt cx="1481958" cy="894622"/>
          </a:xfrm>
        </p:grpSpPr>
        <p:sp>
          <p:nvSpPr>
            <p:cNvPr id="635" name="Freeform 634">
              <a:extLst>
                <a:ext uri="{FF2B5EF4-FFF2-40B4-BE49-F238E27FC236}">
                  <a16:creationId xmlns:a16="http://schemas.microsoft.com/office/drawing/2014/main" id="{5B8B67F8-FC77-7B4B-86F0-B0D0CD4C1911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36" name="Oval 635">
              <a:extLst>
                <a:ext uri="{FF2B5EF4-FFF2-40B4-BE49-F238E27FC236}">
                  <a16:creationId xmlns:a16="http://schemas.microsoft.com/office/drawing/2014/main" id="{24DB41F0-B458-2740-8144-D8993DA5DFDE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37" name="Group 636">
              <a:extLst>
                <a:ext uri="{FF2B5EF4-FFF2-40B4-BE49-F238E27FC236}">
                  <a16:creationId xmlns:a16="http://schemas.microsoft.com/office/drawing/2014/main" id="{2A22D03D-2357-944F-A71A-94B46AED72BE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38" name="Freeform 637">
                <a:extLst>
                  <a:ext uri="{FF2B5EF4-FFF2-40B4-BE49-F238E27FC236}">
                    <a16:creationId xmlns:a16="http://schemas.microsoft.com/office/drawing/2014/main" id="{E4CD4DE0-BD74-6742-9AB5-70B9AAC5E034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9" name="Freeform 638">
                <a:extLst>
                  <a:ext uri="{FF2B5EF4-FFF2-40B4-BE49-F238E27FC236}">
                    <a16:creationId xmlns:a16="http://schemas.microsoft.com/office/drawing/2014/main" id="{888F54AE-EE96-1643-8D6C-7B9B965689F0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0" name="Freeform 639">
                <a:extLst>
                  <a:ext uri="{FF2B5EF4-FFF2-40B4-BE49-F238E27FC236}">
                    <a16:creationId xmlns:a16="http://schemas.microsoft.com/office/drawing/2014/main" id="{A9967105-8A41-8646-A119-3F7E30AAD3E1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1" name="Freeform 640">
                <a:extLst>
                  <a:ext uri="{FF2B5EF4-FFF2-40B4-BE49-F238E27FC236}">
                    <a16:creationId xmlns:a16="http://schemas.microsoft.com/office/drawing/2014/main" id="{F0349917-BFEB-DD4E-95A0-2C5BFAD63B1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6" name="Group 625">
            <a:extLst>
              <a:ext uri="{FF2B5EF4-FFF2-40B4-BE49-F238E27FC236}">
                <a16:creationId xmlns:a16="http://schemas.microsoft.com/office/drawing/2014/main" id="{0556E247-D59A-2842-82DE-FE8E6F79E019}"/>
              </a:ext>
            </a:extLst>
          </p:cNvPr>
          <p:cNvGrpSpPr/>
          <p:nvPr/>
        </p:nvGrpSpPr>
        <p:grpSpPr>
          <a:xfrm>
            <a:off x="7203643" y="3367614"/>
            <a:ext cx="660225" cy="290099"/>
            <a:chOff x="7493876" y="2774731"/>
            <a:chExt cx="1481958" cy="894622"/>
          </a:xfrm>
        </p:grpSpPr>
        <p:sp>
          <p:nvSpPr>
            <p:cNvPr id="627" name="Freeform 626">
              <a:extLst>
                <a:ext uri="{FF2B5EF4-FFF2-40B4-BE49-F238E27FC236}">
                  <a16:creationId xmlns:a16="http://schemas.microsoft.com/office/drawing/2014/main" id="{445667BF-2880-A44B-92FF-0150E2B89E8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28" name="Oval 627">
              <a:extLst>
                <a:ext uri="{FF2B5EF4-FFF2-40B4-BE49-F238E27FC236}">
                  <a16:creationId xmlns:a16="http://schemas.microsoft.com/office/drawing/2014/main" id="{8FE549B8-413C-AB43-AED4-55FEDF4BD681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29" name="Group 628">
              <a:extLst>
                <a:ext uri="{FF2B5EF4-FFF2-40B4-BE49-F238E27FC236}">
                  <a16:creationId xmlns:a16="http://schemas.microsoft.com/office/drawing/2014/main" id="{6310970C-CD76-5940-AC70-64BBFBC43C82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30" name="Freeform 629">
                <a:extLst>
                  <a:ext uri="{FF2B5EF4-FFF2-40B4-BE49-F238E27FC236}">
                    <a16:creationId xmlns:a16="http://schemas.microsoft.com/office/drawing/2014/main" id="{5FD9D70B-CD96-5747-B734-9870835D7C5C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1" name="Freeform 630">
                <a:extLst>
                  <a:ext uri="{FF2B5EF4-FFF2-40B4-BE49-F238E27FC236}">
                    <a16:creationId xmlns:a16="http://schemas.microsoft.com/office/drawing/2014/main" id="{06B65913-DCAC-AD4F-9F10-966CCC144898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2" name="Freeform 631">
                <a:extLst>
                  <a:ext uri="{FF2B5EF4-FFF2-40B4-BE49-F238E27FC236}">
                    <a16:creationId xmlns:a16="http://schemas.microsoft.com/office/drawing/2014/main" id="{EF0534C2-36B5-7849-AFFA-5AC31B60CA1E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3" name="Freeform 632">
                <a:extLst>
                  <a:ext uri="{FF2B5EF4-FFF2-40B4-BE49-F238E27FC236}">
                    <a16:creationId xmlns:a16="http://schemas.microsoft.com/office/drawing/2014/main" id="{3361B307-3719-A84A-8AD5-A3B61CE63C52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</a:t>
            </a:r>
            <a:r>
              <a:rPr lang="ru-RU" sz="4800" dirty="0"/>
              <a:t>3</a:t>
            </a:r>
            <a:endParaRPr lang="en-US" sz="4400" b="0" dirty="0"/>
          </a:p>
        </p:txBody>
      </p:sp>
      <p:sp>
        <p:nvSpPr>
          <p:cNvPr id="470" name="Rectangle 3">
            <a:extLst>
              <a:ext uri="{FF2B5EF4-FFF2-40B4-BE49-F238E27FC236}">
                <a16:creationId xmlns:a16="http://schemas.microsoft.com/office/drawing/2014/main" id="{B3E01DA9-25FD-B546-AB8A-84DD03754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0" y="5114925"/>
            <a:ext cx="8267700" cy="4095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71" name="Rectangle 4">
            <a:extLst>
              <a:ext uri="{FF2B5EF4-FFF2-40B4-BE49-F238E27FC236}">
                <a16:creationId xmlns:a16="http://schemas.microsoft.com/office/drawing/2014/main" id="{50204642-54CB-0C46-8699-863901641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888" y="4329113"/>
            <a:ext cx="965040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другие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“</a:t>
            </a:r>
            <a:r>
              <a:rPr lang="ru-RU" altLang="en-US" sz="3200" dirty="0">
                <a:solidFill>
                  <a:srgbClr val="C00000"/>
                </a:solidFill>
                <a:latin typeface="Calibri" panose="020F0502020204030204"/>
              </a:rPr>
              <a:t>следствия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” </a:t>
            </a:r>
            <a:r>
              <a:rPr kumimoji="0" lang="ru-RU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перегрузки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 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При пропуске пакета любая использованная ранее для этого пакета возможность передачи была потрачена впустую!</a:t>
            </a:r>
          </a:p>
        </p:txBody>
      </p:sp>
      <p:sp>
        <p:nvSpPr>
          <p:cNvPr id="472" name="Line 8">
            <a:extLst>
              <a:ext uri="{FF2B5EF4-FFF2-40B4-BE49-F238E27FC236}">
                <a16:creationId xmlns:a16="http://schemas.microsoft.com/office/drawing/2014/main" id="{54B69D69-DB5C-FF44-9A78-3EF27FA8D5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6675" y="2219117"/>
            <a:ext cx="546573" cy="5508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73" name="Line 9">
            <a:extLst>
              <a:ext uri="{FF2B5EF4-FFF2-40B4-BE49-F238E27FC236}">
                <a16:creationId xmlns:a16="http://schemas.microsoft.com/office/drawing/2014/main" id="{17302533-B643-1D44-BB74-F2288C9D8A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92872" y="2219117"/>
            <a:ext cx="26037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81" name="Line 60">
            <a:extLst>
              <a:ext uri="{FF2B5EF4-FFF2-40B4-BE49-F238E27FC236}">
                <a16:creationId xmlns:a16="http://schemas.microsoft.com/office/drawing/2014/main" id="{8E9B5F3E-D7D4-784B-A561-225983C51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4029" y="3477375"/>
            <a:ext cx="865049" cy="773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89" name="Line 110">
            <a:extLst>
              <a:ext uri="{FF2B5EF4-FFF2-40B4-BE49-F238E27FC236}">
                <a16:creationId xmlns:a16="http://schemas.microsoft.com/office/drawing/2014/main" id="{81308001-6AF2-8841-BE13-23C6875DBD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92872" y="2491642"/>
            <a:ext cx="43037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90" name="Line 111">
            <a:extLst>
              <a:ext uri="{FF2B5EF4-FFF2-40B4-BE49-F238E27FC236}">
                <a16:creationId xmlns:a16="http://schemas.microsoft.com/office/drawing/2014/main" id="{E766695C-AC11-DB4D-88D9-ADEE97B162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49437" y="2503239"/>
            <a:ext cx="460499" cy="579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91" name="Line 112">
            <a:extLst>
              <a:ext uri="{FF2B5EF4-FFF2-40B4-BE49-F238E27FC236}">
                <a16:creationId xmlns:a16="http://schemas.microsoft.com/office/drawing/2014/main" id="{3C681570-FA16-4C40-9E6E-770D751E77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15007" y="2230714"/>
            <a:ext cx="768214" cy="82337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516" name="Group 227">
            <a:extLst>
              <a:ext uri="{FF2B5EF4-FFF2-40B4-BE49-F238E27FC236}">
                <a16:creationId xmlns:a16="http://schemas.microsoft.com/office/drawing/2014/main" id="{C5844755-7AB4-394A-8C3D-0EAB4297B7CC}"/>
              </a:ext>
            </a:extLst>
          </p:cNvPr>
          <p:cNvGrpSpPr>
            <a:grpSpLocks/>
          </p:cNvGrpSpPr>
          <p:nvPr/>
        </p:nvGrpSpPr>
        <p:grpSpPr bwMode="auto">
          <a:xfrm>
            <a:off x="8295103" y="2407263"/>
            <a:ext cx="186693" cy="155869"/>
            <a:chOff x="11283" y="10423"/>
            <a:chExt cx="475" cy="374"/>
          </a:xfrm>
        </p:grpSpPr>
        <p:sp>
          <p:nvSpPr>
            <p:cNvPr id="517" name="Rectangle 228">
              <a:extLst>
                <a:ext uri="{FF2B5EF4-FFF2-40B4-BE49-F238E27FC236}">
                  <a16:creationId xmlns:a16="http://schemas.microsoft.com/office/drawing/2014/main" id="{F2C17F9B-7965-ED45-A4D3-EFFC3FD54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18" name="Line 229">
              <a:extLst>
                <a:ext uri="{FF2B5EF4-FFF2-40B4-BE49-F238E27FC236}">
                  <a16:creationId xmlns:a16="http://schemas.microsoft.com/office/drawing/2014/main" id="{2A6B3E53-1684-DF43-A05E-A2C80EF94F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19" name="Line 230">
              <a:extLst>
                <a:ext uri="{FF2B5EF4-FFF2-40B4-BE49-F238E27FC236}">
                  <a16:creationId xmlns:a16="http://schemas.microsoft.com/office/drawing/2014/main" id="{D8396C95-BBB2-5D46-A8D2-775CD554A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20" name="Line 231">
              <a:extLst>
                <a:ext uri="{FF2B5EF4-FFF2-40B4-BE49-F238E27FC236}">
                  <a16:creationId xmlns:a16="http://schemas.microsoft.com/office/drawing/2014/main" id="{C157781C-8502-014B-A415-7383087D3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21" name="Line 232">
              <a:extLst>
                <a:ext uri="{FF2B5EF4-FFF2-40B4-BE49-F238E27FC236}">
                  <a16:creationId xmlns:a16="http://schemas.microsoft.com/office/drawing/2014/main" id="{11C3D78E-49BA-C343-B6BB-91EC56F70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22" name="Line 233">
              <a:extLst>
                <a:ext uri="{FF2B5EF4-FFF2-40B4-BE49-F238E27FC236}">
                  <a16:creationId xmlns:a16="http://schemas.microsoft.com/office/drawing/2014/main" id="{18778F4C-DAAF-B04E-9D01-34E52E4B7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23" name="Line 234">
              <a:extLst>
                <a:ext uri="{FF2B5EF4-FFF2-40B4-BE49-F238E27FC236}">
                  <a16:creationId xmlns:a16="http://schemas.microsoft.com/office/drawing/2014/main" id="{37A63491-BBEE-3E44-BBF3-79A4DB88B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530" name="Line 235">
            <a:extLst>
              <a:ext uri="{FF2B5EF4-FFF2-40B4-BE49-F238E27FC236}">
                <a16:creationId xmlns:a16="http://schemas.microsoft.com/office/drawing/2014/main" id="{502BD3B4-B453-4343-B3CD-F6AE3C5CA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8577410" y="1813227"/>
            <a:ext cx="163542" cy="1932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531" name="Group 236">
            <a:extLst>
              <a:ext uri="{FF2B5EF4-FFF2-40B4-BE49-F238E27FC236}">
                <a16:creationId xmlns:a16="http://schemas.microsoft.com/office/drawing/2014/main" id="{BD40F4B4-9FA4-B242-890F-C7DC5C1F1E4B}"/>
              </a:ext>
            </a:extLst>
          </p:cNvPr>
          <p:cNvGrpSpPr>
            <a:grpSpLocks/>
          </p:cNvGrpSpPr>
          <p:nvPr/>
        </p:nvGrpSpPr>
        <p:grpSpPr bwMode="auto">
          <a:xfrm>
            <a:off x="7363760" y="1608349"/>
            <a:ext cx="53797" cy="172019"/>
            <a:chOff x="10104" y="10005"/>
            <a:chExt cx="137" cy="411"/>
          </a:xfrm>
        </p:grpSpPr>
        <p:sp>
          <p:nvSpPr>
            <p:cNvPr id="532" name="Oval 237">
              <a:extLst>
                <a:ext uri="{FF2B5EF4-FFF2-40B4-BE49-F238E27FC236}">
                  <a16:creationId xmlns:a16="http://schemas.microsoft.com/office/drawing/2014/main" id="{9F31E068-8077-0E41-BA3C-C53046677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33" name="Oval 238">
              <a:extLst>
                <a:ext uri="{FF2B5EF4-FFF2-40B4-BE49-F238E27FC236}">
                  <a16:creationId xmlns:a16="http://schemas.microsoft.com/office/drawing/2014/main" id="{B99DFC93-E1C9-6B48-9E97-F404126B9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548" name="Group 255">
            <a:extLst>
              <a:ext uri="{FF2B5EF4-FFF2-40B4-BE49-F238E27FC236}">
                <a16:creationId xmlns:a16="http://schemas.microsoft.com/office/drawing/2014/main" id="{AA469380-A079-C241-8EF0-12E5E2FF123A}"/>
              </a:ext>
            </a:extLst>
          </p:cNvPr>
          <p:cNvGrpSpPr>
            <a:grpSpLocks/>
          </p:cNvGrpSpPr>
          <p:nvPr/>
        </p:nvGrpSpPr>
        <p:grpSpPr bwMode="auto">
          <a:xfrm rot="7844936">
            <a:off x="8457757" y="2928960"/>
            <a:ext cx="204878" cy="142023"/>
            <a:chOff x="11283" y="10423"/>
            <a:chExt cx="475" cy="374"/>
          </a:xfrm>
        </p:grpSpPr>
        <p:sp>
          <p:nvSpPr>
            <p:cNvPr id="549" name="Rectangle 256">
              <a:extLst>
                <a:ext uri="{FF2B5EF4-FFF2-40B4-BE49-F238E27FC236}">
                  <a16:creationId xmlns:a16="http://schemas.microsoft.com/office/drawing/2014/main" id="{27D5FDD2-8596-9B4B-B4F5-2748842EF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0" name="Line 257">
              <a:extLst>
                <a:ext uri="{FF2B5EF4-FFF2-40B4-BE49-F238E27FC236}">
                  <a16:creationId xmlns:a16="http://schemas.microsoft.com/office/drawing/2014/main" id="{5EA4070D-C55C-3C46-971A-495141BBF3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1" name="Line 258">
              <a:extLst>
                <a:ext uri="{FF2B5EF4-FFF2-40B4-BE49-F238E27FC236}">
                  <a16:creationId xmlns:a16="http://schemas.microsoft.com/office/drawing/2014/main" id="{E7415EB7-9A38-A34B-BC52-23820D0899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2" name="Line 259">
              <a:extLst>
                <a:ext uri="{FF2B5EF4-FFF2-40B4-BE49-F238E27FC236}">
                  <a16:creationId xmlns:a16="http://schemas.microsoft.com/office/drawing/2014/main" id="{E1B69AC3-E7AE-F84B-AE13-9E4B698B4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3" name="Line 260">
              <a:extLst>
                <a:ext uri="{FF2B5EF4-FFF2-40B4-BE49-F238E27FC236}">
                  <a16:creationId xmlns:a16="http://schemas.microsoft.com/office/drawing/2014/main" id="{14297734-2A75-5D4A-905C-558B07A25D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4" name="Line 261">
              <a:extLst>
                <a:ext uri="{FF2B5EF4-FFF2-40B4-BE49-F238E27FC236}">
                  <a16:creationId xmlns:a16="http://schemas.microsoft.com/office/drawing/2014/main" id="{FAD2D458-99B5-D64F-9787-A3907B853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55" name="Line 262">
              <a:extLst>
                <a:ext uri="{FF2B5EF4-FFF2-40B4-BE49-F238E27FC236}">
                  <a16:creationId xmlns:a16="http://schemas.microsoft.com/office/drawing/2014/main" id="{ED7690F6-614B-474E-9678-ABBBF35530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556" name="Line 263">
            <a:extLst>
              <a:ext uri="{FF2B5EF4-FFF2-40B4-BE49-F238E27FC236}">
                <a16:creationId xmlns:a16="http://schemas.microsoft.com/office/drawing/2014/main" id="{24DFA125-06DC-CE4E-A7FC-5EC2D00675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64006" y="3471578"/>
            <a:ext cx="1172766" cy="1159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57" name="Line 264">
            <a:extLst>
              <a:ext uri="{FF2B5EF4-FFF2-40B4-BE49-F238E27FC236}">
                <a16:creationId xmlns:a16="http://schemas.microsoft.com/office/drawing/2014/main" id="{5FF66E32-B896-A043-9D26-2F80DC2B70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29823" y="3059889"/>
            <a:ext cx="367969" cy="4174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58" name="Freeform 265">
            <a:extLst>
              <a:ext uri="{FF2B5EF4-FFF2-40B4-BE49-F238E27FC236}">
                <a16:creationId xmlns:a16="http://schemas.microsoft.com/office/drawing/2014/main" id="{E2E6E031-8D15-5A42-B00A-1F4F08AF6A0B}"/>
              </a:ext>
            </a:extLst>
          </p:cNvPr>
          <p:cNvSpPr>
            <a:spLocks/>
          </p:cNvSpPr>
          <p:nvPr/>
        </p:nvSpPr>
        <p:spPr bwMode="auto">
          <a:xfrm>
            <a:off x="7391735" y="1631543"/>
            <a:ext cx="1956042" cy="1814908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573" name="Group 280">
            <a:extLst>
              <a:ext uri="{FF2B5EF4-FFF2-40B4-BE49-F238E27FC236}">
                <a16:creationId xmlns:a16="http://schemas.microsoft.com/office/drawing/2014/main" id="{6DC31668-B2DC-E241-A69F-970AD2E5CEA7}"/>
              </a:ext>
            </a:extLst>
          </p:cNvPr>
          <p:cNvGrpSpPr>
            <a:grpSpLocks/>
          </p:cNvGrpSpPr>
          <p:nvPr/>
        </p:nvGrpSpPr>
        <p:grpSpPr bwMode="auto">
          <a:xfrm>
            <a:off x="7312115" y="3392332"/>
            <a:ext cx="187213" cy="156558"/>
            <a:chOff x="11283" y="10423"/>
            <a:chExt cx="475" cy="374"/>
          </a:xfrm>
        </p:grpSpPr>
        <p:sp>
          <p:nvSpPr>
            <p:cNvPr id="574" name="Rectangle 281">
              <a:extLst>
                <a:ext uri="{FF2B5EF4-FFF2-40B4-BE49-F238E27FC236}">
                  <a16:creationId xmlns:a16="http://schemas.microsoft.com/office/drawing/2014/main" id="{11A3D544-AE22-3748-9FE3-D90EFDC5B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5" name="Line 282">
              <a:extLst>
                <a:ext uri="{FF2B5EF4-FFF2-40B4-BE49-F238E27FC236}">
                  <a16:creationId xmlns:a16="http://schemas.microsoft.com/office/drawing/2014/main" id="{BEC4224F-ED50-4947-9082-B57164E485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6" name="Line 283">
              <a:extLst>
                <a:ext uri="{FF2B5EF4-FFF2-40B4-BE49-F238E27FC236}">
                  <a16:creationId xmlns:a16="http://schemas.microsoft.com/office/drawing/2014/main" id="{8DD52BC5-C333-1F4D-ABBB-944B9DB245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7" name="Line 284">
              <a:extLst>
                <a:ext uri="{FF2B5EF4-FFF2-40B4-BE49-F238E27FC236}">
                  <a16:creationId xmlns:a16="http://schemas.microsoft.com/office/drawing/2014/main" id="{D000FA71-709B-0E4B-8BEF-C45BC3FE79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8" name="Line 285">
              <a:extLst>
                <a:ext uri="{FF2B5EF4-FFF2-40B4-BE49-F238E27FC236}">
                  <a16:creationId xmlns:a16="http://schemas.microsoft.com/office/drawing/2014/main" id="{B41DB283-7D57-A045-B70B-0D8C097465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9" name="Line 286">
              <a:extLst>
                <a:ext uri="{FF2B5EF4-FFF2-40B4-BE49-F238E27FC236}">
                  <a16:creationId xmlns:a16="http://schemas.microsoft.com/office/drawing/2014/main" id="{9E5F402E-8251-7646-ADF1-C8D024D1C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80" name="Line 287">
              <a:extLst>
                <a:ext uri="{FF2B5EF4-FFF2-40B4-BE49-F238E27FC236}">
                  <a16:creationId xmlns:a16="http://schemas.microsoft.com/office/drawing/2014/main" id="{66CC75A1-C65C-3049-963E-0DFA47653C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595" name="Line 302">
            <a:extLst>
              <a:ext uri="{FF2B5EF4-FFF2-40B4-BE49-F238E27FC236}">
                <a16:creationId xmlns:a16="http://schemas.microsoft.com/office/drawing/2014/main" id="{D6A409AC-791D-264B-9A6A-29925F812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15926" y="2963248"/>
            <a:ext cx="514296" cy="51412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596" name="Group 303">
            <a:extLst>
              <a:ext uri="{FF2B5EF4-FFF2-40B4-BE49-F238E27FC236}">
                <a16:creationId xmlns:a16="http://schemas.microsoft.com/office/drawing/2014/main" id="{0E0CC657-EE01-1444-92BE-C1D54E3F7BBC}"/>
              </a:ext>
            </a:extLst>
          </p:cNvPr>
          <p:cNvGrpSpPr>
            <a:grpSpLocks/>
          </p:cNvGrpSpPr>
          <p:nvPr/>
        </p:nvGrpSpPr>
        <p:grpSpPr bwMode="auto">
          <a:xfrm rot="8027572">
            <a:off x="7091324" y="2716351"/>
            <a:ext cx="204878" cy="142023"/>
            <a:chOff x="11283" y="10423"/>
            <a:chExt cx="475" cy="374"/>
          </a:xfrm>
        </p:grpSpPr>
        <p:sp>
          <p:nvSpPr>
            <p:cNvPr id="597" name="Rectangle 304">
              <a:extLst>
                <a:ext uri="{FF2B5EF4-FFF2-40B4-BE49-F238E27FC236}">
                  <a16:creationId xmlns:a16="http://schemas.microsoft.com/office/drawing/2014/main" id="{A259E52C-F06C-7042-9819-4B87037A3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98" name="Line 305">
              <a:extLst>
                <a:ext uri="{FF2B5EF4-FFF2-40B4-BE49-F238E27FC236}">
                  <a16:creationId xmlns:a16="http://schemas.microsoft.com/office/drawing/2014/main" id="{FCA29A28-11AF-7744-92A7-70BFDC111B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99" name="Line 306">
              <a:extLst>
                <a:ext uri="{FF2B5EF4-FFF2-40B4-BE49-F238E27FC236}">
                  <a16:creationId xmlns:a16="http://schemas.microsoft.com/office/drawing/2014/main" id="{CB933097-E020-C042-8313-287B98167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00" name="Line 307">
              <a:extLst>
                <a:ext uri="{FF2B5EF4-FFF2-40B4-BE49-F238E27FC236}">
                  <a16:creationId xmlns:a16="http://schemas.microsoft.com/office/drawing/2014/main" id="{420119F4-8030-9C41-BBBE-13596216B2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01" name="Line 308">
              <a:extLst>
                <a:ext uri="{FF2B5EF4-FFF2-40B4-BE49-F238E27FC236}">
                  <a16:creationId xmlns:a16="http://schemas.microsoft.com/office/drawing/2014/main" id="{DAD30011-10E5-FA44-A6C7-171D1805C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02" name="Line 309">
              <a:extLst>
                <a:ext uri="{FF2B5EF4-FFF2-40B4-BE49-F238E27FC236}">
                  <a16:creationId xmlns:a16="http://schemas.microsoft.com/office/drawing/2014/main" id="{D6E1DBA8-2139-534A-812C-2D3021B42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03" name="Line 310">
              <a:extLst>
                <a:ext uri="{FF2B5EF4-FFF2-40B4-BE49-F238E27FC236}">
                  <a16:creationId xmlns:a16="http://schemas.microsoft.com/office/drawing/2014/main" id="{E5BA2CAF-CE82-1046-A87A-25F846197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604" name="Freeform 311">
            <a:extLst>
              <a:ext uri="{FF2B5EF4-FFF2-40B4-BE49-F238E27FC236}">
                <a16:creationId xmlns:a16="http://schemas.microsoft.com/office/drawing/2014/main" id="{0E044273-3CF1-1F44-AE22-0090B74B4B91}"/>
              </a:ext>
            </a:extLst>
          </p:cNvPr>
          <p:cNvSpPr>
            <a:spLocks/>
          </p:cNvSpPr>
          <p:nvPr/>
        </p:nvSpPr>
        <p:spPr bwMode="auto">
          <a:xfrm>
            <a:off x="6421244" y="1656669"/>
            <a:ext cx="2999696" cy="1863229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 cmpd="sng">
            <a:solidFill>
              <a:srgbClr val="FF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05" name="Freeform 312">
            <a:extLst>
              <a:ext uri="{FF2B5EF4-FFF2-40B4-BE49-F238E27FC236}">
                <a16:creationId xmlns:a16="http://schemas.microsoft.com/office/drawing/2014/main" id="{9835AE55-355E-3449-A433-1E30954185D2}"/>
              </a:ext>
            </a:extLst>
          </p:cNvPr>
          <p:cNvSpPr>
            <a:spLocks/>
          </p:cNvSpPr>
          <p:nvPr/>
        </p:nvSpPr>
        <p:spPr bwMode="auto">
          <a:xfrm>
            <a:off x="6184539" y="1716586"/>
            <a:ext cx="3399942" cy="1832304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06" name="Freeform 313">
            <a:extLst>
              <a:ext uri="{FF2B5EF4-FFF2-40B4-BE49-F238E27FC236}">
                <a16:creationId xmlns:a16="http://schemas.microsoft.com/office/drawing/2014/main" id="{6222373D-283A-3B4A-B1F6-7CDE8C98C64E}"/>
              </a:ext>
            </a:extLst>
          </p:cNvPr>
          <p:cNvSpPr>
            <a:spLocks/>
          </p:cNvSpPr>
          <p:nvPr/>
        </p:nvSpPr>
        <p:spPr bwMode="auto">
          <a:xfrm>
            <a:off x="6257703" y="1747511"/>
            <a:ext cx="3430069" cy="1693141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 cmpd="sng">
            <a:solidFill>
              <a:srgbClr val="00B05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607" name="Group 314">
            <a:extLst>
              <a:ext uri="{FF2B5EF4-FFF2-40B4-BE49-F238E27FC236}">
                <a16:creationId xmlns:a16="http://schemas.microsoft.com/office/drawing/2014/main" id="{7CED4D5D-1774-B94F-AB74-7B6F1F74FA06}"/>
              </a:ext>
            </a:extLst>
          </p:cNvPr>
          <p:cNvGrpSpPr>
            <a:grpSpLocks/>
          </p:cNvGrpSpPr>
          <p:nvPr/>
        </p:nvGrpSpPr>
        <p:grpSpPr bwMode="auto">
          <a:xfrm>
            <a:off x="6156566" y="2860810"/>
            <a:ext cx="53796" cy="172019"/>
            <a:chOff x="10104" y="10005"/>
            <a:chExt cx="137" cy="411"/>
          </a:xfrm>
        </p:grpSpPr>
        <p:sp>
          <p:nvSpPr>
            <p:cNvPr id="608" name="Oval 315">
              <a:extLst>
                <a:ext uri="{FF2B5EF4-FFF2-40B4-BE49-F238E27FC236}">
                  <a16:creationId xmlns:a16="http://schemas.microsoft.com/office/drawing/2014/main" id="{695435D0-43FA-5946-96EF-D369E25A8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09" name="Oval 316">
              <a:extLst>
                <a:ext uri="{FF2B5EF4-FFF2-40B4-BE49-F238E27FC236}">
                  <a16:creationId xmlns:a16="http://schemas.microsoft.com/office/drawing/2014/main" id="{85BDA995-131F-0641-914D-C85C2FA16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610" name="Group 317">
            <a:extLst>
              <a:ext uri="{FF2B5EF4-FFF2-40B4-BE49-F238E27FC236}">
                <a16:creationId xmlns:a16="http://schemas.microsoft.com/office/drawing/2014/main" id="{0FFCB242-31DD-7443-A923-107E105D8A00}"/>
              </a:ext>
            </a:extLst>
          </p:cNvPr>
          <p:cNvGrpSpPr>
            <a:grpSpLocks/>
          </p:cNvGrpSpPr>
          <p:nvPr/>
        </p:nvGrpSpPr>
        <p:grpSpPr bwMode="auto">
          <a:xfrm>
            <a:off x="9388663" y="3009635"/>
            <a:ext cx="53796" cy="173953"/>
            <a:chOff x="10104" y="10005"/>
            <a:chExt cx="137" cy="411"/>
          </a:xfrm>
        </p:grpSpPr>
        <p:sp>
          <p:nvSpPr>
            <p:cNvPr id="611" name="Oval 318">
              <a:extLst>
                <a:ext uri="{FF2B5EF4-FFF2-40B4-BE49-F238E27FC236}">
                  <a16:creationId xmlns:a16="http://schemas.microsoft.com/office/drawing/2014/main" id="{F25BDD80-1612-BD46-B423-42AE33DB4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12" name="Oval 319">
              <a:extLst>
                <a:ext uri="{FF2B5EF4-FFF2-40B4-BE49-F238E27FC236}">
                  <a16:creationId xmlns:a16="http://schemas.microsoft.com/office/drawing/2014/main" id="{0B1DEF04-FA4A-924B-9F2F-610BC29F3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613" name="Group 320">
            <a:extLst>
              <a:ext uri="{FF2B5EF4-FFF2-40B4-BE49-F238E27FC236}">
                <a16:creationId xmlns:a16="http://schemas.microsoft.com/office/drawing/2014/main" id="{0B529F14-3F08-E440-B6EC-F5B67289F089}"/>
              </a:ext>
            </a:extLst>
          </p:cNvPr>
          <p:cNvGrpSpPr>
            <a:grpSpLocks/>
          </p:cNvGrpSpPr>
          <p:nvPr/>
        </p:nvGrpSpPr>
        <p:grpSpPr bwMode="auto">
          <a:xfrm>
            <a:off x="9653341" y="1703056"/>
            <a:ext cx="53797" cy="173953"/>
            <a:chOff x="10104" y="10005"/>
            <a:chExt cx="137" cy="411"/>
          </a:xfrm>
        </p:grpSpPr>
        <p:sp>
          <p:nvSpPr>
            <p:cNvPr id="614" name="Oval 321">
              <a:extLst>
                <a:ext uri="{FF2B5EF4-FFF2-40B4-BE49-F238E27FC236}">
                  <a16:creationId xmlns:a16="http://schemas.microsoft.com/office/drawing/2014/main" id="{6437B6FC-D8DB-9746-A099-12114F7BD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15" name="Oval 322">
              <a:extLst>
                <a:ext uri="{FF2B5EF4-FFF2-40B4-BE49-F238E27FC236}">
                  <a16:creationId xmlns:a16="http://schemas.microsoft.com/office/drawing/2014/main" id="{0FDD47FB-2A41-0B4E-85FF-3CBB4DBDB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CBFFE77-548F-9846-9A06-08C1230178E0}"/>
              </a:ext>
            </a:extLst>
          </p:cNvPr>
          <p:cNvGrpSpPr/>
          <p:nvPr/>
        </p:nvGrpSpPr>
        <p:grpSpPr>
          <a:xfrm>
            <a:off x="1505725" y="1423988"/>
            <a:ext cx="3115488" cy="2380952"/>
            <a:chOff x="1505725" y="1423988"/>
            <a:chExt cx="3115488" cy="2380952"/>
          </a:xfrm>
        </p:grpSpPr>
        <p:sp>
          <p:nvSpPr>
            <p:cNvPr id="616" name="Line 330">
              <a:extLst>
                <a:ext uri="{FF2B5EF4-FFF2-40B4-BE49-F238E27FC236}">
                  <a16:creationId xmlns:a16="http://schemas.microsoft.com/office/drawing/2014/main" id="{9BFD01DA-5202-CF44-9ED5-2B470718D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3125" y="1520825"/>
              <a:ext cx="0" cy="18605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617" name="Line 331">
              <a:extLst>
                <a:ext uri="{FF2B5EF4-FFF2-40B4-BE49-F238E27FC236}">
                  <a16:creationId xmlns:a16="http://schemas.microsoft.com/office/drawing/2014/main" id="{ACC222AF-8E70-314C-9EA2-B9677C72D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27250" y="3373438"/>
              <a:ext cx="2333625" cy="47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618" name="Freeform 333">
              <a:extLst>
                <a:ext uri="{FF2B5EF4-FFF2-40B4-BE49-F238E27FC236}">
                  <a16:creationId xmlns:a16="http://schemas.microsoft.com/office/drawing/2014/main" id="{6D089360-38AC-4243-B6DB-EF4A57135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013" y="2607303"/>
              <a:ext cx="2489200" cy="759348"/>
            </a:xfrm>
            <a:custGeom>
              <a:avLst/>
              <a:gdLst>
                <a:gd name="T0" fmla="*/ 0 w 1568"/>
                <a:gd name="T1" fmla="*/ 2147483647 h 380"/>
                <a:gd name="T2" fmla="*/ 2147483647 w 1568"/>
                <a:gd name="T3" fmla="*/ 2147483647 h 380"/>
                <a:gd name="T4" fmla="*/ 2147483647 w 1568"/>
                <a:gd name="T5" fmla="*/ 2147483647 h 380"/>
                <a:gd name="T6" fmla="*/ 2147483647 w 1568"/>
                <a:gd name="T7" fmla="*/ 2147483647 h 380"/>
                <a:gd name="T8" fmla="*/ 0 60000 65536"/>
                <a:gd name="T9" fmla="*/ 0 60000 65536"/>
                <a:gd name="T10" fmla="*/ 0 60000 65536"/>
                <a:gd name="T11" fmla="*/ 0 60000 65536"/>
                <a:gd name="connsiteX0" fmla="*/ 0 w 10000"/>
                <a:gd name="connsiteY0" fmla="*/ 9512 h 9512"/>
                <a:gd name="connsiteX1" fmla="*/ 4152 w 10000"/>
                <a:gd name="connsiteY1" fmla="*/ 12 h 9512"/>
                <a:gd name="connsiteX2" fmla="*/ 5829 w 10000"/>
                <a:gd name="connsiteY2" fmla="*/ 8065 h 9512"/>
                <a:gd name="connsiteX3" fmla="*/ 10000 w 10000"/>
                <a:gd name="connsiteY3" fmla="*/ 8802 h 9512"/>
                <a:gd name="connsiteX0" fmla="*/ 0 w 10000"/>
                <a:gd name="connsiteY0" fmla="*/ 10000 h 10000"/>
                <a:gd name="connsiteX1" fmla="*/ 4152 w 10000"/>
                <a:gd name="connsiteY1" fmla="*/ 13 h 10000"/>
                <a:gd name="connsiteX2" fmla="*/ 5829 w 10000"/>
                <a:gd name="connsiteY2" fmla="*/ 8479 h 10000"/>
                <a:gd name="connsiteX3" fmla="*/ 10000 w 10000"/>
                <a:gd name="connsiteY3" fmla="*/ 9662 h 10000"/>
                <a:gd name="connsiteX0" fmla="*/ 0 w 10000"/>
                <a:gd name="connsiteY0" fmla="*/ 10000 h 10000"/>
                <a:gd name="connsiteX1" fmla="*/ 4152 w 10000"/>
                <a:gd name="connsiteY1" fmla="*/ 13 h 10000"/>
                <a:gd name="connsiteX2" fmla="*/ 5829 w 10000"/>
                <a:gd name="connsiteY2" fmla="*/ 8479 h 10000"/>
                <a:gd name="connsiteX3" fmla="*/ 10000 w 10000"/>
                <a:gd name="connsiteY3" fmla="*/ 9662 h 10000"/>
                <a:gd name="connsiteX0" fmla="*/ 0 w 10000"/>
                <a:gd name="connsiteY0" fmla="*/ 10000 h 10158"/>
                <a:gd name="connsiteX1" fmla="*/ 4152 w 10000"/>
                <a:gd name="connsiteY1" fmla="*/ 13 h 10158"/>
                <a:gd name="connsiteX2" fmla="*/ 5829 w 10000"/>
                <a:gd name="connsiteY2" fmla="*/ 8479 h 10158"/>
                <a:gd name="connsiteX3" fmla="*/ 10000 w 10000"/>
                <a:gd name="connsiteY3" fmla="*/ 9968 h 10158"/>
                <a:gd name="connsiteX0" fmla="*/ 0 w 10000"/>
                <a:gd name="connsiteY0" fmla="*/ 10000 h 10000"/>
                <a:gd name="connsiteX1" fmla="*/ 4152 w 10000"/>
                <a:gd name="connsiteY1" fmla="*/ 13 h 10000"/>
                <a:gd name="connsiteX2" fmla="*/ 5829 w 10000"/>
                <a:gd name="connsiteY2" fmla="*/ 8479 h 10000"/>
                <a:gd name="connsiteX3" fmla="*/ 10000 w 10000"/>
                <a:gd name="connsiteY3" fmla="*/ 9968 h 10000"/>
                <a:gd name="connsiteX0" fmla="*/ 0 w 10000"/>
                <a:gd name="connsiteY0" fmla="*/ 9898 h 9898"/>
                <a:gd name="connsiteX1" fmla="*/ 5094 w 10000"/>
                <a:gd name="connsiteY1" fmla="*/ 13 h 9898"/>
                <a:gd name="connsiteX2" fmla="*/ 5829 w 10000"/>
                <a:gd name="connsiteY2" fmla="*/ 8377 h 9898"/>
                <a:gd name="connsiteX3" fmla="*/ 10000 w 10000"/>
                <a:gd name="connsiteY3" fmla="*/ 9866 h 9898"/>
                <a:gd name="connsiteX0" fmla="*/ 0 w 10000"/>
                <a:gd name="connsiteY0" fmla="*/ 9991 h 10073"/>
                <a:gd name="connsiteX1" fmla="*/ 5094 w 10000"/>
                <a:gd name="connsiteY1" fmla="*/ 4 h 10073"/>
                <a:gd name="connsiteX2" fmla="*/ 6347 w 10000"/>
                <a:gd name="connsiteY2" fmla="*/ 8866 h 10073"/>
                <a:gd name="connsiteX3" fmla="*/ 10000 w 10000"/>
                <a:gd name="connsiteY3" fmla="*/ 9959 h 10073"/>
                <a:gd name="connsiteX0" fmla="*/ 0 w 10000"/>
                <a:gd name="connsiteY0" fmla="*/ 9992 h 10012"/>
                <a:gd name="connsiteX1" fmla="*/ 5094 w 10000"/>
                <a:gd name="connsiteY1" fmla="*/ 5 h 10012"/>
                <a:gd name="connsiteX2" fmla="*/ 6331 w 10000"/>
                <a:gd name="connsiteY2" fmla="*/ 8661 h 10012"/>
                <a:gd name="connsiteX3" fmla="*/ 10000 w 10000"/>
                <a:gd name="connsiteY3" fmla="*/ 9960 h 10012"/>
                <a:gd name="connsiteX0" fmla="*/ 0 w 10000"/>
                <a:gd name="connsiteY0" fmla="*/ 9992 h 10001"/>
                <a:gd name="connsiteX1" fmla="*/ 5094 w 10000"/>
                <a:gd name="connsiteY1" fmla="*/ 5 h 10001"/>
                <a:gd name="connsiteX2" fmla="*/ 6661 w 10000"/>
                <a:gd name="connsiteY2" fmla="*/ 8610 h 10001"/>
                <a:gd name="connsiteX3" fmla="*/ 10000 w 10000"/>
                <a:gd name="connsiteY3" fmla="*/ 9960 h 10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0001">
                  <a:moveTo>
                    <a:pt x="0" y="9992"/>
                  </a:moveTo>
                  <a:cubicBezTo>
                    <a:pt x="695" y="8315"/>
                    <a:pt x="3984" y="235"/>
                    <a:pt x="5094" y="5"/>
                  </a:cubicBezTo>
                  <a:cubicBezTo>
                    <a:pt x="6204" y="-225"/>
                    <a:pt x="5488" y="6933"/>
                    <a:pt x="6661" y="8610"/>
                  </a:cubicBezTo>
                  <a:cubicBezTo>
                    <a:pt x="7835" y="10287"/>
                    <a:pt x="8882" y="9997"/>
                    <a:pt x="10000" y="9960"/>
                  </a:cubicBez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19" name="Line 334">
              <a:extLst>
                <a:ext uri="{FF2B5EF4-FFF2-40B4-BE49-F238E27FC236}">
                  <a16:creationId xmlns:a16="http://schemas.microsoft.com/office/drawing/2014/main" id="{AF5D54D6-CC93-6E42-8712-1BDF48F23C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1363" y="1673225"/>
              <a:ext cx="12541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620" name="Line 335">
              <a:extLst>
                <a:ext uri="{FF2B5EF4-FFF2-40B4-BE49-F238E27FC236}">
                  <a16:creationId xmlns:a16="http://schemas.microsoft.com/office/drawing/2014/main" id="{5F83D767-834B-CD45-B9C0-86188156B3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4938" y="3381375"/>
              <a:ext cx="0" cy="1349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621" name="Text Box 336">
              <a:extLst>
                <a:ext uri="{FF2B5EF4-FFF2-40B4-BE49-F238E27FC236}">
                  <a16:creationId xmlns:a16="http://schemas.microsoft.com/office/drawing/2014/main" id="{4D3494C0-DD1C-794E-97BA-6E4472E2F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5725" y="1423988"/>
              <a:ext cx="46358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622" name="Text Box 337">
              <a:extLst>
                <a:ext uri="{FF2B5EF4-FFF2-40B4-BE49-F238E27FC236}">
                  <a16:creationId xmlns:a16="http://schemas.microsoft.com/office/drawing/2014/main" id="{CE6E8577-4BD8-EE4D-8020-05E336E07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2512" y="3433763"/>
              <a:ext cx="46358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623" name="Text Box 338">
              <a:extLst>
                <a:ext uri="{FF2B5EF4-FFF2-40B4-BE49-F238E27FC236}">
                  <a16:creationId xmlns:a16="http://schemas.microsoft.com/office/drawing/2014/main" id="{05367630-23E9-2744-A1A7-0C85EC93D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1416844" y="2351882"/>
              <a:ext cx="8080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400" b="0" i="0" u="none" strike="noStrike" kern="120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out</a:t>
              </a:r>
            </a:p>
          </p:txBody>
        </p:sp>
        <p:sp>
          <p:nvSpPr>
            <p:cNvPr id="624" name="Text Box 339">
              <a:extLst>
                <a:ext uri="{FF2B5EF4-FFF2-40B4-BE49-F238E27FC236}">
                  <a16:creationId xmlns:a16="http://schemas.microsoft.com/office/drawing/2014/main" id="{5131AB9A-BD62-7E48-B700-9F673321A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7001" y="3343275"/>
              <a:ext cx="56297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4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ja-JP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’</a:t>
              </a:r>
              <a:endPara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4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6F5FD-AFC3-BF2B-0119-88CCA3E9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ru-RU" dirty="0"/>
              <a:t>2. Управление перегрузкой </a:t>
            </a:r>
            <a:r>
              <a:rPr lang="en-US" dirty="0"/>
              <a:t>TCP</a:t>
            </a:r>
            <a:endParaRPr lang="en-KZ" dirty="0"/>
          </a:p>
        </p:txBody>
      </p:sp>
    </p:spTree>
    <p:extLst>
      <p:ext uri="{BB962C8B-B14F-4D97-AF65-F5344CB8AC3E}">
        <p14:creationId xmlns:p14="http://schemas.microsoft.com/office/powerpoint/2010/main" val="471232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45" y="222218"/>
            <a:ext cx="11393310" cy="894622"/>
          </a:xfrm>
        </p:spPr>
        <p:txBody>
          <a:bodyPr>
            <a:noAutofit/>
          </a:bodyPr>
          <a:lstStyle/>
          <a:p>
            <a:r>
              <a:rPr lang="ru-RU" sz="3600" dirty="0"/>
              <a:t>Управление перегрузкой </a:t>
            </a:r>
            <a:r>
              <a:rPr lang="en-US" sz="3600" dirty="0"/>
              <a:t>TCP: </a:t>
            </a:r>
            <a:r>
              <a:rPr lang="ru-RU" sz="3600" dirty="0"/>
              <a:t>аддитивное ускорение и мультипликативное замедление (</a:t>
            </a:r>
            <a:r>
              <a:rPr lang="en-US" sz="3600" dirty="0"/>
              <a:t>AIMD</a:t>
            </a:r>
            <a:r>
              <a:rPr lang="ru-RU" sz="3600" dirty="0"/>
              <a:t>)</a:t>
            </a:r>
            <a:endParaRPr lang="en-US" sz="3600" b="0" dirty="0"/>
          </a:p>
        </p:txBody>
      </p:sp>
      <p:sp>
        <p:nvSpPr>
          <p:cNvPr id="135" name="Rectangle 8">
            <a:extLst>
              <a:ext uri="{FF2B5EF4-FFF2-40B4-BE49-F238E27FC236}">
                <a16:creationId xmlns:a16="http://schemas.microsoft.com/office/drawing/2014/main" id="{C755821F-F513-514B-9B5B-FF9A16FD8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071" y="1275834"/>
            <a:ext cx="102743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kumimoji="0" lang="ru-RU" sz="26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подход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: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отправитель увеличивает скорость передачи (размер окна), зондируя доступную ширину канала, пока не случится потеря </a:t>
            </a:r>
          </a:p>
        </p:txBody>
      </p:sp>
      <p:sp>
        <p:nvSpPr>
          <p:cNvPr id="141" name="Text Box 13">
            <a:extLst>
              <a:ext uri="{FF2B5EF4-FFF2-40B4-BE49-F238E27FC236}">
                <a16:creationId xmlns:a16="http://schemas.microsoft.com/office/drawing/2014/main" id="{2FD36304-869C-CE42-8550-F12B5FFE2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5998" y="4380805"/>
            <a:ext cx="295186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AIMD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демонстрирует зубчатое поведение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: 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зондирование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Ширины канала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F39215FA-39B5-484D-8395-F0F1A1C5D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7339" y="3774454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36" name="Line 19">
            <a:extLst>
              <a:ext uri="{FF2B5EF4-FFF2-40B4-BE49-F238E27FC236}">
                <a16:creationId xmlns:a16="http://schemas.microsoft.com/office/drawing/2014/main" id="{D3F6ABF2-92A9-2C40-8D08-91E546062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8189" y="5196854"/>
            <a:ext cx="169863" cy="16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37" name="Line 20">
            <a:extLst>
              <a:ext uri="{FF2B5EF4-FFF2-40B4-BE49-F238E27FC236}">
                <a16:creationId xmlns:a16="http://schemas.microsoft.com/office/drawing/2014/main" id="{38434DE2-13CB-044F-991F-ED186F200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9164" y="5185741"/>
            <a:ext cx="0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1937BB13-75B0-4947-8F7E-C695263524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8052" y="4869829"/>
            <a:ext cx="982662" cy="981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39" name="Line 22">
            <a:extLst>
              <a:ext uri="{FF2B5EF4-FFF2-40B4-BE49-F238E27FC236}">
                <a16:creationId xmlns:a16="http://schemas.microsoft.com/office/drawing/2014/main" id="{D3110501-FE57-9545-B9AC-7B103AF98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9602" y="4871416"/>
            <a:ext cx="0" cy="801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1" name="Line 23">
            <a:extLst>
              <a:ext uri="{FF2B5EF4-FFF2-40B4-BE49-F238E27FC236}">
                <a16:creationId xmlns:a16="http://schemas.microsoft.com/office/drawing/2014/main" id="{AAAA55BA-D404-204C-AECA-45F566AECF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1664" y="5168279"/>
            <a:ext cx="525463" cy="523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3" name="Line 24">
            <a:extLst>
              <a:ext uri="{FF2B5EF4-FFF2-40B4-BE49-F238E27FC236}">
                <a16:creationId xmlns:a16="http://schemas.microsoft.com/office/drawing/2014/main" id="{43AEBE7F-F2BB-5943-A7EA-ACC4591C9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7127" y="5163516"/>
            <a:ext cx="0" cy="688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4" name="Line 25">
            <a:extLst>
              <a:ext uri="{FF2B5EF4-FFF2-40B4-BE49-F238E27FC236}">
                <a16:creationId xmlns:a16="http://schemas.microsoft.com/office/drawing/2014/main" id="{6F7F0A4B-818C-8448-8543-A37DAD19EA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8240" y="4849191"/>
            <a:ext cx="969963" cy="981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5" name="Line 26">
            <a:extLst>
              <a:ext uri="{FF2B5EF4-FFF2-40B4-BE49-F238E27FC236}">
                <a16:creationId xmlns:a16="http://schemas.microsoft.com/office/drawing/2014/main" id="{19538173-60A5-BC46-A9E4-7497760211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3440" y="4849191"/>
            <a:ext cx="11113" cy="835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6" name="Line 29">
            <a:extLst>
              <a:ext uri="{FF2B5EF4-FFF2-40B4-BE49-F238E27FC236}">
                <a16:creationId xmlns:a16="http://schemas.microsoft.com/office/drawing/2014/main" id="{30FAE305-421D-C042-8E51-7C7D81EEF5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38202" y="5012704"/>
            <a:ext cx="666750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7" name="Line 30">
            <a:extLst>
              <a:ext uri="{FF2B5EF4-FFF2-40B4-BE49-F238E27FC236}">
                <a16:creationId xmlns:a16="http://schemas.microsoft.com/office/drawing/2014/main" id="{031213C2-BAEE-5346-905B-3F89E17160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4952" y="4998416"/>
            <a:ext cx="0" cy="747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48" name="Line 31">
            <a:extLst>
              <a:ext uri="{FF2B5EF4-FFF2-40B4-BE49-F238E27FC236}">
                <a16:creationId xmlns:a16="http://schemas.microsoft.com/office/drawing/2014/main" id="{AEA390E0-709D-FA45-91DE-52C0460D60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5427" y="4746004"/>
            <a:ext cx="876300" cy="10144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2C492E2-E058-BD40-8FFC-FCED8F0093C0}"/>
              </a:ext>
            </a:extLst>
          </p:cNvPr>
          <p:cNvGrpSpPr/>
          <p:nvPr/>
        </p:nvGrpSpPr>
        <p:grpSpPr>
          <a:xfrm>
            <a:off x="3331782" y="4254500"/>
            <a:ext cx="4709782" cy="2568370"/>
            <a:chOff x="3992182" y="3937000"/>
            <a:chExt cx="4709782" cy="2568370"/>
          </a:xfrm>
        </p:grpSpPr>
        <p:sp>
          <p:nvSpPr>
            <p:cNvPr id="54" name="Text Box 12">
              <a:extLst>
                <a:ext uri="{FF2B5EF4-FFF2-40B4-BE49-F238E27FC236}">
                  <a16:creationId xmlns:a16="http://schemas.microsoft.com/office/drawing/2014/main" id="{18CC901F-184A-1147-B991-15E650618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3117142" y="4812040"/>
              <a:ext cx="2273300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TCP </a:t>
              </a:r>
              <a:r>
                <a:rPr lang="ru-RU" sz="1400" dirty="0">
                  <a:solidFill>
                    <a:prstClr val="black"/>
                  </a:solidFill>
                  <a:latin typeface="Arial" charset="0"/>
                </a:rPr>
                <a:t>отправитель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  </a:t>
              </a:r>
              <a:r>
                <a:rPr lang="ru-RU" sz="1400" dirty="0">
                  <a:solidFill>
                    <a:prstClr val="black"/>
                  </a:solidFill>
                  <a:latin typeface="Arial" charset="0"/>
                </a:rPr>
                <a:t>Скорость отправки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55" name="Line 17">
              <a:extLst>
                <a:ext uri="{FF2B5EF4-FFF2-40B4-BE49-F238E27FC236}">
                  <a16:creationId xmlns:a16="http://schemas.microsoft.com/office/drawing/2014/main" id="{EF2F6AD0-B3EF-0B4C-88EA-BCCC113FD5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8589" y="6176341"/>
              <a:ext cx="4143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56" name="Line 18">
              <a:extLst>
                <a:ext uri="{FF2B5EF4-FFF2-40B4-BE49-F238E27FC236}">
                  <a16:creationId xmlns:a16="http://schemas.microsoft.com/office/drawing/2014/main" id="{11B2DFEF-102F-D74F-9B47-304A5DF4E6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6600" y="4203700"/>
              <a:ext cx="877" cy="19742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58" name="Text Box 40">
              <a:extLst>
                <a:ext uri="{FF2B5EF4-FFF2-40B4-BE49-F238E27FC236}">
                  <a16:creationId xmlns:a16="http://schemas.microsoft.com/office/drawing/2014/main" id="{27E5BB5F-DA02-D949-9477-C50B724C7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5452" y="6166816"/>
              <a:ext cx="75373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время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E38AC8E-A4ED-7042-8221-EEFB417FF7BA}"/>
              </a:ext>
            </a:extLst>
          </p:cNvPr>
          <p:cNvGrpSpPr/>
          <p:nvPr/>
        </p:nvGrpSpPr>
        <p:grpSpPr>
          <a:xfrm>
            <a:off x="1396999" y="2128371"/>
            <a:ext cx="5184337" cy="1852409"/>
            <a:chOff x="406846" y="4515971"/>
            <a:chExt cx="4884739" cy="185240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A9A0FF2-0607-BD44-8404-E086F64972BE}"/>
                </a:ext>
              </a:extLst>
            </p:cNvPr>
            <p:cNvSpPr/>
            <p:nvPr/>
          </p:nvSpPr>
          <p:spPr>
            <a:xfrm>
              <a:off x="406846" y="4737100"/>
              <a:ext cx="4334880" cy="14351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83C5ED77-5FA7-AC4C-AB2A-245D62DB4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560" y="4920580"/>
              <a:ext cx="4698025" cy="144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sz="2400" dirty="0"/>
                <a:t>у</a:t>
              </a:r>
              <a:r>
                <a:rPr lang="ru-RU" sz="2400" dirty="0">
                  <a:effectLst/>
                </a:rPr>
                <a:t>величение </a:t>
              </a:r>
              <a:r>
                <a:rPr lang="en-US" sz="2400" dirty="0" err="1">
                  <a:effectLst/>
                </a:rPr>
                <a:t>cwnd</a:t>
              </a:r>
              <a:r>
                <a:rPr lang="en-US" sz="2400" dirty="0">
                  <a:effectLst/>
                </a:rPr>
                <a:t> </a:t>
              </a:r>
              <a:r>
                <a:rPr lang="ru-RU" sz="2400" dirty="0">
                  <a:effectLst/>
                </a:rPr>
                <a:t>на 1 </a:t>
              </a:r>
              <a:r>
                <a:rPr lang="en-US" sz="2400" dirty="0">
                  <a:effectLst/>
                </a:rPr>
                <a:t>MSS</a:t>
              </a:r>
              <a:r>
                <a:rPr lang="ru-RU" sz="2400" dirty="0">
                  <a:effectLst/>
                </a:rPr>
                <a:t> </a:t>
              </a:r>
            </a:p>
            <a:p>
              <a:r>
                <a:rPr lang="ru-RU" sz="2400" dirty="0">
                  <a:effectLst/>
                </a:rPr>
                <a:t>каждые </a:t>
              </a:r>
              <a:r>
                <a:rPr lang="en-US" sz="2400" dirty="0">
                  <a:effectLst/>
                </a:rPr>
                <a:t>RTT </a:t>
              </a:r>
              <a:r>
                <a:rPr lang="ru-RU" sz="2400" dirty="0">
                  <a:effectLst/>
                </a:rPr>
                <a:t>до обнаружения </a:t>
              </a:r>
            </a:p>
            <a:p>
              <a:r>
                <a:rPr lang="ru-RU" sz="2400" dirty="0">
                  <a:effectLst/>
                </a:rPr>
                <a:t>потери </a:t>
              </a:r>
            </a:p>
          </p:txBody>
        </p:sp>
        <p:sp>
          <p:nvSpPr>
            <p:cNvPr id="136" name="Rectangle 8">
              <a:extLst>
                <a:ext uri="{FF2B5EF4-FFF2-40B4-BE49-F238E27FC236}">
                  <a16:creationId xmlns:a16="http://schemas.microsoft.com/office/drawing/2014/main" id="{91ECB6E6-4418-7243-B13D-E7E4DAE72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49" y="4515971"/>
              <a:ext cx="3560213" cy="444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85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000099"/>
                </a:buClr>
                <a:buSzTx/>
                <a:buFontTx/>
                <a:buNone/>
                <a:tabLst/>
                <a:defRPr/>
              </a:pPr>
              <a:r>
                <a:rPr kumimoji="0" lang="ru-RU" sz="2800" b="0" i="1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Аддитивное ускорение</a:t>
              </a:r>
              <a:endParaRPr kumimoji="0" lang="en-US" sz="2800" b="0" i="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9F4C833-80E3-E14A-98F5-D02EBF4C0AC6}"/>
              </a:ext>
            </a:extLst>
          </p:cNvPr>
          <p:cNvGrpSpPr/>
          <p:nvPr/>
        </p:nvGrpSpPr>
        <p:grpSpPr>
          <a:xfrm>
            <a:off x="6311900" y="2053279"/>
            <a:ext cx="4772576" cy="1566221"/>
            <a:chOff x="342900" y="4390079"/>
            <a:chExt cx="4772576" cy="1566221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ED9889A-D576-6948-99EB-B6AAAAF94FF1}"/>
                </a:ext>
              </a:extLst>
            </p:cNvPr>
            <p:cNvSpPr/>
            <p:nvPr/>
          </p:nvSpPr>
          <p:spPr>
            <a:xfrm>
              <a:off x="342900" y="4686300"/>
              <a:ext cx="4267200" cy="127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Rectangle 8">
              <a:extLst>
                <a:ext uri="{FF2B5EF4-FFF2-40B4-BE49-F238E27FC236}">
                  <a16:creationId xmlns:a16="http://schemas.microsoft.com/office/drawing/2014/main" id="{12492D08-6387-3C44-BE8F-DFB7A535E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676" y="5062576"/>
              <a:ext cx="4749800" cy="82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sz="2400" dirty="0" err="1">
                  <a:effectLst/>
                </a:rPr>
                <a:t>cwnd</a:t>
              </a:r>
              <a:r>
                <a:rPr lang="en-US" sz="2400" dirty="0">
                  <a:effectLst/>
                </a:rPr>
                <a:t> </a:t>
              </a:r>
              <a:r>
                <a:rPr lang="ru-RU" sz="2400" dirty="0">
                  <a:effectLst/>
                </a:rPr>
                <a:t>уменьшается в половину после потери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85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000099"/>
                </a:buClr>
                <a:buSzPct val="65000"/>
                <a:buFont typeface="Wingdings" charset="0"/>
                <a:buChar char="v"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endParaRPr>
            </a:p>
          </p:txBody>
        </p:sp>
        <p:sp>
          <p:nvSpPr>
            <p:cNvPr id="66" name="Rectangle 8">
              <a:extLst>
                <a:ext uri="{FF2B5EF4-FFF2-40B4-BE49-F238E27FC236}">
                  <a16:creationId xmlns:a16="http://schemas.microsoft.com/office/drawing/2014/main" id="{4FA342B4-82DA-FE44-A283-F18BBA2F6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80" y="4390079"/>
              <a:ext cx="3312460" cy="444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85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000099"/>
                </a:buClr>
                <a:buSzTx/>
                <a:buFontTx/>
                <a:buNone/>
                <a:tabLst/>
                <a:defRPr/>
              </a:pPr>
              <a:r>
                <a:rPr kumimoji="0" lang="ru-RU" sz="2400" b="0" i="1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Мультипликативное замедление</a:t>
              </a:r>
              <a:endPara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8B9E571-5EFE-DF45-ABEE-F217088B731C}"/>
              </a:ext>
            </a:extLst>
          </p:cNvPr>
          <p:cNvGrpSpPr/>
          <p:nvPr/>
        </p:nvGrpSpPr>
        <p:grpSpPr>
          <a:xfrm>
            <a:off x="3952943" y="3784600"/>
            <a:ext cx="3599234" cy="1591283"/>
            <a:chOff x="3965643" y="3797300"/>
            <a:chExt cx="3599234" cy="159128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98081F5-35B5-A849-A6DC-D92ECEF0752A}"/>
                </a:ext>
              </a:extLst>
            </p:cNvPr>
            <p:cNvGrpSpPr/>
            <p:nvPr/>
          </p:nvGrpSpPr>
          <p:grpSpPr>
            <a:xfrm>
              <a:off x="3965643" y="4159386"/>
              <a:ext cx="3599234" cy="1229197"/>
              <a:chOff x="3965643" y="4159386"/>
              <a:chExt cx="3599234" cy="1229197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1079667-0DAA-D94E-A312-DB3C9977FD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2128" y="4163438"/>
                <a:ext cx="0" cy="1056262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E4E7717F-1A0D-FF4E-812D-3FD618E538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0128" y="4163438"/>
                <a:ext cx="0" cy="1221362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4D125F63-AD27-6B45-AE19-4ABD9BFAAB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95630" y="4163438"/>
                <a:ext cx="0" cy="1225145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072EFC86-C803-E843-B374-808FCECBC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64941" y="4171542"/>
                <a:ext cx="0" cy="1204339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519D5D13-5D07-4C47-B49B-8AC41BCDCF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94500" y="4165056"/>
                <a:ext cx="0" cy="1193800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449C30FB-E09A-8645-AF59-0F93ED23D5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59743" y="4159386"/>
                <a:ext cx="0" cy="1106520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CE80244-8AE8-9244-8BD7-F7A494EF70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5643" y="4162357"/>
                <a:ext cx="3599234" cy="0"/>
              </a:xfrm>
              <a:prstGeom prst="lin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A3311EB-6DA1-BE40-8300-E0A7E76CCC9C}"/>
                </a:ext>
              </a:extLst>
            </p:cNvPr>
            <p:cNvCxnSpPr/>
            <p:nvPr/>
          </p:nvCxnSpPr>
          <p:spPr>
            <a:xfrm>
              <a:off x="5651500" y="3797300"/>
              <a:ext cx="0" cy="381000"/>
            </a:xfrm>
            <a:prstGeom prst="straightConnector1">
              <a:avLst/>
            </a:prstGeom>
            <a:ln w="127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6745885-D0C9-5C4A-8189-6C1C08532D61}"/>
              </a:ext>
            </a:extLst>
          </p:cNvPr>
          <p:cNvGrpSpPr/>
          <p:nvPr/>
        </p:nvGrpSpPr>
        <p:grpSpPr>
          <a:xfrm>
            <a:off x="4108450" y="3622675"/>
            <a:ext cx="3819526" cy="1695450"/>
            <a:chOff x="4108450" y="3622675"/>
            <a:chExt cx="3819526" cy="1695450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CE8174FE-3375-6647-833E-1BBA1779B8E0}"/>
                </a:ext>
              </a:extLst>
            </p:cNvPr>
            <p:cNvGrpSpPr/>
            <p:nvPr/>
          </p:nvGrpSpPr>
          <p:grpSpPr>
            <a:xfrm>
              <a:off x="4108450" y="3975100"/>
              <a:ext cx="3819526" cy="1343025"/>
              <a:chOff x="4108450" y="3975100"/>
              <a:chExt cx="3819526" cy="1343025"/>
            </a:xfrm>
          </p:grpSpPr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D9182BCB-9C63-4F4E-9BFE-C6ED53E720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45350" y="3981450"/>
                <a:ext cx="679450" cy="1254125"/>
              </a:xfrm>
              <a:prstGeom prst="straightConnector1">
                <a:avLst/>
              </a:prstGeom>
              <a:ln w="127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3A530988-F896-F240-A4FD-4D4D80C11F4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08450" y="3975100"/>
                <a:ext cx="3816350" cy="1339850"/>
              </a:xfrm>
              <a:prstGeom prst="straightConnector1">
                <a:avLst/>
              </a:prstGeom>
              <a:ln w="127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6D2A9933-F916-0E46-A509-25FD8F0018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70475" y="3978275"/>
                <a:ext cx="2854325" cy="1298575"/>
              </a:xfrm>
              <a:prstGeom prst="straightConnector1">
                <a:avLst/>
              </a:prstGeom>
              <a:ln w="127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BDE4AE1E-DD47-A648-8E75-B628D3E56B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07050" y="3984625"/>
                <a:ext cx="2320926" cy="1333500"/>
              </a:xfrm>
              <a:prstGeom prst="straightConnector1">
                <a:avLst/>
              </a:prstGeom>
              <a:ln w="127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2C801921-8F99-4345-AADF-C79B5379ABC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65900" y="3984625"/>
                <a:ext cx="1358900" cy="1193800"/>
              </a:xfrm>
              <a:prstGeom prst="straightConnector1">
                <a:avLst/>
              </a:prstGeom>
              <a:ln w="127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7A7E738-8F7C-B641-98A4-26125EAB1AA9}"/>
                </a:ext>
              </a:extLst>
            </p:cNvPr>
            <p:cNvCxnSpPr/>
            <p:nvPr/>
          </p:nvCxnSpPr>
          <p:spPr>
            <a:xfrm flipV="1">
              <a:off x="7921625" y="3622675"/>
              <a:ext cx="0" cy="358775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434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/>
      <p:bldP spid="36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05" y="205665"/>
            <a:ext cx="11393310" cy="894622"/>
          </a:xfrm>
        </p:spPr>
        <p:txBody>
          <a:bodyPr>
            <a:normAutofit/>
          </a:bodyPr>
          <a:lstStyle/>
          <a:p>
            <a:r>
              <a:rPr lang="ru-RU" sz="4800" dirty="0"/>
              <a:t>Управление </a:t>
            </a:r>
            <a:r>
              <a:rPr lang="ru-RU" sz="4800" dirty="0" err="1"/>
              <a:t>перегрузкои</a:t>
            </a:r>
            <a:r>
              <a:rPr lang="ru-RU" sz="4800" dirty="0"/>
              <a:t>̆ </a:t>
            </a:r>
            <a:r>
              <a:rPr lang="en-US" sz="4800" dirty="0"/>
              <a:t>TCP: </a:t>
            </a:r>
            <a:r>
              <a:rPr lang="ru-RU" sz="4800" dirty="0"/>
              <a:t>подробности </a:t>
            </a:r>
            <a:endParaRPr lang="en-US" sz="4400" b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52FB642-7743-D04C-959D-0819117703FA}"/>
              </a:ext>
            </a:extLst>
          </p:cNvPr>
          <p:cNvGrpSpPr/>
          <p:nvPr/>
        </p:nvGrpSpPr>
        <p:grpSpPr>
          <a:xfrm>
            <a:off x="852200" y="4838078"/>
            <a:ext cx="10298400" cy="1695450"/>
            <a:chOff x="852200" y="4838078"/>
            <a:chExt cx="10298400" cy="169545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3AD1E1-01ED-504A-8B9E-72DE11AF70D1}"/>
                </a:ext>
              </a:extLst>
            </p:cNvPr>
            <p:cNvSpPr/>
            <p:nvPr/>
          </p:nvSpPr>
          <p:spPr>
            <a:xfrm>
              <a:off x="5989208" y="4895568"/>
              <a:ext cx="5161392" cy="3651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Rectangle 3">
              <a:extLst>
                <a:ext uri="{FF2B5EF4-FFF2-40B4-BE49-F238E27FC236}">
                  <a16:creationId xmlns:a16="http://schemas.microsoft.com/office/drawing/2014/main" id="{A0DE5D89-38AB-C14E-891D-428C6A0AD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2200" y="4838078"/>
              <a:ext cx="9628822" cy="1695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284163" indent="-284163" algn="l" rtl="0" eaLnBrk="0" fontAlgn="base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687388" indent="-230188" algn="l" rtl="0" eaLnBrk="0" fontAlgn="base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Times New Roman" pitchFamily="-109" charset="0"/>
                  <a:ea typeface="ＭＳ Ｐゴシック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  <a:ea typeface="ＭＳ Ｐゴシック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9pPr>
            </a:lstStyle>
            <a:p>
              <a:pPr marL="284163" marR="0" lvl="0" indent="-284163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charset="2"/>
                <a:buChar char="§"/>
                <a:tabLst/>
                <a:defRPr/>
              </a:pPr>
              <a:r>
                <a:rPr kumimoji="0" lang="ru-RU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Предел передачи отправителя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:</a:t>
              </a:r>
            </a:p>
            <a:p>
              <a:pPr marL="284163" marR="0" lvl="0" indent="-284163" algn="l" defTabSz="914400" rtl="0" eaLnBrk="0" fontAlgn="base" latinLnBrk="0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charset="2"/>
                <a:buChar char="§"/>
                <a:tabLst/>
                <a:defRPr/>
              </a:pP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" pitchFamily="2" charset="0"/>
                  <a:ea typeface="ＭＳ Ｐゴシック" charset="0"/>
                  <a:cs typeface="+mn-cs"/>
                </a:rPr>
                <a:t>cwnd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" pitchFamily="2" charset="0"/>
                  <a:ea typeface="ＭＳ Ｐゴシック" charset="0"/>
                  <a:cs typeface="+mn-cs"/>
                </a:rPr>
                <a:t> </a:t>
              </a:r>
              <a:r>
                <a:rPr kumimoji="0" lang="ru-RU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это динамическая функция от осознанной перегрузки сети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  <a:p>
              <a:pPr marL="284163" marR="0" lvl="0" indent="-284163" algn="l" defTabSz="914400" rtl="0" eaLnBrk="0" fontAlgn="base" latinLnBrk="0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charset="2"/>
                <a:buChar char="§"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+mn-cs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3A34342-F85F-A641-8C18-F113159FACD0}"/>
                </a:ext>
              </a:extLst>
            </p:cNvPr>
            <p:cNvGrpSpPr/>
            <p:nvPr/>
          </p:nvGrpSpPr>
          <p:grpSpPr>
            <a:xfrm>
              <a:off x="6040008" y="4887177"/>
              <a:ext cx="4888123" cy="397144"/>
              <a:chOff x="5614194" y="4809655"/>
              <a:chExt cx="4888123" cy="397144"/>
            </a:xfrm>
          </p:grpSpPr>
          <p:sp>
            <p:nvSpPr>
              <p:cNvPr id="181" name="Text Box 71">
                <a:extLst>
                  <a:ext uri="{FF2B5EF4-FFF2-40B4-BE49-F238E27FC236}">
                    <a16:creationId xmlns:a16="http://schemas.microsoft.com/office/drawing/2014/main" id="{77C08B5B-9AE1-D240-830E-26ECD6D166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14194" y="4868630"/>
                <a:ext cx="4395788" cy="3381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225425" indent="-225425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225425" marR="0" lvl="0" indent="-225425" algn="l" defTabSz="914400" rtl="0" eaLnBrk="0" fontAlgn="base" latinLnBrk="0" hangingPunct="0">
                  <a:lnSpc>
                    <a:spcPct val="85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99"/>
                  </a:buClr>
                  <a:buSzPct val="65000"/>
                  <a:buFont typeface="Wingdings" charset="0"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charset="0"/>
                    <a:ea typeface="ＭＳ Ｐゴシック" charset="0"/>
                    <a:cs typeface="+mn-cs"/>
                  </a:rPr>
                  <a:t>LastByteSent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charset="0"/>
                    <a:ea typeface="ＭＳ Ｐゴシック" charset="0"/>
                    <a:cs typeface="+mn-cs"/>
                  </a:rPr>
                  <a:t>- </a:t>
                </a:r>
                <a:r>
                  <a:rPr kumimoji="0" 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charset="0"/>
                    <a:ea typeface="ＭＳ Ｐゴシック" charset="0"/>
                    <a:cs typeface="+mn-cs"/>
                  </a:rPr>
                  <a:t>LastByteAcked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ED586FE-6CBA-AA48-85C7-A1A11BDABF7D}"/>
                  </a:ext>
                </a:extLst>
              </p:cNvPr>
              <p:cNvGrpSpPr/>
              <p:nvPr/>
            </p:nvGrpSpPr>
            <p:grpSpPr>
              <a:xfrm>
                <a:off x="9416467" y="4809655"/>
                <a:ext cx="1085850" cy="366713"/>
                <a:chOff x="7709188" y="4768381"/>
                <a:chExt cx="1085850" cy="366713"/>
              </a:xfrm>
            </p:grpSpPr>
            <p:grpSp>
              <p:nvGrpSpPr>
                <p:cNvPr id="182" name="Group 74">
                  <a:extLst>
                    <a:ext uri="{FF2B5EF4-FFF2-40B4-BE49-F238E27FC236}">
                      <a16:creationId xmlns:a16="http://schemas.microsoft.com/office/drawing/2014/main" id="{059D1AF2-00E8-024F-B782-BBF97100FEB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709188" y="4789019"/>
                  <a:ext cx="350837" cy="336550"/>
                  <a:chOff x="2059" y="2097"/>
                  <a:chExt cx="221" cy="212"/>
                </a:xfrm>
              </p:grpSpPr>
              <p:sp>
                <p:nvSpPr>
                  <p:cNvPr id="183" name="Text Box 72">
                    <a:extLst>
                      <a:ext uri="{FF2B5EF4-FFF2-40B4-BE49-F238E27FC236}">
                        <a16:creationId xmlns:a16="http://schemas.microsoft.com/office/drawing/2014/main" id="{50EA1644-3183-7A41-97FA-03AEA0F526B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9" y="2097"/>
                    <a:ext cx="221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6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charset="0"/>
                        <a:ea typeface="ＭＳ Ｐゴシック" charset="0"/>
                        <a:cs typeface="+mn-cs"/>
                      </a:rPr>
                      <a:t>&lt;</a:t>
                    </a:r>
                  </a:p>
                </p:txBody>
              </p:sp>
              <p:sp>
                <p:nvSpPr>
                  <p:cNvPr id="184" name="Line 73">
                    <a:extLst>
                      <a:ext uri="{FF2B5EF4-FFF2-40B4-BE49-F238E27FC236}">
                        <a16:creationId xmlns:a16="http://schemas.microsoft.com/office/drawing/2014/main" id="{B966005D-C4C4-C547-86E3-65FDA3A33E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133" y="2269"/>
                    <a:ext cx="85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sp>
              <p:nvSpPr>
                <p:cNvPr id="185" name="Text Box 75">
                  <a:extLst>
                    <a:ext uri="{FF2B5EF4-FFF2-40B4-BE49-F238E27FC236}">
                      <a16:creationId xmlns:a16="http://schemas.microsoft.com/office/drawing/2014/main" id="{4F80A37A-B578-A447-95BD-D5D7AC31E6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064788" y="4768381"/>
                  <a:ext cx="730250" cy="3667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ourier New" charset="0"/>
                      <a:ea typeface="ＭＳ Ｐゴシック" charset="0"/>
                      <a:cs typeface="+mn-cs"/>
                    </a:rPr>
                    <a:t>cwnd</a:t>
                  </a:r>
                  <a:endPara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charset="0"/>
                    <a:ea typeface="ＭＳ Ｐゴシック" charset="0"/>
                    <a:cs typeface="+mn-cs"/>
                  </a:endParaRPr>
                </a:p>
              </p:txBody>
            </p:sp>
          </p:grpSp>
        </p:grpSp>
      </p:grpSp>
      <p:sp>
        <p:nvSpPr>
          <p:cNvPr id="165" name="Rectangle 47">
            <a:extLst>
              <a:ext uri="{FF2B5EF4-FFF2-40B4-BE49-F238E27FC236}">
                <a16:creationId xmlns:a16="http://schemas.microsoft.com/office/drawing/2014/main" id="{DE6B816E-28FD-F042-BAC6-6005321F7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221" y="2927773"/>
            <a:ext cx="4503412" cy="1075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EB66EB-894C-A043-A360-C60A865F68A4}"/>
              </a:ext>
            </a:extLst>
          </p:cNvPr>
          <p:cNvGrpSpPr/>
          <p:nvPr/>
        </p:nvGrpSpPr>
        <p:grpSpPr>
          <a:xfrm>
            <a:off x="1109753" y="2849038"/>
            <a:ext cx="1447099" cy="1111003"/>
            <a:chOff x="1109753" y="2849038"/>
            <a:chExt cx="1447099" cy="1111003"/>
          </a:xfrm>
        </p:grpSpPr>
        <p:sp>
          <p:nvSpPr>
            <p:cNvPr id="168" name="Freeform 53">
              <a:extLst>
                <a:ext uri="{FF2B5EF4-FFF2-40B4-BE49-F238E27FC236}">
                  <a16:creationId xmlns:a16="http://schemas.microsoft.com/office/drawing/2014/main" id="{E3EEFD92-7050-9249-80C1-240C22D52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283" y="2849038"/>
              <a:ext cx="187569" cy="464732"/>
            </a:xfrm>
            <a:custGeom>
              <a:avLst/>
              <a:gdLst>
                <a:gd name="T0" fmla="*/ 2147483647 w 91"/>
                <a:gd name="T1" fmla="*/ 0 h 242"/>
                <a:gd name="T2" fmla="*/ 2147483647 w 91"/>
                <a:gd name="T3" fmla="*/ 2147483647 h 242"/>
                <a:gd name="T4" fmla="*/ 0 w 91"/>
                <a:gd name="T5" fmla="*/ 2147483647 h 2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" h="242">
                  <a:moveTo>
                    <a:pt x="91" y="0"/>
                  </a:moveTo>
                  <a:lnTo>
                    <a:pt x="88" y="242"/>
                  </a:lnTo>
                  <a:lnTo>
                    <a:pt x="0" y="242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70" name="Text Box 57">
              <a:extLst>
                <a:ext uri="{FF2B5EF4-FFF2-40B4-BE49-F238E27FC236}">
                  <a16:creationId xmlns:a16="http://schemas.microsoft.com/office/drawing/2014/main" id="{4DCFBA68-55DB-2E45-83BC-59D80627D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753" y="3119811"/>
              <a:ext cx="1308371" cy="840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800" kern="0" dirty="0">
                  <a:solidFill>
                    <a:srgbClr val="000000"/>
                  </a:solidFill>
                  <a:latin typeface="Calibri" panose="020F0502020204030204"/>
                </a:rPr>
                <a:t>п</a:t>
              </a:r>
              <a:r>
                <a:rPr kumimoji="0" lang="ru-RU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оследний</a:t>
              </a:r>
              <a:r>
                <a: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байт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ACKed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8C3752B-025F-E94F-8654-13F54E9C670F}"/>
              </a:ext>
            </a:extLst>
          </p:cNvPr>
          <p:cNvGrpSpPr/>
          <p:nvPr/>
        </p:nvGrpSpPr>
        <p:grpSpPr>
          <a:xfrm>
            <a:off x="3824084" y="2948877"/>
            <a:ext cx="1759290" cy="1781835"/>
            <a:chOff x="3824084" y="2948877"/>
            <a:chExt cx="1759290" cy="1781835"/>
          </a:xfrm>
        </p:grpSpPr>
        <p:sp>
          <p:nvSpPr>
            <p:cNvPr id="172" name="Text Box 59">
              <a:extLst>
                <a:ext uri="{FF2B5EF4-FFF2-40B4-BE49-F238E27FC236}">
                  <a16:creationId xmlns:a16="http://schemas.microsoft.com/office/drawing/2014/main" id="{44BFDC0C-7E1F-194B-B1D5-936A10568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9525" y="3890482"/>
              <a:ext cx="1603849" cy="840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800" kern="0" dirty="0">
                  <a:solidFill>
                    <a:srgbClr val="000000"/>
                  </a:solidFill>
                  <a:latin typeface="Calibri" panose="020F0502020204030204"/>
                </a:rPr>
                <a:t>п</a:t>
              </a:r>
              <a:r>
                <a:rPr kumimoji="0" lang="ru-RU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оследний</a:t>
              </a:r>
              <a:r>
                <a: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отправленный байт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  <p:sp>
          <p:nvSpPr>
            <p:cNvPr id="180" name="Freeform 69">
              <a:extLst>
                <a:ext uri="{FF2B5EF4-FFF2-40B4-BE49-F238E27FC236}">
                  <a16:creationId xmlns:a16="http://schemas.microsoft.com/office/drawing/2014/main" id="{33A90F9A-C7CE-C44A-B81F-BFED1356069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824084" y="2948877"/>
              <a:ext cx="190240" cy="1102896"/>
            </a:xfrm>
            <a:custGeom>
              <a:avLst/>
              <a:gdLst>
                <a:gd name="T0" fmla="*/ 2147483647 w 91"/>
                <a:gd name="T1" fmla="*/ 0 h 242"/>
                <a:gd name="T2" fmla="*/ 2147483647 w 91"/>
                <a:gd name="T3" fmla="*/ 2147483647 h 242"/>
                <a:gd name="T4" fmla="*/ 0 w 91"/>
                <a:gd name="T5" fmla="*/ 2147483647 h 242"/>
                <a:gd name="T6" fmla="*/ 0 60000 65536"/>
                <a:gd name="T7" fmla="*/ 0 60000 65536"/>
                <a:gd name="T8" fmla="*/ 0 60000 65536"/>
                <a:gd name="connsiteX0" fmla="*/ 9412 w 9670"/>
                <a:gd name="connsiteY0" fmla="*/ 0 h 9938"/>
                <a:gd name="connsiteX1" fmla="*/ 9670 w 9670"/>
                <a:gd name="connsiteY1" fmla="*/ 9938 h 9938"/>
                <a:gd name="connsiteX2" fmla="*/ 0 w 9670"/>
                <a:gd name="connsiteY2" fmla="*/ 9938 h 9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70" h="9938">
                  <a:moveTo>
                    <a:pt x="9412" y="0"/>
                  </a:moveTo>
                  <a:lnTo>
                    <a:pt x="9670" y="9938"/>
                  </a:lnTo>
                  <a:lnTo>
                    <a:pt x="0" y="9938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2CF5997-36CB-D147-BC28-3AEB4C853BEA}"/>
              </a:ext>
            </a:extLst>
          </p:cNvPr>
          <p:cNvGrpSpPr/>
          <p:nvPr/>
        </p:nvGrpSpPr>
        <p:grpSpPr>
          <a:xfrm>
            <a:off x="1289051" y="1292332"/>
            <a:ext cx="4641849" cy="1497173"/>
            <a:chOff x="1289051" y="1292332"/>
            <a:chExt cx="4641849" cy="1497173"/>
          </a:xfrm>
        </p:grpSpPr>
        <p:sp>
          <p:nvSpPr>
            <p:cNvPr id="104" name="Rectangle 12">
              <a:extLst>
                <a:ext uri="{FF2B5EF4-FFF2-40B4-BE49-F238E27FC236}">
                  <a16:creationId xmlns:a16="http://schemas.microsoft.com/office/drawing/2014/main" id="{04993FEE-920A-A241-8D22-76E5FD7E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854" y="2034797"/>
              <a:ext cx="86000" cy="752789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CC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5" name="Rectangle 13">
              <a:extLst>
                <a:ext uri="{FF2B5EF4-FFF2-40B4-BE49-F238E27FC236}">
                  <a16:creationId xmlns:a16="http://schemas.microsoft.com/office/drawing/2014/main" id="{18E83275-ACB2-EC4C-B6DC-CBDA17C3A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805" y="2036716"/>
              <a:ext cx="85998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6" name="Rectangle 14">
              <a:extLst>
                <a:ext uri="{FF2B5EF4-FFF2-40B4-BE49-F238E27FC236}">
                  <a16:creationId xmlns:a16="http://schemas.microsoft.com/office/drawing/2014/main" id="{DAC860B7-5379-0C49-8B6D-4F42EEEC8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852" y="2034797"/>
              <a:ext cx="85998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7" name="Rectangle 15">
              <a:extLst>
                <a:ext uri="{FF2B5EF4-FFF2-40B4-BE49-F238E27FC236}">
                  <a16:creationId xmlns:a16="http://schemas.microsoft.com/office/drawing/2014/main" id="{850E3686-28F1-ED45-BCA0-8626CD94C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6801" y="2034797"/>
              <a:ext cx="86000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8" name="Rectangle 16">
              <a:extLst>
                <a:ext uri="{FF2B5EF4-FFF2-40B4-BE49-F238E27FC236}">
                  <a16:creationId xmlns:a16="http://schemas.microsoft.com/office/drawing/2014/main" id="{2B67993F-458E-AA4F-8BDA-DD554E74E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653" y="2034797"/>
              <a:ext cx="86000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9" name="Rectangle 17">
              <a:extLst>
                <a:ext uri="{FF2B5EF4-FFF2-40B4-BE49-F238E27FC236}">
                  <a16:creationId xmlns:a16="http://schemas.microsoft.com/office/drawing/2014/main" id="{0FAD288D-252F-5745-BF73-6A260AA67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0604" y="2034797"/>
              <a:ext cx="85998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0" name="Rectangle 18">
              <a:extLst>
                <a:ext uri="{FF2B5EF4-FFF2-40B4-BE49-F238E27FC236}">
                  <a16:creationId xmlns:a16="http://schemas.microsoft.com/office/drawing/2014/main" id="{F50804B5-A9B0-B741-A2CB-DC3CFBF386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261" y="2034797"/>
              <a:ext cx="85998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1" name="Rectangle 19">
              <a:extLst>
                <a:ext uri="{FF2B5EF4-FFF2-40B4-BE49-F238E27FC236}">
                  <a16:creationId xmlns:a16="http://schemas.microsoft.com/office/drawing/2014/main" id="{E9319E92-5123-8943-BEB7-081DA31AB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113" y="2034797"/>
              <a:ext cx="85998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2" name="Rectangle 20">
              <a:extLst>
                <a:ext uri="{FF2B5EF4-FFF2-40B4-BE49-F238E27FC236}">
                  <a16:creationId xmlns:a16="http://schemas.microsoft.com/office/drawing/2014/main" id="{C56329EF-B8DA-E848-8471-F7AB6A81A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965" y="2034797"/>
              <a:ext cx="85998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3" name="Rectangle 21">
              <a:extLst>
                <a:ext uri="{FF2B5EF4-FFF2-40B4-BE49-F238E27FC236}">
                  <a16:creationId xmlns:a16="http://schemas.microsoft.com/office/drawing/2014/main" id="{B6EA82BD-4235-744C-8CC2-3D0E84463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500" y="2034797"/>
              <a:ext cx="86000" cy="752789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4" name="Rectangle 22">
              <a:extLst>
                <a:ext uri="{FF2B5EF4-FFF2-40B4-BE49-F238E27FC236}">
                  <a16:creationId xmlns:a16="http://schemas.microsoft.com/office/drawing/2014/main" id="{3AB484C5-F544-AD4F-AC56-F33B38DBB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4547" y="2036716"/>
              <a:ext cx="86000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5" name="Rectangle 23">
              <a:extLst>
                <a:ext uri="{FF2B5EF4-FFF2-40B4-BE49-F238E27FC236}">
                  <a16:creationId xmlns:a16="http://schemas.microsoft.com/office/drawing/2014/main" id="{1DD6947E-4A84-9D4E-B2FC-3A5E7F6D1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2498" y="2034797"/>
              <a:ext cx="85998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6" name="Rectangle 24">
              <a:extLst>
                <a:ext uri="{FF2B5EF4-FFF2-40B4-BE49-F238E27FC236}">
                  <a16:creationId xmlns:a16="http://schemas.microsoft.com/office/drawing/2014/main" id="{2A55A81B-B032-0840-A48D-1D5352A23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0447" y="2034797"/>
              <a:ext cx="86000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7" name="Rectangle 25">
              <a:extLst>
                <a:ext uri="{FF2B5EF4-FFF2-40B4-BE49-F238E27FC236}">
                  <a16:creationId xmlns:a16="http://schemas.microsoft.com/office/drawing/2014/main" id="{EBC4122E-0CCF-1548-9A66-7DCD08E74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8397" y="2034797"/>
              <a:ext cx="85998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8" name="Rectangle 26">
              <a:extLst>
                <a:ext uri="{FF2B5EF4-FFF2-40B4-BE49-F238E27FC236}">
                  <a16:creationId xmlns:a16="http://schemas.microsoft.com/office/drawing/2014/main" id="{DB7235A0-624C-DB45-8BCC-3CE6B9164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249" y="2034797"/>
              <a:ext cx="85998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19" name="Rectangle 27">
              <a:extLst>
                <a:ext uri="{FF2B5EF4-FFF2-40B4-BE49-F238E27FC236}">
                  <a16:creationId xmlns:a16="http://schemas.microsoft.com/office/drawing/2014/main" id="{345917A5-9719-BB4F-9C0B-ACD89A8BB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907" y="2034797"/>
              <a:ext cx="85998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0" name="Rectangle 28">
              <a:extLst>
                <a:ext uri="{FF2B5EF4-FFF2-40B4-BE49-F238E27FC236}">
                  <a16:creationId xmlns:a16="http://schemas.microsoft.com/office/drawing/2014/main" id="{4C1474B9-991E-6847-8B01-DE0C95138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759" y="2034797"/>
              <a:ext cx="85998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1" name="Rectangle 29">
              <a:extLst>
                <a:ext uri="{FF2B5EF4-FFF2-40B4-BE49-F238E27FC236}">
                  <a16:creationId xmlns:a16="http://schemas.microsoft.com/office/drawing/2014/main" id="{1FEE069D-BAD8-8A43-9829-68BF4DBC5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9708" y="2034797"/>
              <a:ext cx="86000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2" name="Rectangle 30">
              <a:extLst>
                <a:ext uri="{FF2B5EF4-FFF2-40B4-BE49-F238E27FC236}">
                  <a16:creationId xmlns:a16="http://schemas.microsoft.com/office/drawing/2014/main" id="{F6A54E32-B859-A84C-B9EB-275C556CD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170" y="2034797"/>
              <a:ext cx="86000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3" name="Rectangle 31">
              <a:extLst>
                <a:ext uri="{FF2B5EF4-FFF2-40B4-BE49-F238E27FC236}">
                  <a16:creationId xmlns:a16="http://schemas.microsoft.com/office/drawing/2014/main" id="{F693AF70-5D12-874C-A1FE-39895AB51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3022" y="2034797"/>
              <a:ext cx="86000" cy="75278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4" name="Rectangle 32">
              <a:extLst>
                <a:ext uri="{FF2B5EF4-FFF2-40B4-BE49-F238E27FC236}">
                  <a16:creationId xmlns:a16="http://schemas.microsoft.com/office/drawing/2014/main" id="{8AF2AC6B-DBDA-9B44-8499-2FA57D219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778" y="2032876"/>
              <a:ext cx="85998" cy="75278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5" name="Rectangle 33">
              <a:extLst>
                <a:ext uri="{FF2B5EF4-FFF2-40B4-BE49-F238E27FC236}">
                  <a16:creationId xmlns:a16="http://schemas.microsoft.com/office/drawing/2014/main" id="{3C5EC589-0EEE-AA43-956D-7E1A6B8E7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435" y="2032876"/>
              <a:ext cx="85998" cy="75278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6" name="Rectangle 34">
              <a:extLst>
                <a:ext uri="{FF2B5EF4-FFF2-40B4-BE49-F238E27FC236}">
                  <a16:creationId xmlns:a16="http://schemas.microsoft.com/office/drawing/2014/main" id="{00489FD8-0BA0-844E-AA41-BDE801D2E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6384" y="2032876"/>
              <a:ext cx="86000" cy="75278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7" name="Rectangle 35">
              <a:extLst>
                <a:ext uri="{FF2B5EF4-FFF2-40B4-BE49-F238E27FC236}">
                  <a16:creationId xmlns:a16="http://schemas.microsoft.com/office/drawing/2014/main" id="{7CDE0EFB-7CC4-304D-AD89-8FC08C1FB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2236" y="2032876"/>
              <a:ext cx="86000" cy="75278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8" name="Rectangle 36">
              <a:extLst>
                <a:ext uri="{FF2B5EF4-FFF2-40B4-BE49-F238E27FC236}">
                  <a16:creationId xmlns:a16="http://schemas.microsoft.com/office/drawing/2014/main" id="{6EECC216-B56D-D043-93ED-F50164EF4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698" y="2032876"/>
              <a:ext cx="86000" cy="75278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9" name="Rectangle 37">
              <a:extLst>
                <a:ext uri="{FF2B5EF4-FFF2-40B4-BE49-F238E27FC236}">
                  <a16:creationId xmlns:a16="http://schemas.microsoft.com/office/drawing/2014/main" id="{2DDF4004-027D-3448-8C19-8E608E21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550" y="2032876"/>
              <a:ext cx="86000" cy="75278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0" name="Rectangle 38">
              <a:extLst>
                <a:ext uri="{FF2B5EF4-FFF2-40B4-BE49-F238E27FC236}">
                  <a16:creationId xmlns:a16="http://schemas.microsoft.com/office/drawing/2014/main" id="{66B062CA-DE3B-DE43-ABC0-B0129B267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3501" y="2034797"/>
              <a:ext cx="85998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1" name="Rectangle 39">
              <a:extLst>
                <a:ext uri="{FF2B5EF4-FFF2-40B4-BE49-F238E27FC236}">
                  <a16:creationId xmlns:a16="http://schemas.microsoft.com/office/drawing/2014/main" id="{B8FF22AA-6251-9B4A-8B71-33B1C663B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1450" y="2036716"/>
              <a:ext cx="86000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2" name="Rectangle 40">
              <a:extLst>
                <a:ext uri="{FF2B5EF4-FFF2-40B4-BE49-F238E27FC236}">
                  <a16:creationId xmlns:a16="http://schemas.microsoft.com/office/drawing/2014/main" id="{FAB9104E-A760-C644-B315-33CD7DEB1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9400" y="2034797"/>
              <a:ext cx="85998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3" name="Rectangle 41">
              <a:extLst>
                <a:ext uri="{FF2B5EF4-FFF2-40B4-BE49-F238E27FC236}">
                  <a16:creationId xmlns:a16="http://schemas.microsoft.com/office/drawing/2014/main" id="{84289F99-D270-C140-AA7A-F6C4AFA07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448" y="2034797"/>
              <a:ext cx="85998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4" name="Rectangle 42">
              <a:extLst>
                <a:ext uri="{FF2B5EF4-FFF2-40B4-BE49-F238E27FC236}">
                  <a16:creationId xmlns:a16="http://schemas.microsoft.com/office/drawing/2014/main" id="{CDFBFB7B-6E55-9045-8777-DB8B3B13C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5300" y="2034797"/>
              <a:ext cx="85998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7" name="Rectangle 43">
              <a:extLst>
                <a:ext uri="{FF2B5EF4-FFF2-40B4-BE49-F238E27FC236}">
                  <a16:creationId xmlns:a16="http://schemas.microsoft.com/office/drawing/2014/main" id="{AD3CDD9F-C7EC-964D-A02B-C8B9C75CC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1152" y="2034797"/>
              <a:ext cx="85998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8" name="Rectangle 44">
              <a:extLst>
                <a:ext uri="{FF2B5EF4-FFF2-40B4-BE49-F238E27FC236}">
                  <a16:creationId xmlns:a16="http://schemas.microsoft.com/office/drawing/2014/main" id="{A68B931F-B222-6643-B4DE-15E3E8354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2809" y="2034797"/>
              <a:ext cx="85998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63" name="Rectangle 45">
              <a:extLst>
                <a:ext uri="{FF2B5EF4-FFF2-40B4-BE49-F238E27FC236}">
                  <a16:creationId xmlns:a16="http://schemas.microsoft.com/office/drawing/2014/main" id="{7D3A9CBD-AC18-2744-9564-5C628A27F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59" y="2034797"/>
              <a:ext cx="86000" cy="752789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64" name="Rectangle 46">
              <a:extLst>
                <a:ext uri="{FF2B5EF4-FFF2-40B4-BE49-F238E27FC236}">
                  <a16:creationId xmlns:a16="http://schemas.microsoft.com/office/drawing/2014/main" id="{7BD5CB89-7651-AC4B-B6A7-CB76771F9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6611" y="2034797"/>
              <a:ext cx="86000" cy="752789"/>
            </a:xfrm>
            <a:prstGeom prst="rect">
              <a:avLst/>
            </a:prstGeom>
            <a:gradFill rotWithShape="1">
              <a:gsLst>
                <a:gs pos="0">
                  <a:srgbClr val="B2B2B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66" name="Rectangle 48">
              <a:extLst>
                <a:ext uri="{FF2B5EF4-FFF2-40B4-BE49-F238E27FC236}">
                  <a16:creationId xmlns:a16="http://schemas.microsoft.com/office/drawing/2014/main" id="{22B83E8B-5347-B046-AB4A-F500B639B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488" y="1902290"/>
              <a:ext cx="4503412" cy="1075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73" name="Text Box 61">
              <a:extLst>
                <a:ext uri="{FF2B5EF4-FFF2-40B4-BE49-F238E27FC236}">
                  <a16:creationId xmlns:a16="http://schemas.microsoft.com/office/drawing/2014/main" id="{EC2166A2-B157-124D-AD95-CDDC7B2DD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0882" y="1648799"/>
              <a:ext cx="805454" cy="343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charset="0"/>
                  <a:ea typeface="ＭＳ Ｐゴシック" charset="0"/>
                  <a:cs typeface="+mn-cs"/>
                </a:rPr>
                <a:t>cwnd</a:t>
              </a:r>
              <a:endParaRPr kumimoji="0" lang="en-US" sz="14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74" name="Group 62">
              <a:extLst>
                <a:ext uri="{FF2B5EF4-FFF2-40B4-BE49-F238E27FC236}">
                  <a16:creationId xmlns:a16="http://schemas.microsoft.com/office/drawing/2014/main" id="{A2ECB346-2348-1D42-A5A0-3073BBFAF7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2141" y="1750580"/>
              <a:ext cx="591506" cy="142108"/>
              <a:chOff x="4250" y="1692"/>
              <a:chExt cx="374" cy="86"/>
            </a:xfrm>
          </p:grpSpPr>
          <p:sp>
            <p:nvSpPr>
              <p:cNvPr id="175" name="Line 63">
                <a:extLst>
                  <a:ext uri="{FF2B5EF4-FFF2-40B4-BE49-F238E27FC236}">
                    <a16:creationId xmlns:a16="http://schemas.microsoft.com/office/drawing/2014/main" id="{D8AB4372-6622-194F-8B2C-95E11AB4BD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0" y="1738"/>
                <a:ext cx="374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76" name="Line 64">
                <a:extLst>
                  <a:ext uri="{FF2B5EF4-FFF2-40B4-BE49-F238E27FC236}">
                    <a16:creationId xmlns:a16="http://schemas.microsoft.com/office/drawing/2014/main" id="{90113FC4-9E6C-1344-9A19-D18BED38D2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1" y="1692"/>
                <a:ext cx="0" cy="8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177" name="Group 65">
              <a:extLst>
                <a:ext uri="{FF2B5EF4-FFF2-40B4-BE49-F238E27FC236}">
                  <a16:creationId xmlns:a16="http://schemas.microsoft.com/office/drawing/2014/main" id="{DA340DC1-A02D-8B4C-B20C-F58E960E37E4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650352" y="1773625"/>
              <a:ext cx="616676" cy="149790"/>
              <a:chOff x="4250" y="1692"/>
              <a:chExt cx="374" cy="86"/>
            </a:xfrm>
          </p:grpSpPr>
          <p:sp>
            <p:nvSpPr>
              <p:cNvPr id="178" name="Line 66">
                <a:extLst>
                  <a:ext uri="{FF2B5EF4-FFF2-40B4-BE49-F238E27FC236}">
                    <a16:creationId xmlns:a16="http://schemas.microsoft.com/office/drawing/2014/main" id="{996A9ACA-B6A9-274C-AF8C-6FDF8BEA3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60" y="1746"/>
                <a:ext cx="374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79" name="Line 67">
                <a:extLst>
                  <a:ext uri="{FF2B5EF4-FFF2-40B4-BE49-F238E27FC236}">
                    <a16:creationId xmlns:a16="http://schemas.microsoft.com/office/drawing/2014/main" id="{1CAF8AD6-4F2D-AF41-B54A-FA702FB44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2" y="1700"/>
                <a:ext cx="0" cy="8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87" name="Text Box 78">
              <a:extLst>
                <a:ext uri="{FF2B5EF4-FFF2-40B4-BE49-F238E27FC236}">
                  <a16:creationId xmlns:a16="http://schemas.microsoft.com/office/drawing/2014/main" id="{084366A9-52AF-9848-912D-70AD364BF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9051" y="1292332"/>
              <a:ext cx="447269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ru-RU" dirty="0">
                  <a:effectLst/>
                  <a:latin typeface="Tahoma" panose="020B0604030504040204" pitchFamily="34" charset="0"/>
                </a:rPr>
                <a:t>Диапазон порядковых номеров отправителя </a:t>
              </a:r>
              <a:endParaRPr lang="ru-RU" dirty="0">
                <a:effectLst/>
              </a:endParaRPr>
            </a:p>
          </p:txBody>
        </p:sp>
      </p:grpSp>
      <p:sp>
        <p:nvSpPr>
          <p:cNvPr id="198" name="Line 51">
            <a:extLst>
              <a:ext uri="{FF2B5EF4-FFF2-40B4-BE49-F238E27FC236}">
                <a16:creationId xmlns:a16="http://schemas.microsoft.com/office/drawing/2014/main" id="{E6E4B0C6-1414-3D4F-93A5-CCA3CEEBB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8860" y="2875555"/>
            <a:ext cx="700041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F77D345-5DCD-C84A-8957-E4F03648FFCF}"/>
              </a:ext>
            </a:extLst>
          </p:cNvPr>
          <p:cNvGrpSpPr/>
          <p:nvPr/>
        </p:nvGrpSpPr>
        <p:grpSpPr>
          <a:xfrm>
            <a:off x="4204169" y="2959619"/>
            <a:ext cx="1795928" cy="966524"/>
            <a:chOff x="4204169" y="2959619"/>
            <a:chExt cx="1795928" cy="966524"/>
          </a:xfrm>
        </p:grpSpPr>
        <p:sp>
          <p:nvSpPr>
            <p:cNvPr id="199" name="Freeform 69">
              <a:extLst>
                <a:ext uri="{FF2B5EF4-FFF2-40B4-BE49-F238E27FC236}">
                  <a16:creationId xmlns:a16="http://schemas.microsoft.com/office/drawing/2014/main" id="{59B379E2-D8BE-6243-B6FF-8D00B68FA2F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204169" y="2959619"/>
              <a:ext cx="190240" cy="549834"/>
            </a:xfrm>
            <a:custGeom>
              <a:avLst/>
              <a:gdLst>
                <a:gd name="T0" fmla="*/ 2147483647 w 91"/>
                <a:gd name="T1" fmla="*/ 0 h 242"/>
                <a:gd name="T2" fmla="*/ 2147483647 w 91"/>
                <a:gd name="T3" fmla="*/ 2147483647 h 242"/>
                <a:gd name="T4" fmla="*/ 0 w 91"/>
                <a:gd name="T5" fmla="*/ 2147483647 h 242"/>
                <a:gd name="T6" fmla="*/ 0 60000 65536"/>
                <a:gd name="T7" fmla="*/ 0 60000 65536"/>
                <a:gd name="T8" fmla="*/ 0 60000 65536"/>
                <a:gd name="connsiteX0" fmla="*/ 9412 w 9670"/>
                <a:gd name="connsiteY0" fmla="*/ 0 h 9938"/>
                <a:gd name="connsiteX1" fmla="*/ 9670 w 9670"/>
                <a:gd name="connsiteY1" fmla="*/ 9938 h 9938"/>
                <a:gd name="connsiteX2" fmla="*/ 0 w 9670"/>
                <a:gd name="connsiteY2" fmla="*/ 9938 h 9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70" h="9938">
                  <a:moveTo>
                    <a:pt x="9412" y="0"/>
                  </a:moveTo>
                  <a:lnTo>
                    <a:pt x="9670" y="9938"/>
                  </a:lnTo>
                  <a:lnTo>
                    <a:pt x="0" y="9938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0" name="Text Box 59">
              <a:extLst>
                <a:ext uri="{FF2B5EF4-FFF2-40B4-BE49-F238E27FC236}">
                  <a16:creationId xmlns:a16="http://schemas.microsoft.com/office/drawing/2014/main" id="{D18ACC8C-E30F-2B43-A012-02A119CFD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6248" y="3085913"/>
              <a:ext cx="1603849" cy="840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800" kern="0" dirty="0">
                  <a:solidFill>
                    <a:srgbClr val="000000"/>
                  </a:solidFill>
                  <a:latin typeface="Calibri" panose="020F0502020204030204"/>
                </a:rPr>
                <a:t>д</a:t>
              </a:r>
              <a:r>
                <a:rPr kumimoji="0" lang="ru-RU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оступны</a:t>
              </a:r>
              <a:r>
                <a: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, но еще не использованы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DAB0D8A-F035-A446-BFCD-CB14C1FE358B}"/>
              </a:ext>
            </a:extLst>
          </p:cNvPr>
          <p:cNvGrpSpPr/>
          <p:nvPr/>
        </p:nvGrpSpPr>
        <p:grpSpPr>
          <a:xfrm>
            <a:off x="7182668" y="1581124"/>
            <a:ext cx="4592627" cy="2447925"/>
            <a:chOff x="7182668" y="1581124"/>
            <a:chExt cx="4592627" cy="2447925"/>
          </a:xfrm>
        </p:grpSpPr>
        <p:sp>
          <p:nvSpPr>
            <p:cNvPr id="103" name="Rectangle 4">
              <a:extLst>
                <a:ext uri="{FF2B5EF4-FFF2-40B4-BE49-F238E27FC236}">
                  <a16:creationId xmlns:a16="http://schemas.microsoft.com/office/drawing/2014/main" id="{3906FFA2-1D5C-7540-9050-9ADF12840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82668" y="1581124"/>
              <a:ext cx="4592627" cy="2447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284163" indent="-284163" algn="l" rtl="0" eaLnBrk="0" fontAlgn="base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280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687388" indent="-230188" algn="l" rtl="0" eaLnBrk="0" fontAlgn="base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  <a:ea typeface="ＭＳ Ｐゴシック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Times New Roman" pitchFamily="-109" charset="0"/>
                  <a:ea typeface="ＭＳ Ｐゴシック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  <a:ea typeface="ＭＳ Ｐゴシック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Times New Roman" pitchFamily="-109" charset="0"/>
                </a:defRPr>
              </a:lvl9pPr>
            </a:lstStyle>
            <a:p>
              <a:pPr marL="284163" marR="0" lvl="0" indent="-284163" algn="l" defTabSz="914400" rtl="0" eaLnBrk="0" fontAlgn="base" latinLnBrk="0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charset="0"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Скорость отправки 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TCP:</a:t>
              </a:r>
            </a:p>
            <a:p>
              <a:pPr marL="284163" marR="0" lvl="0" indent="-284163" algn="l" defTabSz="914400" rtl="0" eaLnBrk="0" fontAlgn="base" latinLnBrk="0" hangingPunct="0">
                <a:lnSpc>
                  <a:spcPct val="85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100000"/>
                <a:buFont typeface="Wingdings" charset="2"/>
                <a:buChar char="§"/>
                <a:tabLst/>
                <a:defRPr/>
              </a:pPr>
              <a:r>
                <a:rPr kumimoji="0" lang="ru-RU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приблизительно</a:t>
              </a:r>
              <a:r>
                <a:rPr kumimoji="0" lang="en-US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: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</a:t>
              </a: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отправить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</a:t>
              </a: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" pitchFamily="2" charset="0"/>
                  <a:ea typeface="ＭＳ Ｐゴシック" charset="0"/>
                  <a:cs typeface="+mn-cs"/>
                </a:rPr>
                <a:t>cwnd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</a:t>
              </a: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байт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, </a:t>
              </a: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ждать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RTT </a:t>
              </a: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до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 ACKS, </a:t>
              </a:r>
              <a:r>
                <a:rPr kumimoji="0" lang="ru-RU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затем отправить еще байт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7FB518A-5432-5D44-890D-C8AC56EDFDD2}"/>
                </a:ext>
              </a:extLst>
            </p:cNvPr>
            <p:cNvGrpSpPr/>
            <p:nvPr/>
          </p:nvGrpSpPr>
          <p:grpSpPr>
            <a:xfrm>
              <a:off x="7513131" y="3110983"/>
              <a:ext cx="3751561" cy="883118"/>
              <a:chOff x="6839655" y="3035314"/>
              <a:chExt cx="3751561" cy="883118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803E68F-787C-134C-96B7-EA9979048F4F}"/>
                  </a:ext>
                </a:extLst>
              </p:cNvPr>
              <p:cNvSpPr/>
              <p:nvPr/>
            </p:nvSpPr>
            <p:spPr>
              <a:xfrm>
                <a:off x="6839655" y="3035314"/>
                <a:ext cx="3751561" cy="88311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32ED096-06AB-7A4D-A7B5-17961E51AD24}"/>
                  </a:ext>
                </a:extLst>
              </p:cNvPr>
              <p:cNvGrpSpPr/>
              <p:nvPr/>
            </p:nvGrpSpPr>
            <p:grpSpPr>
              <a:xfrm>
                <a:off x="6869571" y="3107218"/>
                <a:ext cx="3634909" cy="811214"/>
                <a:chOff x="6694950" y="3614743"/>
                <a:chExt cx="3634909" cy="811214"/>
              </a:xfrm>
            </p:grpSpPr>
            <p:sp>
              <p:nvSpPr>
                <p:cNvPr id="188" name="Text Box 79">
                  <a:extLst>
                    <a:ext uri="{FF2B5EF4-FFF2-40B4-BE49-F238E27FC236}">
                      <a16:creationId xmlns:a16="http://schemas.microsoft.com/office/drawing/2014/main" id="{15B5BFBD-DF38-5B40-87E5-F81F37DAA73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694950" y="3723809"/>
                  <a:ext cx="1390637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charset="0"/>
                      <a:cs typeface="+mn-cs"/>
                    </a:rPr>
                    <a:t>TCP rate</a:t>
                  </a:r>
                  <a:endPara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charset="0"/>
                    <a:cs typeface="+mn-cs"/>
                  </a:endParaRPr>
                </a:p>
              </p:txBody>
            </p:sp>
            <p:grpSp>
              <p:nvGrpSpPr>
                <p:cNvPr id="189" name="Group 82">
                  <a:extLst>
                    <a:ext uri="{FF2B5EF4-FFF2-40B4-BE49-F238E27FC236}">
                      <a16:creationId xmlns:a16="http://schemas.microsoft.com/office/drawing/2014/main" id="{0CAF5E9A-5B2C-B84F-AC89-1EFE7DC4B6A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748588" y="3776663"/>
                  <a:ext cx="931863" cy="441325"/>
                  <a:chOff x="4214" y="2517"/>
                  <a:chExt cx="587" cy="278"/>
                </a:xfrm>
              </p:grpSpPr>
              <p:sp>
                <p:nvSpPr>
                  <p:cNvPr id="190" name="Text Box 80">
                    <a:extLst>
                      <a:ext uri="{FF2B5EF4-FFF2-40B4-BE49-F238E27FC236}">
                        <a16:creationId xmlns:a16="http://schemas.microsoft.com/office/drawing/2014/main" id="{36C86FAE-252E-5441-8D9C-64BC30C08F2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6" y="2517"/>
                    <a:ext cx="58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charset="0"/>
                        <a:ea typeface="ＭＳ Ｐゴシック" charset="0"/>
                        <a:cs typeface="+mn-cs"/>
                      </a:rPr>
                      <a:t>~</a:t>
                    </a:r>
                  </a:p>
                </p:txBody>
              </p:sp>
              <p:sp>
                <p:nvSpPr>
                  <p:cNvPr id="191" name="Text Box 81">
                    <a:extLst>
                      <a:ext uri="{FF2B5EF4-FFF2-40B4-BE49-F238E27FC236}">
                        <a16:creationId xmlns:a16="http://schemas.microsoft.com/office/drawing/2014/main" id="{CFDD21D8-7DD6-9E4E-82CD-89F60D95E89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4" y="2564"/>
                    <a:ext cx="58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charset="0"/>
                        <a:ea typeface="ＭＳ Ｐゴシック" charset="0"/>
                        <a:cs typeface="+mn-cs"/>
                      </a:rPr>
                      <a:t>~</a:t>
                    </a:r>
                  </a:p>
                </p:txBody>
              </p:sp>
            </p:grpSp>
            <p:grpSp>
              <p:nvGrpSpPr>
                <p:cNvPr id="192" name="Group 86">
                  <a:extLst>
                    <a:ext uri="{FF2B5EF4-FFF2-40B4-BE49-F238E27FC236}">
                      <a16:creationId xmlns:a16="http://schemas.microsoft.com/office/drawing/2014/main" id="{A6A8A6BC-4690-FD46-A7A2-F81368063A9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20082" y="3614743"/>
                  <a:ext cx="922336" cy="811214"/>
                  <a:chOff x="4335" y="2509"/>
                  <a:chExt cx="581" cy="511"/>
                </a:xfrm>
              </p:grpSpPr>
              <p:sp>
                <p:nvSpPr>
                  <p:cNvPr id="193" name="Text Box 83">
                    <a:extLst>
                      <a:ext uri="{FF2B5EF4-FFF2-40B4-BE49-F238E27FC236}">
                        <a16:creationId xmlns:a16="http://schemas.microsoft.com/office/drawing/2014/main" id="{2EABE0BC-E93A-7840-BC78-8917BD66E87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5" y="2509"/>
                    <a:ext cx="581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0" i="0" u="none" strike="noStrike" kern="0" cap="none" spc="0" normalizeH="0" baseline="0" noProof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" pitchFamily="2" charset="0"/>
                        <a:ea typeface="ＭＳ Ｐゴシック" charset="0"/>
                        <a:cs typeface="+mn-cs"/>
                      </a:rPr>
                      <a:t>cwnd</a:t>
                    </a:r>
                    <a:endParaRPr kumimoji="0" 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ourier" pitchFamily="2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194" name="Text Box 84">
                    <a:extLst>
                      <a:ext uri="{FF2B5EF4-FFF2-40B4-BE49-F238E27FC236}">
                        <a16:creationId xmlns:a16="http://schemas.microsoft.com/office/drawing/2014/main" id="{FC380433-330D-4342-82B3-E71BEB72AF0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98" y="2729"/>
                    <a:ext cx="463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1pPr>
                    <a:lvl2pPr marL="742950" indent="-28575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2pPr>
                    <a:lvl3pPr marL="11430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3pPr>
                    <a:lvl4pPr marL="16002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4pPr>
                    <a:lvl5pPr marL="2057400" indent="-228600"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ahoma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2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charset="0"/>
                        <a:ea typeface="ＭＳ Ｐゴシック" charset="0"/>
                        <a:cs typeface="+mn-cs"/>
                      </a:rPr>
                      <a:t>RTT</a:t>
                    </a:r>
                  </a:p>
                </p:txBody>
              </p:sp>
              <p:sp>
                <p:nvSpPr>
                  <p:cNvPr id="195" name="Line 85">
                    <a:extLst>
                      <a:ext uri="{FF2B5EF4-FFF2-40B4-BE49-F238E27FC236}">
                        <a16:creationId xmlns:a16="http://schemas.microsoft.com/office/drawing/2014/main" id="{1B9F9DB8-E2FB-AE45-88BA-CC221F1D65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30" y="2763"/>
                    <a:ext cx="38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sp>
              <p:nvSpPr>
                <p:cNvPr id="196" name="Text Box 87">
                  <a:extLst>
                    <a:ext uri="{FF2B5EF4-FFF2-40B4-BE49-F238E27FC236}">
                      <a16:creationId xmlns:a16="http://schemas.microsoft.com/office/drawing/2014/main" id="{2A51BBA4-2F14-2F4F-A04D-EFFFF36AF41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141713" y="3823464"/>
                  <a:ext cx="1188146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charset="0"/>
                      <a:cs typeface="+mn-cs"/>
                    </a:rPr>
                    <a:t>bytes/sec</a:t>
                  </a:r>
                </a:p>
              </p:txBody>
            </p:sp>
          </p:grp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B0449D2-8107-EC4E-BA6E-0B53574C5B7E}"/>
              </a:ext>
            </a:extLst>
          </p:cNvPr>
          <p:cNvGrpSpPr/>
          <p:nvPr/>
        </p:nvGrpSpPr>
        <p:grpSpPr>
          <a:xfrm>
            <a:off x="2327097" y="2874002"/>
            <a:ext cx="1660913" cy="1415038"/>
            <a:chOff x="2327097" y="2874002"/>
            <a:chExt cx="1660913" cy="1415038"/>
          </a:xfrm>
        </p:grpSpPr>
        <p:sp>
          <p:nvSpPr>
            <p:cNvPr id="171" name="Text Box 58">
              <a:extLst>
                <a:ext uri="{FF2B5EF4-FFF2-40B4-BE49-F238E27FC236}">
                  <a16:creationId xmlns:a16="http://schemas.microsoft.com/office/drawing/2014/main" id="{245049EB-D632-CE4C-A587-BA819860D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7097" y="3448810"/>
              <a:ext cx="1660913" cy="840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отправлены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kumimoji="0" lang="ru-RU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но еще не </a:t>
              </a:r>
              <a:r>
                <a:rPr kumimoji="0" lang="en-US" alt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ACKed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 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036A4AF-C412-6643-BB9E-A6741086FD03}"/>
                </a:ext>
              </a:extLst>
            </p:cNvPr>
            <p:cNvGrpSpPr/>
            <p:nvPr/>
          </p:nvGrpSpPr>
          <p:grpSpPr>
            <a:xfrm>
              <a:off x="2644060" y="2874002"/>
              <a:ext cx="1201888" cy="658131"/>
              <a:chOff x="2644060" y="2874003"/>
              <a:chExt cx="1201888" cy="635450"/>
            </a:xfrm>
          </p:grpSpPr>
          <p:sp>
            <p:nvSpPr>
              <p:cNvPr id="167" name="Line 51">
                <a:extLst>
                  <a:ext uri="{FF2B5EF4-FFF2-40B4-BE49-F238E27FC236}">
                    <a16:creationId xmlns:a16="http://schemas.microsoft.com/office/drawing/2014/main" id="{82259C8B-8E68-3B45-95EF-6297D889F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4060" y="2874003"/>
                <a:ext cx="1201888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9E977076-799D-1F4B-B884-156CBD02FF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50877" y="2898008"/>
                <a:ext cx="0" cy="611445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882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90" y="259719"/>
            <a:ext cx="11393310" cy="894622"/>
          </a:xfrm>
        </p:spPr>
        <p:txBody>
          <a:bodyPr>
            <a:normAutofit/>
          </a:bodyPr>
          <a:lstStyle/>
          <a:p>
            <a:r>
              <a:rPr lang="en-US" sz="4800" dirty="0"/>
              <a:t>TCP </a:t>
            </a:r>
            <a:r>
              <a:rPr lang="ru-RU" sz="4800" dirty="0"/>
              <a:t>медленный старт</a:t>
            </a:r>
            <a:endParaRPr lang="en-US" sz="4400" b="0" dirty="0"/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8A57114D-913B-0446-AF23-3E8C1F4B81CA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384299"/>
            <a:ext cx="5118100" cy="5214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700" indent="-263525">
              <a:buFont typeface="Wingdings" charset="2"/>
              <a:buChar char="§"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Скорость увеличивается экспоненциально с начала соединения и до первого события потери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/>
              <a:buChar char="•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начальное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charset="0"/>
                <a:ea typeface="+mn-ea"/>
                <a:cs typeface="+mn-cs"/>
              </a:rPr>
              <a:t>cwnd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1 MSS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/>
              <a:buChar char="•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удвоение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charset="0"/>
                <a:ea typeface="+mn-ea"/>
                <a:cs typeface="+mn-cs"/>
              </a:rPr>
              <a:t>cwnd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каждые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RTT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/>
              <a:buChar char="•"/>
              <a:tabLst/>
              <a:defRPr/>
            </a:pPr>
            <a:r>
              <a:rPr lang="ru-RU" sz="2600" dirty="0">
                <a:solidFill>
                  <a:prstClr val="black"/>
                </a:solidFill>
                <a:latin typeface="Calibri" panose="020F0502020204030204"/>
              </a:rPr>
              <a:t>у</a:t>
            </a:r>
            <a:r>
              <a:rPr kumimoji="0" lang="ru-RU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величение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charset="0"/>
                <a:ea typeface="+mn-ea"/>
                <a:cs typeface="+mn-cs"/>
              </a:rPr>
              <a:t>cwnd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при получении каждого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ACK</a:t>
            </a:r>
          </a:p>
        </p:txBody>
      </p:sp>
      <p:sp>
        <p:nvSpPr>
          <p:cNvPr id="224" name="Line 6">
            <a:extLst>
              <a:ext uri="{FF2B5EF4-FFF2-40B4-BE49-F238E27FC236}">
                <a16:creationId xmlns:a16="http://schemas.microsoft.com/office/drawing/2014/main" id="{6A528287-EE91-2148-8BF9-9042AB1CF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5075" y="2306590"/>
            <a:ext cx="2505075" cy="3524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25" name="Text Box 8">
            <a:extLst>
              <a:ext uri="{FF2B5EF4-FFF2-40B4-BE49-F238E27FC236}">
                <a16:creationId xmlns:a16="http://schemas.microsoft.com/office/drawing/2014/main" id="{BF8683E2-9BD1-4641-8269-1F97FE166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1479" y="1168352"/>
            <a:ext cx="8906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Хост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 A</a:t>
            </a:r>
          </a:p>
        </p:txBody>
      </p:sp>
      <p:sp>
        <p:nvSpPr>
          <p:cNvPr id="226" name="Text Box 9">
            <a:extLst>
              <a:ext uri="{FF2B5EF4-FFF2-40B4-BE49-F238E27FC236}">
                <a16:creationId xmlns:a16="http://schemas.microsoft.com/office/drawing/2014/main" id="{C49CE5EE-9C21-9E4F-B95D-B87D2E6CA9D2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8591550" y="2273252"/>
            <a:ext cx="1208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one segment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228" name="Text Box 12">
            <a:extLst>
              <a:ext uri="{FF2B5EF4-FFF2-40B4-BE49-F238E27FC236}">
                <a16:creationId xmlns:a16="http://schemas.microsoft.com/office/drawing/2014/main" id="{51858FD0-9B85-8441-9B12-8875189F6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912" y="1154065"/>
            <a:ext cx="9034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Хост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 B</a:t>
            </a:r>
          </a:p>
        </p:txBody>
      </p:sp>
      <p:sp>
        <p:nvSpPr>
          <p:cNvPr id="229" name="Line 13">
            <a:extLst>
              <a:ext uri="{FF2B5EF4-FFF2-40B4-BE49-F238E27FC236}">
                <a16:creationId xmlns:a16="http://schemas.microsoft.com/office/drawing/2014/main" id="{A18AC8EC-DBD1-E34E-B3EA-D3876A530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0313" y="2120852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0" name="Line 14">
            <a:extLst>
              <a:ext uri="{FF2B5EF4-FFF2-40B4-BE49-F238E27FC236}">
                <a16:creationId xmlns:a16="http://schemas.microsoft.com/office/drawing/2014/main" id="{77B3310E-1B60-414E-9423-328982307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94913" y="2158952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69B56F2-B7D2-5247-8C5B-11CDFE50D6C7}"/>
              </a:ext>
            </a:extLst>
          </p:cNvPr>
          <p:cNvGrpSpPr/>
          <p:nvPr/>
        </p:nvGrpSpPr>
        <p:grpSpPr>
          <a:xfrm>
            <a:off x="7254875" y="2270077"/>
            <a:ext cx="304800" cy="830263"/>
            <a:chOff x="7254875" y="2270077"/>
            <a:chExt cx="304800" cy="830263"/>
          </a:xfrm>
        </p:grpSpPr>
        <p:sp>
          <p:nvSpPr>
            <p:cNvPr id="227" name="Text Box 10">
              <a:extLst>
                <a:ext uri="{FF2B5EF4-FFF2-40B4-BE49-F238E27FC236}">
                  <a16:creationId xmlns:a16="http://schemas.microsoft.com/office/drawing/2014/main" id="{A25707E3-FE96-074A-AE26-F8222C4C3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7142956" y="2510584"/>
              <a:ext cx="52863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RTT</a:t>
              </a:r>
              <a:endPara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1" name="Line 15">
              <a:extLst>
                <a:ext uri="{FF2B5EF4-FFF2-40B4-BE49-F238E27FC236}">
                  <a16:creationId xmlns:a16="http://schemas.microsoft.com/office/drawing/2014/main" id="{1BE79FAE-9CDC-7B45-A6C0-E89FC9FC23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99338" y="2270077"/>
              <a:ext cx="4762" cy="219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32" name="Line 16">
              <a:extLst>
                <a:ext uri="{FF2B5EF4-FFF2-40B4-BE49-F238E27FC236}">
                  <a16:creationId xmlns:a16="http://schemas.microsoft.com/office/drawing/2014/main" id="{59A77926-4B5A-AC4A-B560-0B735D6BC7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863" y="2876502"/>
              <a:ext cx="4762" cy="2238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233" name="Line 17">
            <a:extLst>
              <a:ext uri="{FF2B5EF4-FFF2-40B4-BE49-F238E27FC236}">
                <a16:creationId xmlns:a16="http://schemas.microsoft.com/office/drawing/2014/main" id="{6F1B852B-55C3-8747-96CA-AA2F2AB5E5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61263" y="2711402"/>
            <a:ext cx="2505075" cy="352425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234" name="Group 18">
            <a:extLst>
              <a:ext uri="{FF2B5EF4-FFF2-40B4-BE49-F238E27FC236}">
                <a16:creationId xmlns:a16="http://schemas.microsoft.com/office/drawing/2014/main" id="{065B59AF-8C8D-9041-B965-0C2B0A5F8CEF}"/>
              </a:ext>
            </a:extLst>
          </p:cNvPr>
          <p:cNvGrpSpPr>
            <a:grpSpLocks/>
          </p:cNvGrpSpPr>
          <p:nvPr/>
        </p:nvGrpSpPr>
        <p:grpSpPr bwMode="auto">
          <a:xfrm>
            <a:off x="9809163" y="5453015"/>
            <a:ext cx="615950" cy="366712"/>
            <a:chOff x="3317" y="3527"/>
            <a:chExt cx="388" cy="231"/>
          </a:xfrm>
        </p:grpSpPr>
        <p:sp>
          <p:nvSpPr>
            <p:cNvPr id="235" name="Rectangle 19">
              <a:extLst>
                <a:ext uri="{FF2B5EF4-FFF2-40B4-BE49-F238E27FC236}">
                  <a16:creationId xmlns:a16="http://schemas.microsoft.com/office/drawing/2014/main" id="{87C76A64-BE9B-B84D-B23B-73554D8DC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36" name="Text Box 20">
              <a:extLst>
                <a:ext uri="{FF2B5EF4-FFF2-40B4-BE49-F238E27FC236}">
                  <a16:creationId xmlns:a16="http://schemas.microsoft.com/office/drawing/2014/main" id="{0453126D-C0BC-5F4F-8DBD-30CD1FA8A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7" y="3527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time</a:t>
              </a: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100408E-3418-754E-97D5-873085045522}"/>
              </a:ext>
            </a:extLst>
          </p:cNvPr>
          <p:cNvGrpSpPr/>
          <p:nvPr/>
        </p:nvGrpSpPr>
        <p:grpSpPr>
          <a:xfrm>
            <a:off x="7585075" y="3087640"/>
            <a:ext cx="2509838" cy="438150"/>
            <a:chOff x="7585075" y="3087640"/>
            <a:chExt cx="2509838" cy="438150"/>
          </a:xfrm>
        </p:grpSpPr>
        <p:sp>
          <p:nvSpPr>
            <p:cNvPr id="237" name="Line 21">
              <a:extLst>
                <a:ext uri="{FF2B5EF4-FFF2-40B4-BE49-F238E27FC236}">
                  <a16:creationId xmlns:a16="http://schemas.microsoft.com/office/drawing/2014/main" id="{9884C69B-71B1-0942-8DD7-4BADAC4C5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9838" y="3087640"/>
              <a:ext cx="2505075" cy="352425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38" name="Line 22">
              <a:extLst>
                <a:ext uri="{FF2B5EF4-FFF2-40B4-BE49-F238E27FC236}">
                  <a16:creationId xmlns:a16="http://schemas.microsoft.com/office/drawing/2014/main" id="{51BC13AD-02C4-1049-8BE5-DF4431F841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5075" y="3173365"/>
              <a:ext cx="2505075" cy="352425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604703D-5DBE-F940-8D53-F844A095856D}"/>
              </a:ext>
            </a:extLst>
          </p:cNvPr>
          <p:cNvGrpSpPr/>
          <p:nvPr/>
        </p:nvGrpSpPr>
        <p:grpSpPr>
          <a:xfrm>
            <a:off x="7558088" y="3697240"/>
            <a:ext cx="2555875" cy="612775"/>
            <a:chOff x="7558088" y="3697240"/>
            <a:chExt cx="2555875" cy="612775"/>
          </a:xfrm>
        </p:grpSpPr>
        <p:sp>
          <p:nvSpPr>
            <p:cNvPr id="239" name="Line 23">
              <a:extLst>
                <a:ext uri="{FF2B5EF4-FFF2-40B4-BE49-F238E27FC236}">
                  <a16:creationId xmlns:a16="http://schemas.microsoft.com/office/drawing/2014/main" id="{4B52376E-4BCD-9A4A-845B-15A59AA4FC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5075" y="3697240"/>
              <a:ext cx="2528888" cy="36195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40" name="Line 24">
              <a:extLst>
                <a:ext uri="{FF2B5EF4-FFF2-40B4-BE49-F238E27FC236}">
                  <a16:creationId xmlns:a16="http://schemas.microsoft.com/office/drawing/2014/main" id="{645C0ACA-0EDA-5E4A-9046-377D9678C0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8088" y="3957590"/>
              <a:ext cx="2505075" cy="352425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241" name="Text Box 25">
            <a:extLst>
              <a:ext uri="{FF2B5EF4-FFF2-40B4-BE49-F238E27FC236}">
                <a16:creationId xmlns:a16="http://schemas.microsoft.com/office/drawing/2014/main" id="{01076F6F-B790-D24D-9445-FAC03A5C45E4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8589963" y="3059065"/>
            <a:ext cx="1277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two segments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242" name="Text Box 26">
            <a:extLst>
              <a:ext uri="{FF2B5EF4-FFF2-40B4-BE49-F238E27FC236}">
                <a16:creationId xmlns:a16="http://schemas.microsoft.com/office/drawing/2014/main" id="{1B8C0342-7E57-2343-86AD-47B5AB1AA675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8682038" y="4073477"/>
            <a:ext cx="1306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four segments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grpSp>
        <p:nvGrpSpPr>
          <p:cNvPr id="243" name="Group 27">
            <a:extLst>
              <a:ext uri="{FF2B5EF4-FFF2-40B4-BE49-F238E27FC236}">
                <a16:creationId xmlns:a16="http://schemas.microsoft.com/office/drawing/2014/main" id="{B634F089-4244-B04A-8749-7ACF0E0264A8}"/>
              </a:ext>
            </a:extLst>
          </p:cNvPr>
          <p:cNvGrpSpPr>
            <a:grpSpLocks/>
          </p:cNvGrpSpPr>
          <p:nvPr/>
        </p:nvGrpSpPr>
        <p:grpSpPr bwMode="auto">
          <a:xfrm>
            <a:off x="7580316" y="4092527"/>
            <a:ext cx="2519363" cy="652463"/>
            <a:chOff x="3954" y="2214"/>
            <a:chExt cx="1587" cy="411"/>
          </a:xfrm>
        </p:grpSpPr>
        <p:sp>
          <p:nvSpPr>
            <p:cNvPr id="244" name="Line 28">
              <a:extLst>
                <a:ext uri="{FF2B5EF4-FFF2-40B4-BE49-F238E27FC236}">
                  <a16:creationId xmlns:a16="http://schemas.microsoft.com/office/drawing/2014/main" id="{6F92F39D-0B5B-8944-8B48-2B288C8AA1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45" name="Line 29">
              <a:extLst>
                <a:ext uri="{FF2B5EF4-FFF2-40B4-BE49-F238E27FC236}">
                  <a16:creationId xmlns:a16="http://schemas.microsoft.com/office/drawing/2014/main" id="{C48577E5-7DD4-034F-9CF0-3D303E956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46" name="Line 30">
              <a:extLst>
                <a:ext uri="{FF2B5EF4-FFF2-40B4-BE49-F238E27FC236}">
                  <a16:creationId xmlns:a16="http://schemas.microsoft.com/office/drawing/2014/main" id="{B96B9B7F-8E30-7743-AEDD-727B51D6B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47" name="Line 31">
              <a:extLst>
                <a:ext uri="{FF2B5EF4-FFF2-40B4-BE49-F238E27FC236}">
                  <a16:creationId xmlns:a16="http://schemas.microsoft.com/office/drawing/2014/main" id="{B83505EC-39A5-D64D-8E5C-39A07A090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248" name="Group 32">
            <a:extLst>
              <a:ext uri="{FF2B5EF4-FFF2-40B4-BE49-F238E27FC236}">
                <a16:creationId xmlns:a16="http://schemas.microsoft.com/office/drawing/2014/main" id="{00C5C000-11E9-BE42-9849-B1B7B9E99FE0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7866063" y="4473527"/>
            <a:ext cx="2228850" cy="604838"/>
            <a:chOff x="3954" y="2214"/>
            <a:chExt cx="1587" cy="411"/>
          </a:xfrm>
        </p:grpSpPr>
        <p:sp>
          <p:nvSpPr>
            <p:cNvPr id="249" name="Line 33">
              <a:extLst>
                <a:ext uri="{FF2B5EF4-FFF2-40B4-BE49-F238E27FC236}">
                  <a16:creationId xmlns:a16="http://schemas.microsoft.com/office/drawing/2014/main" id="{4332886D-58A3-5C48-9DD4-0435A9D316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0" name="Line 34">
              <a:extLst>
                <a:ext uri="{FF2B5EF4-FFF2-40B4-BE49-F238E27FC236}">
                  <a16:creationId xmlns:a16="http://schemas.microsoft.com/office/drawing/2014/main" id="{C0026D13-F3ED-354E-AB62-DED685C67E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1" name="Line 35">
              <a:extLst>
                <a:ext uri="{FF2B5EF4-FFF2-40B4-BE49-F238E27FC236}">
                  <a16:creationId xmlns:a16="http://schemas.microsoft.com/office/drawing/2014/main" id="{36EDBC83-2FCD-4D49-9A45-B0773BAEE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2" name="Line 36">
              <a:extLst>
                <a:ext uri="{FF2B5EF4-FFF2-40B4-BE49-F238E27FC236}">
                  <a16:creationId xmlns:a16="http://schemas.microsoft.com/office/drawing/2014/main" id="{8BA1B8D7-7D1E-2947-8988-7C4595578C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253" name="Group 43">
            <a:extLst>
              <a:ext uri="{FF2B5EF4-FFF2-40B4-BE49-F238E27FC236}">
                <a16:creationId xmlns:a16="http://schemas.microsoft.com/office/drawing/2014/main" id="{D0982D30-E871-F344-B80E-157861960777}"/>
              </a:ext>
            </a:extLst>
          </p:cNvPr>
          <p:cNvGrpSpPr>
            <a:grpSpLocks/>
          </p:cNvGrpSpPr>
          <p:nvPr/>
        </p:nvGrpSpPr>
        <p:grpSpPr bwMode="auto">
          <a:xfrm>
            <a:off x="7142163" y="1492202"/>
            <a:ext cx="654050" cy="601663"/>
            <a:chOff x="-44" y="1473"/>
            <a:chExt cx="981" cy="1105"/>
          </a:xfrm>
        </p:grpSpPr>
        <p:pic>
          <p:nvPicPr>
            <p:cNvPr id="254" name="Picture 44" descr="desktop_computer_stylized_medium">
              <a:extLst>
                <a:ext uri="{FF2B5EF4-FFF2-40B4-BE49-F238E27FC236}">
                  <a16:creationId xmlns:a16="http://schemas.microsoft.com/office/drawing/2014/main" id="{0C5F9445-24EE-C948-8E49-3FEF71FC59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5" name="Freeform 45">
              <a:extLst>
                <a:ext uri="{FF2B5EF4-FFF2-40B4-BE49-F238E27FC236}">
                  <a16:creationId xmlns:a16="http://schemas.microsoft.com/office/drawing/2014/main" id="{568D3F7F-13C8-1742-BB47-FC4C8107BA4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56" name="Group 46">
            <a:extLst>
              <a:ext uri="{FF2B5EF4-FFF2-40B4-BE49-F238E27FC236}">
                <a16:creationId xmlns:a16="http://schemas.microsoft.com/office/drawing/2014/main" id="{514EF769-BED4-DE47-BE55-0913ABFB155D}"/>
              </a:ext>
            </a:extLst>
          </p:cNvPr>
          <p:cNvGrpSpPr>
            <a:grpSpLocks/>
          </p:cNvGrpSpPr>
          <p:nvPr/>
        </p:nvGrpSpPr>
        <p:grpSpPr bwMode="auto">
          <a:xfrm>
            <a:off x="9877425" y="1506490"/>
            <a:ext cx="382588" cy="547687"/>
            <a:chOff x="4140" y="429"/>
            <a:chExt cx="1425" cy="2396"/>
          </a:xfrm>
        </p:grpSpPr>
        <p:sp>
          <p:nvSpPr>
            <p:cNvPr id="257" name="Freeform 47">
              <a:extLst>
                <a:ext uri="{FF2B5EF4-FFF2-40B4-BE49-F238E27FC236}">
                  <a16:creationId xmlns:a16="http://schemas.microsoft.com/office/drawing/2014/main" id="{9A7FEAB4-C4F3-E042-96AB-2FC0D99EA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8" name="Rectangle 48">
              <a:extLst>
                <a:ext uri="{FF2B5EF4-FFF2-40B4-BE49-F238E27FC236}">
                  <a16:creationId xmlns:a16="http://schemas.microsoft.com/office/drawing/2014/main" id="{0E59C13E-BE84-BA48-8D46-C29C02703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429"/>
              <a:ext cx="1047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9" name="Freeform 49">
              <a:extLst>
                <a:ext uri="{FF2B5EF4-FFF2-40B4-BE49-F238E27FC236}">
                  <a16:creationId xmlns:a16="http://schemas.microsoft.com/office/drawing/2014/main" id="{CF502E49-4DFE-2340-8749-43933F838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0" name="Freeform 50">
              <a:extLst>
                <a:ext uri="{FF2B5EF4-FFF2-40B4-BE49-F238E27FC236}">
                  <a16:creationId xmlns:a16="http://schemas.microsoft.com/office/drawing/2014/main" id="{C8ED811D-DAEF-B141-A80E-204FE9D19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1" name="Rectangle 51">
              <a:extLst>
                <a:ext uri="{FF2B5EF4-FFF2-40B4-BE49-F238E27FC236}">
                  <a16:creationId xmlns:a16="http://schemas.microsoft.com/office/drawing/2014/main" id="{E540E7B8-30E6-B846-823A-6925D9600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3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52">
              <a:extLst>
                <a:ext uri="{FF2B5EF4-FFF2-40B4-BE49-F238E27FC236}">
                  <a16:creationId xmlns:a16="http://schemas.microsoft.com/office/drawing/2014/main" id="{DE3F2659-D2D6-6C4C-9DF4-EEDFBE720D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87" name="AutoShape 53">
                <a:extLst>
                  <a:ext uri="{FF2B5EF4-FFF2-40B4-BE49-F238E27FC236}">
                    <a16:creationId xmlns:a16="http://schemas.microsoft.com/office/drawing/2014/main" id="{0ABA0FE6-EF08-7D42-838B-AEB8F1873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5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88" name="AutoShape 54">
                <a:extLst>
                  <a:ext uri="{FF2B5EF4-FFF2-40B4-BE49-F238E27FC236}">
                    <a16:creationId xmlns:a16="http://schemas.microsoft.com/office/drawing/2014/main" id="{AD5B052B-FFFB-424E-B4B9-AC7809F4B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79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63" name="Rectangle 55">
              <a:extLst>
                <a:ext uri="{FF2B5EF4-FFF2-40B4-BE49-F238E27FC236}">
                  <a16:creationId xmlns:a16="http://schemas.microsoft.com/office/drawing/2014/main" id="{E9301038-767E-E14B-8FDB-B55EE9CA1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19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4" name="Group 56">
              <a:extLst>
                <a:ext uri="{FF2B5EF4-FFF2-40B4-BE49-F238E27FC236}">
                  <a16:creationId xmlns:a16="http://schemas.microsoft.com/office/drawing/2014/main" id="{2654E7B8-586D-8C4D-A5CD-CC6977E955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85" name="AutoShape 57">
                <a:extLst>
                  <a:ext uri="{FF2B5EF4-FFF2-40B4-BE49-F238E27FC236}">
                    <a16:creationId xmlns:a16="http://schemas.microsoft.com/office/drawing/2014/main" id="{4E195FC5-FC94-1542-9BBD-0BDFF1D5C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4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86" name="AutoShape 58">
                <a:extLst>
                  <a:ext uri="{FF2B5EF4-FFF2-40B4-BE49-F238E27FC236}">
                    <a16:creationId xmlns:a16="http://schemas.microsoft.com/office/drawing/2014/main" id="{7E2D9C3B-E255-964C-9508-E66C9FF59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0"/>
                <a:ext cx="694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65" name="Rectangle 59">
              <a:extLst>
                <a:ext uri="{FF2B5EF4-FFF2-40B4-BE49-F238E27FC236}">
                  <a16:creationId xmlns:a16="http://schemas.microsoft.com/office/drawing/2014/main" id="{0D35C755-AFBC-C143-94D5-E34C8F255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66" name="Rectangle 60">
              <a:extLst>
                <a:ext uri="{FF2B5EF4-FFF2-40B4-BE49-F238E27FC236}">
                  <a16:creationId xmlns:a16="http://schemas.microsoft.com/office/drawing/2014/main" id="{8990E763-A8F8-E645-8A01-F6B16D853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8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7" name="Group 61">
              <a:extLst>
                <a:ext uri="{FF2B5EF4-FFF2-40B4-BE49-F238E27FC236}">
                  <a16:creationId xmlns:a16="http://schemas.microsoft.com/office/drawing/2014/main" id="{6F65B17F-5946-9A47-9972-2B907C0598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83" name="AutoShape 62">
                <a:extLst>
                  <a:ext uri="{FF2B5EF4-FFF2-40B4-BE49-F238E27FC236}">
                    <a16:creationId xmlns:a16="http://schemas.microsoft.com/office/drawing/2014/main" id="{F08D8399-0C1A-1847-A17B-5B4FDBE7F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22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84" name="AutoShape 63">
                <a:extLst>
                  <a:ext uri="{FF2B5EF4-FFF2-40B4-BE49-F238E27FC236}">
                    <a16:creationId xmlns:a16="http://schemas.microsoft.com/office/drawing/2014/main" id="{99FEA9D9-F58C-C34F-AA76-A96DFE0CE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68" name="Freeform 64">
              <a:extLst>
                <a:ext uri="{FF2B5EF4-FFF2-40B4-BE49-F238E27FC236}">
                  <a16:creationId xmlns:a16="http://schemas.microsoft.com/office/drawing/2014/main" id="{76F83DEB-6CB2-5740-875B-1B89844BE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69" name="Group 65">
              <a:extLst>
                <a:ext uri="{FF2B5EF4-FFF2-40B4-BE49-F238E27FC236}">
                  <a16:creationId xmlns:a16="http://schemas.microsoft.com/office/drawing/2014/main" id="{7398C74D-4650-204D-91E2-CBB3BD6419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81" name="AutoShape 66">
                <a:extLst>
                  <a:ext uri="{FF2B5EF4-FFF2-40B4-BE49-F238E27FC236}">
                    <a16:creationId xmlns:a16="http://schemas.microsoft.com/office/drawing/2014/main" id="{039023CA-977C-5946-9E46-D41AFAF2B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82" name="AutoShape 67">
                <a:extLst>
                  <a:ext uri="{FF2B5EF4-FFF2-40B4-BE49-F238E27FC236}">
                    <a16:creationId xmlns:a16="http://schemas.microsoft.com/office/drawing/2014/main" id="{A95F4972-A071-D241-8DB3-965104C3E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0"/>
                <a:ext cx="70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70" name="Rectangle 68">
              <a:extLst>
                <a:ext uri="{FF2B5EF4-FFF2-40B4-BE49-F238E27FC236}">
                  <a16:creationId xmlns:a16="http://schemas.microsoft.com/office/drawing/2014/main" id="{87EA3775-452B-1C4A-BCB4-1F82D746E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5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1" name="Freeform 69">
              <a:extLst>
                <a:ext uri="{FF2B5EF4-FFF2-40B4-BE49-F238E27FC236}">
                  <a16:creationId xmlns:a16="http://schemas.microsoft.com/office/drawing/2014/main" id="{45913A8B-722F-4340-A919-72B4EE032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2" name="Freeform 70">
              <a:extLst>
                <a:ext uri="{FF2B5EF4-FFF2-40B4-BE49-F238E27FC236}">
                  <a16:creationId xmlns:a16="http://schemas.microsoft.com/office/drawing/2014/main" id="{2676EFF8-49E0-8440-A1AD-B54B20D4F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3" name="Oval 71">
              <a:extLst>
                <a:ext uri="{FF2B5EF4-FFF2-40B4-BE49-F238E27FC236}">
                  <a16:creationId xmlns:a16="http://schemas.microsoft.com/office/drawing/2014/main" id="{1F85A707-5AE3-F64D-94EF-B9C82DB6D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0"/>
              <a:ext cx="47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4" name="Freeform 72">
              <a:extLst>
                <a:ext uri="{FF2B5EF4-FFF2-40B4-BE49-F238E27FC236}">
                  <a16:creationId xmlns:a16="http://schemas.microsoft.com/office/drawing/2014/main" id="{CAAAAF2D-30B7-D84B-BF96-1507DDCB2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5" name="AutoShape 73">
              <a:extLst>
                <a:ext uri="{FF2B5EF4-FFF2-40B4-BE49-F238E27FC236}">
                  <a16:creationId xmlns:a16="http://schemas.microsoft.com/office/drawing/2014/main" id="{BA3EE2C3-2176-8A45-B380-5804587A3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6" name="AutoShape 74">
              <a:extLst>
                <a:ext uri="{FF2B5EF4-FFF2-40B4-BE49-F238E27FC236}">
                  <a16:creationId xmlns:a16="http://schemas.microsoft.com/office/drawing/2014/main" id="{08D47FAF-BF1B-1F44-985D-760303B47B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2714"/>
              <a:ext cx="1070" cy="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7" name="Oval 75">
              <a:extLst>
                <a:ext uri="{FF2B5EF4-FFF2-40B4-BE49-F238E27FC236}">
                  <a16:creationId xmlns:a16="http://schemas.microsoft.com/office/drawing/2014/main" id="{AF962D89-4DC3-CB40-AD48-4E975B0F2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0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8" name="Oval 76">
              <a:extLst>
                <a:ext uri="{FF2B5EF4-FFF2-40B4-BE49-F238E27FC236}">
                  <a16:creationId xmlns:a16="http://schemas.microsoft.com/office/drawing/2014/main" id="{BA8014D1-6702-5849-87C3-1AE05DDF6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7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9" name="Oval 77">
              <a:extLst>
                <a:ext uri="{FF2B5EF4-FFF2-40B4-BE49-F238E27FC236}">
                  <a16:creationId xmlns:a16="http://schemas.microsoft.com/office/drawing/2014/main" id="{3083C069-59B7-F047-91ED-17672B32B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80" name="Rectangle 78">
              <a:extLst>
                <a:ext uri="{FF2B5EF4-FFF2-40B4-BE49-F238E27FC236}">
                  <a16:creationId xmlns:a16="http://schemas.microsoft.com/office/drawing/2014/main" id="{A0E616B9-1439-8B49-B42F-245B61F69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2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73" name="Rectangle 3">
            <a:extLst>
              <a:ext uri="{FF2B5EF4-FFF2-40B4-BE49-F238E27FC236}">
                <a16:creationId xmlns:a16="http://schemas.microsoft.com/office/drawing/2014/main" id="{E8DFB3C6-E718-DE4A-87C1-CF7178F7C295}"/>
              </a:ext>
            </a:extLst>
          </p:cNvPr>
          <p:cNvSpPr txBox="1">
            <a:spLocks noChangeArrowheads="1"/>
          </p:cNvSpPr>
          <p:nvPr/>
        </p:nvSpPr>
        <p:spPr>
          <a:xfrm>
            <a:off x="1077565" y="4867226"/>
            <a:ext cx="5414486" cy="1905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700" marR="0" lvl="0" indent="-26352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ru-RU" sz="30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резюме</a:t>
            </a:r>
            <a:r>
              <a:rPr kumimoji="0" lang="en-US" sz="30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начальная скорость невысока, но возрастает экспоненциально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25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 animBg="1"/>
      <p:bldP spid="226" grpId="0"/>
      <p:bldP spid="233" grpId="0" animBg="1"/>
      <p:bldP spid="241" grpId="0"/>
      <p:bldP spid="242" grpId="0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32962"/>
            <a:ext cx="11393310" cy="894622"/>
          </a:xfrm>
        </p:spPr>
        <p:txBody>
          <a:bodyPr>
            <a:normAutofit/>
          </a:bodyPr>
          <a:lstStyle/>
          <a:p>
            <a:r>
              <a:rPr lang="ru-RU" sz="4800" dirty="0"/>
              <a:t>Управление </a:t>
            </a:r>
            <a:r>
              <a:rPr lang="ru-RU" sz="4800" dirty="0" err="1"/>
              <a:t>перегрузкои</a:t>
            </a:r>
            <a:r>
              <a:rPr lang="ru-RU" sz="4800" dirty="0"/>
              <a:t>̆ </a:t>
            </a:r>
            <a:r>
              <a:rPr lang="en-US" sz="4800" dirty="0"/>
              <a:t>TCP</a:t>
            </a:r>
            <a:endParaRPr lang="en-US" sz="4400" b="0" dirty="0"/>
          </a:p>
        </p:txBody>
      </p:sp>
      <p:grpSp>
        <p:nvGrpSpPr>
          <p:cNvPr id="120" name="Group 240">
            <a:extLst>
              <a:ext uri="{FF2B5EF4-FFF2-40B4-BE49-F238E27FC236}">
                <a16:creationId xmlns:a16="http://schemas.microsoft.com/office/drawing/2014/main" id="{B8318BC0-AA34-2B4C-984C-EDCF98015A80}"/>
              </a:ext>
            </a:extLst>
          </p:cNvPr>
          <p:cNvGrpSpPr>
            <a:grpSpLocks/>
          </p:cNvGrpSpPr>
          <p:nvPr/>
        </p:nvGrpSpPr>
        <p:grpSpPr bwMode="auto">
          <a:xfrm>
            <a:off x="5041900" y="2967944"/>
            <a:ext cx="2133600" cy="814388"/>
            <a:chOff x="2168" y="1727"/>
            <a:chExt cx="1344" cy="513"/>
          </a:xfrm>
        </p:grpSpPr>
        <p:grpSp>
          <p:nvGrpSpPr>
            <p:cNvPr id="121" name="Group 171">
              <a:extLst>
                <a:ext uri="{FF2B5EF4-FFF2-40B4-BE49-F238E27FC236}">
                  <a16:creationId xmlns:a16="http://schemas.microsoft.com/office/drawing/2014/main" id="{D4CA30E0-0C2B-AE49-9354-140DEA72F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0" y="1727"/>
              <a:ext cx="1118" cy="513"/>
              <a:chOff x="2280" y="1727"/>
              <a:chExt cx="1118" cy="513"/>
            </a:xfrm>
          </p:grpSpPr>
          <p:sp>
            <p:nvSpPr>
              <p:cNvPr id="123" name="Text Box 172">
                <a:extLst>
                  <a:ext uri="{FF2B5EF4-FFF2-40B4-BE49-F238E27FC236}">
                    <a16:creationId xmlns:a16="http://schemas.microsoft.com/office/drawing/2014/main" id="{FF8E7E11-C655-8C41-BFE2-A6DA1E4868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1727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24" name="Text Box 173">
                <a:extLst>
                  <a:ext uri="{FF2B5EF4-FFF2-40B4-BE49-F238E27FC236}">
                    <a16:creationId xmlns:a16="http://schemas.microsoft.com/office/drawing/2014/main" id="{781154BA-9409-094D-BBC4-EE21CE6996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0" y="1838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 = cwnd/2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 = 1 MSS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 0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1" u="none" strike="noStrike" kern="0" cap="none" spc="0" normalizeH="0" baseline="0" noProof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retransmit missing segment</a:t>
                </a:r>
                <a:r>
                  <a: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</a:t>
                </a:r>
              </a:p>
            </p:txBody>
          </p:sp>
          <p:sp>
            <p:nvSpPr>
              <p:cNvPr id="125" name="Line 174">
                <a:extLst>
                  <a:ext uri="{FF2B5EF4-FFF2-40B4-BE49-F238E27FC236}">
                    <a16:creationId xmlns:a16="http://schemas.microsoft.com/office/drawing/2014/main" id="{23E8607A-0151-5141-A774-0AAB4333EC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1" y="1857"/>
                <a:ext cx="69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22" name="Line 175">
              <a:extLst>
                <a:ext uri="{FF2B5EF4-FFF2-40B4-BE49-F238E27FC236}">
                  <a16:creationId xmlns:a16="http://schemas.microsoft.com/office/drawing/2014/main" id="{480EB5CD-B8F2-AD46-B2D4-50FE6302F9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8" y="1734"/>
              <a:ext cx="13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126" name="Group 239">
            <a:extLst>
              <a:ext uri="{FF2B5EF4-FFF2-40B4-BE49-F238E27FC236}">
                <a16:creationId xmlns:a16="http://schemas.microsoft.com/office/drawing/2014/main" id="{BEAEB11D-18E7-8047-A552-B728B0628FCC}"/>
              </a:ext>
            </a:extLst>
          </p:cNvPr>
          <p:cNvGrpSpPr>
            <a:grpSpLocks/>
          </p:cNvGrpSpPr>
          <p:nvPr/>
        </p:nvGrpSpPr>
        <p:grpSpPr bwMode="auto">
          <a:xfrm>
            <a:off x="5072063" y="2491694"/>
            <a:ext cx="2133600" cy="398463"/>
            <a:chOff x="2187" y="1427"/>
            <a:chExt cx="1344" cy="251"/>
          </a:xfrm>
        </p:grpSpPr>
        <p:sp>
          <p:nvSpPr>
            <p:cNvPr id="127" name="Line 176">
              <a:extLst>
                <a:ext uri="{FF2B5EF4-FFF2-40B4-BE49-F238E27FC236}">
                  <a16:creationId xmlns:a16="http://schemas.microsoft.com/office/drawing/2014/main" id="{D84A4978-7B73-A04D-B0FB-C9ECAA3BFB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87" y="1673"/>
              <a:ext cx="13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28" name="Text Box 181">
              <a:extLst>
                <a:ext uri="{FF2B5EF4-FFF2-40B4-BE49-F238E27FC236}">
                  <a16:creationId xmlns:a16="http://schemas.microsoft.com/office/drawing/2014/main" id="{67AF987A-C53D-534B-8C98-26557C3B4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0" y="1543"/>
              <a:ext cx="17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charset="0"/>
                <a:ea typeface="ＭＳ Ｐゴシック" charset="0"/>
                <a:cs typeface="+mn-cs"/>
              </a:endParaRPr>
            </a:p>
          </p:txBody>
        </p:sp>
        <p:sp>
          <p:nvSpPr>
            <p:cNvPr id="129" name="Line 182">
              <a:extLst>
                <a:ext uri="{FF2B5EF4-FFF2-40B4-BE49-F238E27FC236}">
                  <a16:creationId xmlns:a16="http://schemas.microsoft.com/office/drawing/2014/main" id="{0957FCBB-06D0-8E4D-B983-2F2597BDE0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2" y="1554"/>
              <a:ext cx="5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30" name="Group 183">
              <a:extLst>
                <a:ext uri="{FF2B5EF4-FFF2-40B4-BE49-F238E27FC236}">
                  <a16:creationId xmlns:a16="http://schemas.microsoft.com/office/drawing/2014/main" id="{2A6AF175-C9C0-F044-9ECF-011972294E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6" y="1427"/>
              <a:ext cx="694" cy="154"/>
              <a:chOff x="2458" y="1450"/>
              <a:chExt cx="694" cy="154"/>
            </a:xfrm>
          </p:grpSpPr>
          <p:sp>
            <p:nvSpPr>
              <p:cNvPr id="131" name="Text Box 184">
                <a:extLst>
                  <a:ext uri="{FF2B5EF4-FFF2-40B4-BE49-F238E27FC236}">
                    <a16:creationId xmlns:a16="http://schemas.microsoft.com/office/drawing/2014/main" id="{69E43EDF-5B05-364C-B439-379F8E8E54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8" y="1450"/>
                <a:ext cx="69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 &gt; ssthresh</a:t>
                </a:r>
              </a:p>
            </p:txBody>
          </p:sp>
          <p:sp>
            <p:nvSpPr>
              <p:cNvPr id="132" name="Line 185">
                <a:extLst>
                  <a:ext uri="{FF2B5EF4-FFF2-40B4-BE49-F238E27FC236}">
                    <a16:creationId xmlns:a16="http://schemas.microsoft.com/office/drawing/2014/main" id="{A2D5E496-DCFA-5A4E-A6E2-D2DB45689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4" y="1557"/>
                <a:ext cx="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</p:grpSp>
      <p:grpSp>
        <p:nvGrpSpPr>
          <p:cNvPr id="133" name="Group 242">
            <a:extLst>
              <a:ext uri="{FF2B5EF4-FFF2-40B4-BE49-F238E27FC236}">
                <a16:creationId xmlns:a16="http://schemas.microsoft.com/office/drawing/2014/main" id="{47D1413D-A42B-8C4D-87CC-5C4E42849EFF}"/>
              </a:ext>
            </a:extLst>
          </p:cNvPr>
          <p:cNvGrpSpPr>
            <a:grpSpLocks/>
          </p:cNvGrpSpPr>
          <p:nvPr/>
        </p:nvGrpSpPr>
        <p:grpSpPr bwMode="auto">
          <a:xfrm>
            <a:off x="7118352" y="1429657"/>
            <a:ext cx="2782888" cy="2398713"/>
            <a:chOff x="3476" y="786"/>
            <a:chExt cx="1753" cy="1511"/>
          </a:xfrm>
        </p:grpSpPr>
        <p:grpSp>
          <p:nvGrpSpPr>
            <p:cNvPr id="134" name="Group 164">
              <a:extLst>
                <a:ext uri="{FF2B5EF4-FFF2-40B4-BE49-F238E27FC236}">
                  <a16:creationId xmlns:a16="http://schemas.microsoft.com/office/drawing/2014/main" id="{13A111CF-BAAF-8E4B-AD25-85FAC53390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2" y="1330"/>
              <a:ext cx="820" cy="754"/>
              <a:chOff x="2293" y="2021"/>
              <a:chExt cx="820" cy="754"/>
            </a:xfrm>
          </p:grpSpPr>
          <p:sp>
            <p:nvSpPr>
              <p:cNvPr id="146" name="Oval 165">
                <a:extLst>
                  <a:ext uri="{FF2B5EF4-FFF2-40B4-BE49-F238E27FC236}">
                    <a16:creationId xmlns:a16="http://schemas.microsoft.com/office/drawing/2014/main" id="{7F0D89BB-B178-8C49-9E72-934506A1B7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2021"/>
                <a:ext cx="800" cy="754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7" name="Text Box 166">
                <a:extLst>
                  <a:ext uri="{FF2B5EF4-FFF2-40B4-BE49-F238E27FC236}">
                    <a16:creationId xmlns:a16="http://schemas.microsoft.com/office/drawing/2014/main" id="{F3628968-0539-164C-B861-FF5A02A982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4" y="2191"/>
                <a:ext cx="819" cy="5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congestion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avoidance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135" name="Group 190">
              <a:extLst>
                <a:ext uri="{FF2B5EF4-FFF2-40B4-BE49-F238E27FC236}">
                  <a16:creationId xmlns:a16="http://schemas.microsoft.com/office/drawing/2014/main" id="{412FAE5F-D426-1A41-B7BF-9EE3E24BCC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6" y="786"/>
              <a:ext cx="1496" cy="575"/>
              <a:chOff x="3499" y="904"/>
              <a:chExt cx="1496" cy="575"/>
            </a:xfrm>
          </p:grpSpPr>
          <p:sp>
            <p:nvSpPr>
              <p:cNvPr id="142" name="Text Box 191">
                <a:extLst>
                  <a:ext uri="{FF2B5EF4-FFF2-40B4-BE49-F238E27FC236}">
                    <a16:creationId xmlns:a16="http://schemas.microsoft.com/office/drawing/2014/main" id="{44318C88-BEF5-7146-AE72-3458C7D49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9" y="1037"/>
                <a:ext cx="149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+ MSS    (MSS/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)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0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transmit new segment(s), as allowed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3" name="Line 192">
                <a:extLst>
                  <a:ext uri="{FF2B5EF4-FFF2-40B4-BE49-F238E27FC236}">
                    <a16:creationId xmlns:a16="http://schemas.microsoft.com/office/drawing/2014/main" id="{EC5DE775-BD59-2247-B940-402844468A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6" y="1054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4" name="Text Box 193">
                <a:extLst>
                  <a:ext uri="{FF2B5EF4-FFF2-40B4-BE49-F238E27FC236}">
                    <a16:creationId xmlns:a16="http://schemas.microsoft.com/office/drawing/2014/main" id="{1953AC16-16E8-A640-AE22-73DEDE1D31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4" y="915"/>
                <a:ext cx="471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new ACK</a:t>
                </a:r>
              </a:p>
            </p:txBody>
          </p:sp>
          <p:sp>
            <p:nvSpPr>
              <p:cNvPr id="145" name="Text Box 194">
                <a:extLst>
                  <a:ext uri="{FF2B5EF4-FFF2-40B4-BE49-F238E27FC236}">
                    <a16:creationId xmlns:a16="http://schemas.microsoft.com/office/drawing/2014/main" id="{6D1C4C5E-4778-AF4F-812A-CF7A44F21F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1" y="904"/>
                <a:ext cx="173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ＭＳ Ｐゴシック" charset="0"/>
                    <a:cs typeface="+mn-cs"/>
                  </a:rPr>
                  <a:t>.</a:t>
                </a:r>
              </a:p>
            </p:txBody>
          </p:sp>
        </p:grpSp>
        <p:sp>
          <p:nvSpPr>
            <p:cNvPr id="136" name="Freeform 195">
              <a:extLst>
                <a:ext uri="{FF2B5EF4-FFF2-40B4-BE49-F238E27FC236}">
                  <a16:creationId xmlns:a16="http://schemas.microsoft.com/office/drawing/2014/main" id="{4555525A-5282-E944-A402-41F5363AC763}"/>
                </a:ext>
              </a:extLst>
            </p:cNvPr>
            <p:cNvSpPr>
              <a:spLocks/>
            </p:cNvSpPr>
            <p:nvPr/>
          </p:nvSpPr>
          <p:spPr bwMode="auto">
            <a:xfrm rot="9705213">
              <a:off x="4212" y="1145"/>
              <a:ext cx="333" cy="452"/>
            </a:xfrm>
            <a:custGeom>
              <a:avLst/>
              <a:gdLst>
                <a:gd name="T0" fmla="*/ 112 w 376"/>
                <a:gd name="T1" fmla="*/ 306 h 452"/>
                <a:gd name="T2" fmla="*/ 24 w 376"/>
                <a:gd name="T3" fmla="*/ 269 h 452"/>
                <a:gd name="T4" fmla="*/ 62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37" name="Group 196">
              <a:extLst>
                <a:ext uri="{FF2B5EF4-FFF2-40B4-BE49-F238E27FC236}">
                  <a16:creationId xmlns:a16="http://schemas.microsoft.com/office/drawing/2014/main" id="{9CDBEBEA-0E7D-9247-8F24-8B50DDA321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89" y="1909"/>
              <a:ext cx="740" cy="388"/>
              <a:chOff x="4254" y="2922"/>
              <a:chExt cx="740" cy="388"/>
            </a:xfrm>
          </p:grpSpPr>
          <p:sp>
            <p:nvSpPr>
              <p:cNvPr id="139" name="Text Box 197">
                <a:extLst>
                  <a:ext uri="{FF2B5EF4-FFF2-40B4-BE49-F238E27FC236}">
                    <a16:creationId xmlns:a16="http://schemas.microsoft.com/office/drawing/2014/main" id="{F06A41AE-1F53-A747-A3E3-199BBEDFE5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4" y="3062"/>
                <a:ext cx="740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dupACKcount++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0" name="Line 198">
                <a:extLst>
                  <a:ext uri="{FF2B5EF4-FFF2-40B4-BE49-F238E27FC236}">
                    <a16:creationId xmlns:a16="http://schemas.microsoft.com/office/drawing/2014/main" id="{115AC45A-332B-D742-9EEC-EB81F6D52D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41" name="Text Box 199">
                <a:extLst>
                  <a:ext uri="{FF2B5EF4-FFF2-40B4-BE49-F238E27FC236}">
                    <a16:creationId xmlns:a16="http://schemas.microsoft.com/office/drawing/2014/main" id="{6DB70069-D3EA-8747-8535-1CB6F40D1A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5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duplicate ACK</a:t>
                </a:r>
              </a:p>
            </p:txBody>
          </p:sp>
        </p:grpSp>
        <p:sp>
          <p:nvSpPr>
            <p:cNvPr id="138" name="Freeform 200">
              <a:extLst>
                <a:ext uri="{FF2B5EF4-FFF2-40B4-BE49-F238E27FC236}">
                  <a16:creationId xmlns:a16="http://schemas.microsoft.com/office/drawing/2014/main" id="{0667830A-5A65-8243-809F-9599C40170E1}"/>
                </a:ext>
              </a:extLst>
            </p:cNvPr>
            <p:cNvSpPr>
              <a:spLocks/>
            </p:cNvSpPr>
            <p:nvPr/>
          </p:nvSpPr>
          <p:spPr bwMode="auto">
            <a:xfrm rot="-7516021">
              <a:off x="4290" y="1673"/>
              <a:ext cx="333" cy="452"/>
            </a:xfrm>
            <a:custGeom>
              <a:avLst/>
              <a:gdLst>
                <a:gd name="T0" fmla="*/ 112 w 376"/>
                <a:gd name="T1" fmla="*/ 306 h 452"/>
                <a:gd name="T2" fmla="*/ 24 w 376"/>
                <a:gd name="T3" fmla="*/ 269 h 452"/>
                <a:gd name="T4" fmla="*/ 62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48" name="Group 245">
            <a:extLst>
              <a:ext uri="{FF2B5EF4-FFF2-40B4-BE49-F238E27FC236}">
                <a16:creationId xmlns:a16="http://schemas.microsoft.com/office/drawing/2014/main" id="{A4501140-CDDA-3942-AE4A-E53AAAF4E371}"/>
              </a:ext>
            </a:extLst>
          </p:cNvPr>
          <p:cNvGrpSpPr>
            <a:grpSpLocks/>
          </p:cNvGrpSpPr>
          <p:nvPr/>
        </p:nvGrpSpPr>
        <p:grpSpPr bwMode="auto">
          <a:xfrm>
            <a:off x="5629276" y="4880882"/>
            <a:ext cx="3417888" cy="1758950"/>
            <a:chOff x="2538" y="2960"/>
            <a:chExt cx="2153" cy="1108"/>
          </a:xfrm>
        </p:grpSpPr>
        <p:grpSp>
          <p:nvGrpSpPr>
            <p:cNvPr id="149" name="Group 167">
              <a:extLst>
                <a:ext uri="{FF2B5EF4-FFF2-40B4-BE49-F238E27FC236}">
                  <a16:creationId xmlns:a16="http://schemas.microsoft.com/office/drawing/2014/main" id="{46D8A9BF-D4B3-C644-AE85-4535FBE080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8" y="2960"/>
              <a:ext cx="800" cy="767"/>
              <a:chOff x="2454" y="3045"/>
              <a:chExt cx="800" cy="767"/>
            </a:xfrm>
          </p:grpSpPr>
          <p:sp>
            <p:nvSpPr>
              <p:cNvPr id="155" name="Oval 168">
                <a:extLst>
                  <a:ext uri="{FF2B5EF4-FFF2-40B4-BE49-F238E27FC236}">
                    <a16:creationId xmlns:a16="http://schemas.microsoft.com/office/drawing/2014/main" id="{273F9850-79CE-154A-9851-2B7886F3C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4" y="3045"/>
                <a:ext cx="800" cy="754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56" name="Text Box 169">
                <a:extLst>
                  <a:ext uri="{FF2B5EF4-FFF2-40B4-BE49-F238E27FC236}">
                    <a16:creationId xmlns:a16="http://schemas.microsoft.com/office/drawing/2014/main" id="{65FE5AF3-8597-FF4E-9C17-4817547D4F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94" y="3212"/>
                <a:ext cx="161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57" name="Text Box 170">
                <a:extLst>
                  <a:ext uri="{FF2B5EF4-FFF2-40B4-BE49-F238E27FC236}">
                    <a16:creationId xmlns:a16="http://schemas.microsoft.com/office/drawing/2014/main" id="{8568651A-5DCC-2242-83C4-76AC890933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6" y="3172"/>
                <a:ext cx="780" cy="6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fast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recovery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50" name="Freeform 220">
              <a:extLst>
                <a:ext uri="{FF2B5EF4-FFF2-40B4-BE49-F238E27FC236}">
                  <a16:creationId xmlns:a16="http://schemas.microsoft.com/office/drawing/2014/main" id="{F8DEF746-89F6-DD47-9435-3FA8C98BF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3708"/>
              <a:ext cx="384" cy="161"/>
            </a:xfrm>
            <a:custGeom>
              <a:avLst/>
              <a:gdLst>
                <a:gd name="T0" fmla="*/ 317 w 384"/>
                <a:gd name="T1" fmla="*/ 0 h 161"/>
                <a:gd name="T2" fmla="*/ 189 w 384"/>
                <a:gd name="T3" fmla="*/ 155 h 161"/>
                <a:gd name="T4" fmla="*/ 59 w 384"/>
                <a:gd name="T5" fmla="*/ 13 h 1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161">
                  <a:moveTo>
                    <a:pt x="317" y="0"/>
                  </a:moveTo>
                  <a:cubicBezTo>
                    <a:pt x="384" y="42"/>
                    <a:pt x="378" y="149"/>
                    <a:pt x="189" y="155"/>
                  </a:cubicBezTo>
                  <a:cubicBezTo>
                    <a:pt x="0" y="161"/>
                    <a:pt x="3" y="87"/>
                    <a:pt x="59" y="1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51" name="Group 221">
              <a:extLst>
                <a:ext uri="{FF2B5EF4-FFF2-40B4-BE49-F238E27FC236}">
                  <a16:creationId xmlns:a16="http://schemas.microsoft.com/office/drawing/2014/main" id="{08A0BDC4-47ED-4A4B-B585-919226219B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1" y="3592"/>
              <a:ext cx="1500" cy="476"/>
              <a:chOff x="3542" y="3496"/>
              <a:chExt cx="1500" cy="476"/>
            </a:xfrm>
          </p:grpSpPr>
          <p:sp>
            <p:nvSpPr>
              <p:cNvPr id="152" name="Text Box 222">
                <a:extLst>
                  <a:ext uri="{FF2B5EF4-FFF2-40B4-BE49-F238E27FC236}">
                    <a16:creationId xmlns:a16="http://schemas.microsoft.com/office/drawing/2014/main" id="{762B1387-82BE-254E-BE6D-3685255682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6" y="3632"/>
                <a:ext cx="1496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+ MSS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transmit new segment(s), as allowed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53" name="Line 223">
                <a:extLst>
                  <a:ext uri="{FF2B5EF4-FFF2-40B4-BE49-F238E27FC236}">
                    <a16:creationId xmlns:a16="http://schemas.microsoft.com/office/drawing/2014/main" id="{7058B91F-5545-B546-B726-F5E1D8BF2C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3645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54" name="Text Box 224">
                <a:extLst>
                  <a:ext uri="{FF2B5EF4-FFF2-40B4-BE49-F238E27FC236}">
                    <a16:creationId xmlns:a16="http://schemas.microsoft.com/office/drawing/2014/main" id="{873E83D9-4BDC-D54A-8707-136424BDB7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2" y="3496"/>
                <a:ext cx="65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duplicate ACK</a:t>
                </a:r>
              </a:p>
            </p:txBody>
          </p:sp>
        </p:grpSp>
      </p:grpSp>
      <p:grpSp>
        <p:nvGrpSpPr>
          <p:cNvPr id="158" name="Group 246">
            <a:extLst>
              <a:ext uri="{FF2B5EF4-FFF2-40B4-BE49-F238E27FC236}">
                <a16:creationId xmlns:a16="http://schemas.microsoft.com/office/drawing/2014/main" id="{B8412DA9-2D8B-1C4F-98FE-2059BE8959A7}"/>
              </a:ext>
            </a:extLst>
          </p:cNvPr>
          <p:cNvGrpSpPr>
            <a:grpSpLocks/>
          </p:cNvGrpSpPr>
          <p:nvPr/>
        </p:nvGrpSpPr>
        <p:grpSpPr bwMode="auto">
          <a:xfrm>
            <a:off x="2427288" y="3561671"/>
            <a:ext cx="3935413" cy="1974851"/>
            <a:chOff x="521" y="2129"/>
            <a:chExt cx="2479" cy="1244"/>
          </a:xfrm>
        </p:grpSpPr>
        <p:grpSp>
          <p:nvGrpSpPr>
            <p:cNvPr id="159" name="Group 212">
              <a:extLst>
                <a:ext uri="{FF2B5EF4-FFF2-40B4-BE49-F238E27FC236}">
                  <a16:creationId xmlns:a16="http://schemas.microsoft.com/office/drawing/2014/main" id="{27BF6FD0-68C2-FB4E-A15D-7CB02F36F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1" y="2818"/>
              <a:ext cx="1205" cy="555"/>
              <a:chOff x="380" y="2768"/>
              <a:chExt cx="1205" cy="555"/>
            </a:xfrm>
          </p:grpSpPr>
          <p:sp>
            <p:nvSpPr>
              <p:cNvPr id="166" name="Text Box 213">
                <a:extLst>
                  <a:ext uri="{FF2B5EF4-FFF2-40B4-BE49-F238E27FC236}">
                    <a16:creationId xmlns:a16="http://schemas.microsoft.com/office/drawing/2014/main" id="{835AEF52-2056-D649-96F2-661A3FFF18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" y="2912"/>
                <a:ext cx="1155" cy="4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/2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+ 3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retransmit missing segment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67" name="Line 214">
                <a:extLst>
                  <a:ext uri="{FF2B5EF4-FFF2-40B4-BE49-F238E27FC236}">
                    <a16:creationId xmlns:a16="http://schemas.microsoft.com/office/drawing/2014/main" id="{B74A6245-A319-3040-A4FD-51070B3029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5" y="2913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68" name="Text Box 215">
                <a:extLst>
                  <a:ext uri="{FF2B5EF4-FFF2-40B4-BE49-F238E27FC236}">
                    <a16:creationId xmlns:a16="http://schemas.microsoft.com/office/drawing/2014/main" id="{92605A3F-01AC-204D-8ED2-AD8024A64F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1" y="2768"/>
                <a:ext cx="834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== 3</a:t>
                </a:r>
              </a:p>
            </p:txBody>
          </p:sp>
        </p:grpSp>
        <p:grpSp>
          <p:nvGrpSpPr>
            <p:cNvPr id="160" name="Group 216">
              <a:extLst>
                <a:ext uri="{FF2B5EF4-FFF2-40B4-BE49-F238E27FC236}">
                  <a16:creationId xmlns:a16="http://schemas.microsoft.com/office/drawing/2014/main" id="{88759198-6D7D-C744-9B7A-D82AAED1D6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3" y="2454"/>
              <a:ext cx="1187" cy="550"/>
              <a:chOff x="419" y="2872"/>
              <a:chExt cx="1187" cy="550"/>
            </a:xfrm>
          </p:grpSpPr>
          <p:sp>
            <p:nvSpPr>
              <p:cNvPr id="163" name="Text Box 217">
                <a:extLst>
                  <a:ext uri="{FF2B5EF4-FFF2-40B4-BE49-F238E27FC236}">
                    <a16:creationId xmlns:a16="http://schemas.microsoft.com/office/drawing/2014/main" id="{D4ECB2B0-F2B3-8C4C-BF69-C3CF649CE9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9" y="2872"/>
                <a:ext cx="395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64" name="Text Box 218">
                <a:extLst>
                  <a:ext uri="{FF2B5EF4-FFF2-40B4-BE49-F238E27FC236}">
                    <a16:creationId xmlns:a16="http://schemas.microsoft.com/office/drawing/2014/main" id="{2E4D69CF-352A-DC44-ABC3-90682BEB83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" y="2989"/>
                <a:ext cx="1187" cy="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 = cwnd/2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 = 1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 0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retransmit missing segment</a:t>
                </a:r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</a:t>
                </a:r>
              </a:p>
            </p:txBody>
          </p:sp>
          <p:sp>
            <p:nvSpPr>
              <p:cNvPr id="165" name="Line 219">
                <a:extLst>
                  <a:ext uri="{FF2B5EF4-FFF2-40B4-BE49-F238E27FC236}">
                    <a16:creationId xmlns:a16="http://schemas.microsoft.com/office/drawing/2014/main" id="{87674141-7331-B643-AD17-90663185B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" y="3014"/>
                <a:ext cx="69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61" name="Freeform 225">
              <a:extLst>
                <a:ext uri="{FF2B5EF4-FFF2-40B4-BE49-F238E27FC236}">
                  <a16:creationId xmlns:a16="http://schemas.microsoft.com/office/drawing/2014/main" id="{D0DF1910-CE16-3F4D-82F2-6661A32D1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2" y="2129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2" name="Freeform 226">
              <a:extLst>
                <a:ext uri="{FF2B5EF4-FFF2-40B4-BE49-F238E27FC236}">
                  <a16:creationId xmlns:a16="http://schemas.microsoft.com/office/drawing/2014/main" id="{C17ADBE8-E774-7744-9627-8EAB27CA4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" y="2146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69" name="Group 244">
            <a:extLst>
              <a:ext uri="{FF2B5EF4-FFF2-40B4-BE49-F238E27FC236}">
                <a16:creationId xmlns:a16="http://schemas.microsoft.com/office/drawing/2014/main" id="{E119EB29-C756-884C-BC38-0987621B3623}"/>
              </a:ext>
            </a:extLst>
          </p:cNvPr>
          <p:cNvGrpSpPr>
            <a:grpSpLocks/>
          </p:cNvGrpSpPr>
          <p:nvPr/>
        </p:nvGrpSpPr>
        <p:grpSpPr bwMode="auto">
          <a:xfrm>
            <a:off x="6951663" y="3553730"/>
            <a:ext cx="3022600" cy="1963736"/>
            <a:chOff x="3371" y="2124"/>
            <a:chExt cx="1904" cy="1237"/>
          </a:xfrm>
        </p:grpSpPr>
        <p:grpSp>
          <p:nvGrpSpPr>
            <p:cNvPr id="170" name="Group 201">
              <a:extLst>
                <a:ext uri="{FF2B5EF4-FFF2-40B4-BE49-F238E27FC236}">
                  <a16:creationId xmlns:a16="http://schemas.microsoft.com/office/drawing/2014/main" id="{4F04D146-2950-3743-B95A-4A10EFF81D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0" y="2796"/>
              <a:ext cx="1155" cy="565"/>
              <a:chOff x="4142" y="2802"/>
              <a:chExt cx="1155" cy="565"/>
            </a:xfrm>
          </p:grpSpPr>
          <p:sp>
            <p:nvSpPr>
              <p:cNvPr id="172" name="Text Box 202">
                <a:extLst>
                  <a:ext uri="{FF2B5EF4-FFF2-40B4-BE49-F238E27FC236}">
                    <a16:creationId xmlns:a16="http://schemas.microsoft.com/office/drawing/2014/main" id="{9BFA3E4C-9614-6849-975F-C63A42B818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2" y="2956"/>
                <a:ext cx="1155" cy="4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/2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+ 3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retransmit missing segment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73" name="Line 203">
                <a:extLst>
                  <a:ext uri="{FF2B5EF4-FFF2-40B4-BE49-F238E27FC236}">
                    <a16:creationId xmlns:a16="http://schemas.microsoft.com/office/drawing/2014/main" id="{0526C70E-8831-7543-9A32-E54939C11F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1" y="2950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74" name="Text Box 204">
                <a:extLst>
                  <a:ext uri="{FF2B5EF4-FFF2-40B4-BE49-F238E27FC236}">
                    <a16:creationId xmlns:a16="http://schemas.microsoft.com/office/drawing/2014/main" id="{E38A96D7-56D5-4A41-8FD3-090F5E1651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54" y="2802"/>
                <a:ext cx="834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== 3</a:t>
                </a:r>
              </a:p>
            </p:txBody>
          </p:sp>
        </p:grpSp>
        <p:sp>
          <p:nvSpPr>
            <p:cNvPr id="171" name="Freeform 227">
              <a:extLst>
                <a:ext uri="{FF2B5EF4-FFF2-40B4-BE49-F238E27FC236}">
                  <a16:creationId xmlns:a16="http://schemas.microsoft.com/office/drawing/2014/main" id="{88695EF7-3EC6-874B-9CFA-5F89AE2AD6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71" y="2124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75" name="Group 243">
            <a:extLst>
              <a:ext uri="{FF2B5EF4-FFF2-40B4-BE49-F238E27FC236}">
                <a16:creationId xmlns:a16="http://schemas.microsoft.com/office/drawing/2014/main" id="{0C2B747B-2F42-7146-A691-54156D653646}"/>
              </a:ext>
            </a:extLst>
          </p:cNvPr>
          <p:cNvGrpSpPr>
            <a:grpSpLocks/>
          </p:cNvGrpSpPr>
          <p:nvPr/>
        </p:nvGrpSpPr>
        <p:grpSpPr bwMode="auto">
          <a:xfrm>
            <a:off x="6716713" y="3579131"/>
            <a:ext cx="1276350" cy="1689099"/>
            <a:chOff x="3223" y="2140"/>
            <a:chExt cx="804" cy="1064"/>
          </a:xfrm>
        </p:grpSpPr>
        <p:sp>
          <p:nvSpPr>
            <p:cNvPr id="176" name="Freeform 228">
              <a:extLst>
                <a:ext uri="{FF2B5EF4-FFF2-40B4-BE49-F238E27FC236}">
                  <a16:creationId xmlns:a16="http://schemas.microsoft.com/office/drawing/2014/main" id="{BFB3D697-0B16-7148-BB51-FD8EA08C4A4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327" y="2140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77" name="Group 229">
              <a:extLst>
                <a:ext uri="{FF2B5EF4-FFF2-40B4-BE49-F238E27FC236}">
                  <a16:creationId xmlns:a16="http://schemas.microsoft.com/office/drawing/2014/main" id="{93E7F93E-B410-1B4A-BF61-0D2CB5DE5C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3" y="2649"/>
              <a:ext cx="785" cy="555"/>
              <a:chOff x="1015" y="3496"/>
              <a:chExt cx="785" cy="555"/>
            </a:xfrm>
          </p:grpSpPr>
          <p:sp>
            <p:nvSpPr>
              <p:cNvPr id="178" name="Text Box 230">
                <a:extLst>
                  <a:ext uri="{FF2B5EF4-FFF2-40B4-BE49-F238E27FC236}">
                    <a16:creationId xmlns:a16="http://schemas.microsoft.com/office/drawing/2014/main" id="{FAD437E2-871A-9848-91F5-5E5990E013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15" y="3640"/>
                <a:ext cx="785" cy="4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= 0</a:t>
                </a:r>
              </a:p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  <a:p>
                <a:pPr marL="0" marR="0" lvl="0" indent="0" algn="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179" name="Group 231">
                <a:extLst>
                  <a:ext uri="{FF2B5EF4-FFF2-40B4-BE49-F238E27FC236}">
                    <a16:creationId xmlns:a16="http://schemas.microsoft.com/office/drawing/2014/main" id="{E00D3831-3686-434C-A9FB-CC62A89C2D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90" y="3496"/>
                <a:ext cx="582" cy="160"/>
                <a:chOff x="1190" y="3496"/>
                <a:chExt cx="582" cy="160"/>
              </a:xfrm>
            </p:grpSpPr>
            <p:sp>
              <p:nvSpPr>
                <p:cNvPr id="180" name="Line 232">
                  <a:extLst>
                    <a:ext uri="{FF2B5EF4-FFF2-40B4-BE49-F238E27FC236}">
                      <a16:creationId xmlns:a16="http://schemas.microsoft.com/office/drawing/2014/main" id="{97E85298-2987-D742-8F32-C0FF7A3D4B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90" y="3641"/>
                  <a:ext cx="53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181" name="Text Box 233">
                  <a:extLst>
                    <a:ext uri="{FF2B5EF4-FFF2-40B4-BE49-F238E27FC236}">
                      <a16:creationId xmlns:a16="http://schemas.microsoft.com/office/drawing/2014/main" id="{3BF52C9D-20DA-2242-A28A-394E7476B8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87" y="3496"/>
                  <a:ext cx="485" cy="1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New ACK</a:t>
                  </a:r>
                </a:p>
              </p:txBody>
            </p:sp>
          </p:grpSp>
        </p:grpSp>
      </p:grpSp>
      <p:grpSp>
        <p:nvGrpSpPr>
          <p:cNvPr id="182" name="Group 241">
            <a:extLst>
              <a:ext uri="{FF2B5EF4-FFF2-40B4-BE49-F238E27FC236}">
                <a16:creationId xmlns:a16="http://schemas.microsoft.com/office/drawing/2014/main" id="{CDA92C42-F115-FC40-A5F8-C407673481F7}"/>
              </a:ext>
            </a:extLst>
          </p:cNvPr>
          <p:cNvGrpSpPr>
            <a:grpSpLocks/>
          </p:cNvGrpSpPr>
          <p:nvPr/>
        </p:nvGrpSpPr>
        <p:grpSpPr bwMode="auto">
          <a:xfrm>
            <a:off x="2386012" y="1545544"/>
            <a:ext cx="5038723" cy="2706689"/>
            <a:chOff x="495" y="859"/>
            <a:chExt cx="3174" cy="1705"/>
          </a:xfrm>
        </p:grpSpPr>
        <p:grpSp>
          <p:nvGrpSpPr>
            <p:cNvPr id="183" name="Group 161">
              <a:extLst>
                <a:ext uri="{FF2B5EF4-FFF2-40B4-BE49-F238E27FC236}">
                  <a16:creationId xmlns:a16="http://schemas.microsoft.com/office/drawing/2014/main" id="{7F0341B7-207C-3E40-8EC6-5911313C06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9" y="1320"/>
              <a:ext cx="800" cy="754"/>
              <a:chOff x="996" y="1773"/>
              <a:chExt cx="800" cy="754"/>
            </a:xfrm>
          </p:grpSpPr>
          <p:sp>
            <p:nvSpPr>
              <p:cNvPr id="204" name="Oval 162">
                <a:extLst>
                  <a:ext uri="{FF2B5EF4-FFF2-40B4-BE49-F238E27FC236}">
                    <a16:creationId xmlns:a16="http://schemas.microsoft.com/office/drawing/2014/main" id="{85E503DF-C6D4-9C4A-947F-F93B4C816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" y="1773"/>
                <a:ext cx="800" cy="754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05" name="Text Box 163">
                <a:extLst>
                  <a:ext uri="{FF2B5EF4-FFF2-40B4-BE49-F238E27FC236}">
                    <a16:creationId xmlns:a16="http://schemas.microsoft.com/office/drawing/2014/main" id="{30575E3B-F1CE-CF43-A7C5-219046488B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9" y="1946"/>
                <a:ext cx="485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slow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start</a:t>
                </a:r>
              </a:p>
            </p:txBody>
          </p:sp>
        </p:grpSp>
        <p:grpSp>
          <p:nvGrpSpPr>
            <p:cNvPr id="184" name="Group 177">
              <a:extLst>
                <a:ext uri="{FF2B5EF4-FFF2-40B4-BE49-F238E27FC236}">
                  <a16:creationId xmlns:a16="http://schemas.microsoft.com/office/drawing/2014/main" id="{5836A4F2-D62D-B147-A532-A57E3C2474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6" y="2026"/>
              <a:ext cx="1187" cy="538"/>
              <a:chOff x="384" y="2713"/>
              <a:chExt cx="1187" cy="538"/>
            </a:xfrm>
          </p:grpSpPr>
          <p:sp>
            <p:nvSpPr>
              <p:cNvPr id="201" name="Text Box 178">
                <a:extLst>
                  <a:ext uri="{FF2B5EF4-FFF2-40B4-BE49-F238E27FC236}">
                    <a16:creationId xmlns:a16="http://schemas.microsoft.com/office/drawing/2014/main" id="{1852AE28-C2EC-5542-A261-91B127FC6E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" y="2713"/>
                <a:ext cx="395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timeout</a:t>
                </a:r>
              </a:p>
            </p:txBody>
          </p:sp>
          <p:sp>
            <p:nvSpPr>
              <p:cNvPr id="202" name="Text Box 179">
                <a:extLst>
                  <a:ext uri="{FF2B5EF4-FFF2-40B4-BE49-F238E27FC236}">
                    <a16:creationId xmlns:a16="http://schemas.microsoft.com/office/drawing/2014/main" id="{238E26A7-D428-7446-B0EA-57A95D6A2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" y="2840"/>
                <a:ext cx="1187" cy="4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 = cwnd/2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 = 1 MSS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 0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retransmit missing segment</a:t>
                </a:r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 </a:t>
                </a:r>
              </a:p>
            </p:txBody>
          </p:sp>
          <p:sp>
            <p:nvSpPr>
              <p:cNvPr id="203" name="Line 180">
                <a:extLst>
                  <a:ext uri="{FF2B5EF4-FFF2-40B4-BE49-F238E27FC236}">
                    <a16:creationId xmlns:a16="http://schemas.microsoft.com/office/drawing/2014/main" id="{4D339203-1563-3844-9642-20DAA4DBE4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9" y="2855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185" name="Group 186">
              <a:extLst>
                <a:ext uri="{FF2B5EF4-FFF2-40B4-BE49-F238E27FC236}">
                  <a16:creationId xmlns:a16="http://schemas.microsoft.com/office/drawing/2014/main" id="{F5B6412F-86EA-644E-B751-4756A5840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3" y="960"/>
              <a:ext cx="1496" cy="561"/>
              <a:chOff x="2683" y="798"/>
              <a:chExt cx="1496" cy="561"/>
            </a:xfrm>
          </p:grpSpPr>
          <p:sp>
            <p:nvSpPr>
              <p:cNvPr id="198" name="Text Box 187">
                <a:extLst>
                  <a:ext uri="{FF2B5EF4-FFF2-40B4-BE49-F238E27FC236}">
                    <a16:creationId xmlns:a16="http://schemas.microsoft.com/office/drawing/2014/main" id="{33745650-56D6-E74A-A07A-E27A588095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83" y="917"/>
                <a:ext cx="149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 = cwnd+MSS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 0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1" u="none" strike="noStrike" kern="0" cap="none" spc="0" normalizeH="0" baseline="0" noProof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transmit new segment(s), as allowed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99" name="Line 188">
                <a:extLst>
                  <a:ext uri="{FF2B5EF4-FFF2-40B4-BE49-F238E27FC236}">
                    <a16:creationId xmlns:a16="http://schemas.microsoft.com/office/drawing/2014/main" id="{77E99221-132E-174B-8CBE-C1A955C06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934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00" name="Text Box 189">
                <a:extLst>
                  <a:ext uri="{FF2B5EF4-FFF2-40B4-BE49-F238E27FC236}">
                    <a16:creationId xmlns:a16="http://schemas.microsoft.com/office/drawing/2014/main" id="{321F9ADE-2971-8D42-964D-F2D594BDE5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7" y="798"/>
                <a:ext cx="471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new ACK</a:t>
                </a:r>
              </a:p>
            </p:txBody>
          </p:sp>
        </p:grpSp>
        <p:sp>
          <p:nvSpPr>
            <p:cNvPr id="186" name="Freeform 205">
              <a:extLst>
                <a:ext uri="{FF2B5EF4-FFF2-40B4-BE49-F238E27FC236}">
                  <a16:creationId xmlns:a16="http://schemas.microsoft.com/office/drawing/2014/main" id="{B9844AE8-814B-7A49-BCA7-110579E99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1" y="1129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7" name="Freeform 206">
              <a:extLst>
                <a:ext uri="{FF2B5EF4-FFF2-40B4-BE49-F238E27FC236}">
                  <a16:creationId xmlns:a16="http://schemas.microsoft.com/office/drawing/2014/main" id="{750DB278-39B5-E245-8F7C-23929FAC1479}"/>
                </a:ext>
              </a:extLst>
            </p:cNvPr>
            <p:cNvSpPr>
              <a:spLocks/>
            </p:cNvSpPr>
            <p:nvPr/>
          </p:nvSpPr>
          <p:spPr bwMode="auto">
            <a:xfrm rot="2575893">
              <a:off x="1950" y="1316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88" name="Group 207">
              <a:extLst>
                <a:ext uri="{FF2B5EF4-FFF2-40B4-BE49-F238E27FC236}">
                  <a16:creationId xmlns:a16="http://schemas.microsoft.com/office/drawing/2014/main" id="{4E427184-7EF7-C840-827D-A9660DD49F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5" y="859"/>
              <a:ext cx="740" cy="388"/>
              <a:chOff x="4254" y="2922"/>
              <a:chExt cx="740" cy="388"/>
            </a:xfrm>
          </p:grpSpPr>
          <p:sp>
            <p:nvSpPr>
              <p:cNvPr id="195" name="Text Box 208">
                <a:extLst>
                  <a:ext uri="{FF2B5EF4-FFF2-40B4-BE49-F238E27FC236}">
                    <a16:creationId xmlns:a16="http://schemas.microsoft.com/office/drawing/2014/main" id="{7E5221C3-2422-AB42-AB8F-F98DF12DC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4" y="3062"/>
                <a:ext cx="740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dupACKcount++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96" name="Line 209">
                <a:extLst>
                  <a:ext uri="{FF2B5EF4-FFF2-40B4-BE49-F238E27FC236}">
                    <a16:creationId xmlns:a16="http://schemas.microsoft.com/office/drawing/2014/main" id="{0ED363ED-03C6-214E-BEF4-679C86095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97" name="Text Box 210">
                <a:extLst>
                  <a:ext uri="{FF2B5EF4-FFF2-40B4-BE49-F238E27FC236}">
                    <a16:creationId xmlns:a16="http://schemas.microsoft.com/office/drawing/2014/main" id="{2593DC72-BD77-FC4D-AA2D-CA14FF49E8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56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duplicate ACK</a:t>
                </a:r>
              </a:p>
            </p:txBody>
          </p:sp>
        </p:grpSp>
        <p:sp>
          <p:nvSpPr>
            <p:cNvPr id="189" name="Freeform 211">
              <a:extLst>
                <a:ext uri="{FF2B5EF4-FFF2-40B4-BE49-F238E27FC236}">
                  <a16:creationId xmlns:a16="http://schemas.microsoft.com/office/drawing/2014/main" id="{3E6B1AA0-4286-9245-837B-6CBC21CE7E5B}"/>
                </a:ext>
              </a:extLst>
            </p:cNvPr>
            <p:cNvSpPr>
              <a:spLocks/>
            </p:cNvSpPr>
            <p:nvPr/>
          </p:nvSpPr>
          <p:spPr bwMode="auto">
            <a:xfrm rot="-8222029">
              <a:off x="1204" y="1903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90" name="Line 234">
              <a:extLst>
                <a:ext uri="{FF2B5EF4-FFF2-40B4-BE49-F238E27FC236}">
                  <a16:creationId xmlns:a16="http://schemas.microsoft.com/office/drawing/2014/main" id="{F4D43A0C-EE6E-EC4A-8B33-48E0CE84A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" y="1649"/>
              <a:ext cx="75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1" name="Group 235">
              <a:extLst>
                <a:ext uri="{FF2B5EF4-FFF2-40B4-BE49-F238E27FC236}">
                  <a16:creationId xmlns:a16="http://schemas.microsoft.com/office/drawing/2014/main" id="{A04F248C-CB56-5341-9121-CD7548EA20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" y="1255"/>
              <a:ext cx="785" cy="429"/>
              <a:chOff x="517" y="936"/>
              <a:chExt cx="785" cy="429"/>
            </a:xfrm>
          </p:grpSpPr>
          <p:sp>
            <p:nvSpPr>
              <p:cNvPr id="192" name="Text Box 236">
                <a:extLst>
                  <a:ext uri="{FF2B5EF4-FFF2-40B4-BE49-F238E27FC236}">
                    <a16:creationId xmlns:a16="http://schemas.microsoft.com/office/drawing/2014/main" id="{DFCAD05B-CECB-F74A-83C0-04809C5640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936"/>
                <a:ext cx="175" cy="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charset="0"/>
                    <a:ea typeface="ＭＳ Ｐゴシック" charset="0"/>
                    <a:cs typeface="+mn-cs"/>
                  </a:rPr>
                  <a:t>L</a:t>
                </a:r>
              </a:p>
            </p:txBody>
          </p:sp>
          <p:sp>
            <p:nvSpPr>
              <p:cNvPr id="193" name="Text Box 237">
                <a:extLst>
                  <a:ext uri="{FF2B5EF4-FFF2-40B4-BE49-F238E27FC236}">
                    <a16:creationId xmlns:a16="http://schemas.microsoft.com/office/drawing/2014/main" id="{74E71529-C1EB-3448-B321-63BB937B34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" y="1063"/>
                <a:ext cx="785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cwnd = 1 MSS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ssthresh = 64 KB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dupACKcount = 0</a:t>
                </a: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194" name="Line 238">
                <a:extLst>
                  <a:ext uri="{FF2B5EF4-FFF2-40B4-BE49-F238E27FC236}">
                    <a16:creationId xmlns:a16="http://schemas.microsoft.com/office/drawing/2014/main" id="{6EA26674-D5C9-9744-9287-ED272FC85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1" y="1078"/>
                <a:ext cx="5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</p:grpSp>
      <p:grpSp>
        <p:nvGrpSpPr>
          <p:cNvPr id="206" name="Group 255">
            <a:extLst>
              <a:ext uri="{FF2B5EF4-FFF2-40B4-BE49-F238E27FC236}">
                <a16:creationId xmlns:a16="http://schemas.microsoft.com/office/drawing/2014/main" id="{A2B043F7-099D-4D44-B22F-E06E9FF1DB1B}"/>
              </a:ext>
            </a:extLst>
          </p:cNvPr>
          <p:cNvGrpSpPr>
            <a:grpSpLocks/>
          </p:cNvGrpSpPr>
          <p:nvPr/>
        </p:nvGrpSpPr>
        <p:grpSpPr bwMode="auto">
          <a:xfrm>
            <a:off x="2405063" y="2982232"/>
            <a:ext cx="3167062" cy="1312862"/>
            <a:chOff x="509" y="1766"/>
            <a:chExt cx="1995" cy="827"/>
          </a:xfrm>
        </p:grpSpPr>
        <p:pic>
          <p:nvPicPr>
            <p:cNvPr id="207" name="Picture 252">
              <a:extLst>
                <a:ext uri="{FF2B5EF4-FFF2-40B4-BE49-F238E27FC236}">
                  <a16:creationId xmlns:a16="http://schemas.microsoft.com/office/drawing/2014/main" id="{13117D26-6951-3D4A-A5F0-C71B4A0E49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9" y="199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08" name="Picture 253">
              <a:extLst>
                <a:ext uri="{FF2B5EF4-FFF2-40B4-BE49-F238E27FC236}">
                  <a16:creationId xmlns:a16="http://schemas.microsoft.com/office/drawing/2014/main" id="{DB7493BD-9E6A-CC43-BB12-1EF71B377E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242" y="1766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09" name="Picture 254">
              <a:extLst>
                <a:ext uri="{FF2B5EF4-FFF2-40B4-BE49-F238E27FC236}">
                  <a16:creationId xmlns:a16="http://schemas.microsoft.com/office/drawing/2014/main" id="{919A68A3-008C-A945-88F7-16E52DA210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164" y="2348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210" name="Group 297">
            <a:extLst>
              <a:ext uri="{FF2B5EF4-FFF2-40B4-BE49-F238E27FC236}">
                <a16:creationId xmlns:a16="http://schemas.microsoft.com/office/drawing/2014/main" id="{439C2129-4880-6149-9CCA-EB3347A6F350}"/>
              </a:ext>
            </a:extLst>
          </p:cNvPr>
          <p:cNvGrpSpPr>
            <a:grpSpLocks/>
          </p:cNvGrpSpPr>
          <p:nvPr/>
        </p:nvGrpSpPr>
        <p:grpSpPr bwMode="auto">
          <a:xfrm>
            <a:off x="5102225" y="1208994"/>
            <a:ext cx="4333875" cy="3243263"/>
            <a:chOff x="2205" y="641"/>
            <a:chExt cx="2730" cy="2043"/>
          </a:xfrm>
        </p:grpSpPr>
        <p:grpSp>
          <p:nvGrpSpPr>
            <p:cNvPr id="211" name="Group 282">
              <a:extLst>
                <a:ext uri="{FF2B5EF4-FFF2-40B4-BE49-F238E27FC236}">
                  <a16:creationId xmlns:a16="http://schemas.microsoft.com/office/drawing/2014/main" id="{6BDFE812-AF51-D241-B4AE-BA4F204E8D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1" y="2381"/>
              <a:ext cx="583" cy="303"/>
              <a:chOff x="1166" y="3601"/>
              <a:chExt cx="583" cy="303"/>
            </a:xfrm>
          </p:grpSpPr>
          <p:grpSp>
            <p:nvGrpSpPr>
              <p:cNvPr id="222" name="Group 283">
                <a:extLst>
                  <a:ext uri="{FF2B5EF4-FFF2-40B4-BE49-F238E27FC236}">
                    <a16:creationId xmlns:a16="http://schemas.microsoft.com/office/drawing/2014/main" id="{82205633-61E5-A34B-80F4-B06EBB50B0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224" name="Picture 284">
                  <a:extLst>
                    <a:ext uri="{FF2B5EF4-FFF2-40B4-BE49-F238E27FC236}">
                      <a16:creationId xmlns:a16="http://schemas.microsoft.com/office/drawing/2014/main" id="{123D55D6-C521-5C4A-A99B-9A81EB8858B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25" name="Rectangle 285">
                  <a:extLst>
                    <a:ext uri="{FF2B5EF4-FFF2-40B4-BE49-F238E27FC236}">
                      <a16:creationId xmlns:a16="http://schemas.microsoft.com/office/drawing/2014/main" id="{5A2AADA4-95A5-1140-A8E2-F7E1D634D7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6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223" name="Text Box 286">
                <a:extLst>
                  <a:ext uri="{FF2B5EF4-FFF2-40B4-BE49-F238E27FC236}">
                    <a16:creationId xmlns:a16="http://schemas.microsoft.com/office/drawing/2014/main" id="{A04DE5D7-1E27-9345-953B-F2F6817401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Comic Sans MS" charset="0"/>
                    <a:ea typeface="ＭＳ Ｐゴシック" charset="0"/>
                    <a:cs typeface="+mn-cs"/>
                  </a:rPr>
                  <a:t>New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Comic Sans MS" charset="0"/>
                    <a:ea typeface="ＭＳ Ｐゴシック" charset="0"/>
                    <a:cs typeface="+mn-cs"/>
                  </a:rPr>
                  <a:t>ACK!</a:t>
                </a:r>
              </a:p>
            </p:txBody>
          </p:sp>
        </p:grpSp>
        <p:grpSp>
          <p:nvGrpSpPr>
            <p:cNvPr id="212" name="Group 287">
              <a:extLst>
                <a:ext uri="{FF2B5EF4-FFF2-40B4-BE49-F238E27FC236}">
                  <a16:creationId xmlns:a16="http://schemas.microsoft.com/office/drawing/2014/main" id="{0901017F-3507-C540-B99D-306E862349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5" y="700"/>
              <a:ext cx="583" cy="303"/>
              <a:chOff x="1166" y="3601"/>
              <a:chExt cx="583" cy="303"/>
            </a:xfrm>
          </p:grpSpPr>
          <p:grpSp>
            <p:nvGrpSpPr>
              <p:cNvPr id="218" name="Group 288">
                <a:extLst>
                  <a:ext uri="{FF2B5EF4-FFF2-40B4-BE49-F238E27FC236}">
                    <a16:creationId xmlns:a16="http://schemas.microsoft.com/office/drawing/2014/main" id="{6BA56D00-0006-F044-83B1-AAE6B00446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220" name="Picture 289">
                  <a:extLst>
                    <a:ext uri="{FF2B5EF4-FFF2-40B4-BE49-F238E27FC236}">
                      <a16:creationId xmlns:a16="http://schemas.microsoft.com/office/drawing/2014/main" id="{C017D357-3300-D245-BAF6-F1F404699D4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21" name="Rectangle 290">
                  <a:extLst>
                    <a:ext uri="{FF2B5EF4-FFF2-40B4-BE49-F238E27FC236}">
                      <a16:creationId xmlns:a16="http://schemas.microsoft.com/office/drawing/2014/main" id="{71EEC757-0CB1-5245-8660-0181A2DC62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6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219" name="Text Box 291">
                <a:extLst>
                  <a:ext uri="{FF2B5EF4-FFF2-40B4-BE49-F238E27FC236}">
                    <a16:creationId xmlns:a16="http://schemas.microsoft.com/office/drawing/2014/main" id="{FEBEF8FC-A920-4A49-A1BF-3B6F2FA29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Comic Sans MS" charset="0"/>
                    <a:ea typeface="ＭＳ Ｐゴシック" charset="0"/>
                    <a:cs typeface="+mn-cs"/>
                  </a:rPr>
                  <a:t>New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Comic Sans MS" charset="0"/>
                    <a:ea typeface="ＭＳ Ｐゴシック" charset="0"/>
                    <a:cs typeface="+mn-cs"/>
                  </a:rPr>
                  <a:t>ACK!</a:t>
                </a:r>
              </a:p>
            </p:txBody>
          </p:sp>
        </p:grpSp>
        <p:grpSp>
          <p:nvGrpSpPr>
            <p:cNvPr id="213" name="Group 292">
              <a:extLst>
                <a:ext uri="{FF2B5EF4-FFF2-40B4-BE49-F238E27FC236}">
                  <a16:creationId xmlns:a16="http://schemas.microsoft.com/office/drawing/2014/main" id="{2201CF4D-D367-D544-9B09-D38B651E9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52" y="641"/>
              <a:ext cx="583" cy="303"/>
              <a:chOff x="1166" y="3601"/>
              <a:chExt cx="583" cy="303"/>
            </a:xfrm>
          </p:grpSpPr>
          <p:grpSp>
            <p:nvGrpSpPr>
              <p:cNvPr id="214" name="Group 293">
                <a:extLst>
                  <a:ext uri="{FF2B5EF4-FFF2-40B4-BE49-F238E27FC236}">
                    <a16:creationId xmlns:a16="http://schemas.microsoft.com/office/drawing/2014/main" id="{255AC563-CE69-7346-8853-7B52DB2C39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216" name="Picture 294">
                  <a:extLst>
                    <a:ext uri="{FF2B5EF4-FFF2-40B4-BE49-F238E27FC236}">
                      <a16:creationId xmlns:a16="http://schemas.microsoft.com/office/drawing/2014/main" id="{3CFEE67E-B886-8D4D-9258-34C8D95DCDA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7" name="Rectangle 295">
                  <a:extLst>
                    <a:ext uri="{FF2B5EF4-FFF2-40B4-BE49-F238E27FC236}">
                      <a16:creationId xmlns:a16="http://schemas.microsoft.com/office/drawing/2014/main" id="{E84E7D88-9214-BA40-BC66-CD8AA28583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6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215" name="Text Box 296">
                <a:extLst>
                  <a:ext uri="{FF2B5EF4-FFF2-40B4-BE49-F238E27FC236}">
                    <a16:creationId xmlns:a16="http://schemas.microsoft.com/office/drawing/2014/main" id="{C078F33E-5513-B743-BE29-CF96B31EC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Comic Sans MS" charset="0"/>
                    <a:ea typeface="ＭＳ Ｐゴシック" charset="0"/>
                    <a:cs typeface="+mn-cs"/>
                  </a:rPr>
                  <a:t>New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1200" cap="none" spc="0" normalizeH="0" baseline="0" noProof="0">
                    <a:ln>
                      <a:noFill/>
                    </a:ln>
                    <a:solidFill>
                      <a:srgbClr val="3333CC"/>
                    </a:solidFill>
                    <a:effectLst/>
                    <a:uLnTx/>
                    <a:uFillTx/>
                    <a:latin typeface="Comic Sans MS" charset="0"/>
                    <a:ea typeface="ＭＳ Ｐゴシック" charset="0"/>
                    <a:cs typeface="+mn-cs"/>
                  </a:rPr>
                  <a:t>ACK!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333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42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Принципы управления перегрузками</a:t>
            </a:r>
          </a:p>
          <a:p>
            <a:pPr marL="514350" indent="-514350">
              <a:buAutoNum type="arabicPeriod"/>
            </a:pPr>
            <a:r>
              <a:rPr lang="ru-RU" dirty="0"/>
              <a:t>Управление перегрузкой </a:t>
            </a:r>
            <a:r>
              <a:rPr lang="ru-RU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 </a:t>
            </a:r>
            <a:r>
              <a:rPr lang="ru-R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1671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61C397FE-1DDC-5444-B79A-714CFC84F37C}"/>
              </a:ext>
            </a:extLst>
          </p:cNvPr>
          <p:cNvSpPr txBox="1">
            <a:spLocks noChangeArrowheads="1"/>
          </p:cNvSpPr>
          <p:nvPr/>
        </p:nvSpPr>
        <p:spPr>
          <a:xfrm>
            <a:off x="721660" y="1411941"/>
            <a:ext cx="776358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Перегрузка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lvl="0">
              <a:defRPr/>
            </a:pP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упрощенно: «слишком много источников слишком быстро отправляют слишком много данных для обработки </a:t>
            </a:r>
            <a:r>
              <a:rPr lang="ru-RU" altLang="en-US" sz="2600" dirty="0">
                <a:solidFill>
                  <a:srgbClr val="064CCF"/>
                </a:solidFill>
                <a:ea typeface="ＭＳ Ｐゴシック" panose="020B0600070205080204" pitchFamily="34" charset="-128"/>
              </a:rPr>
              <a:t>в сети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»</a:t>
            </a:r>
            <a:endParaRPr kumimoji="0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Возможные варианты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lvl="1"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Длительные задержки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(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очереди в буферах маршрутизаторов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)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Потеря пакетов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(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переполнение буферов маршрутизаторов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)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CFC6554-1CEB-8346-AF21-152FD0AE2BDD}"/>
              </a:ext>
            </a:extLst>
          </p:cNvPr>
          <p:cNvSpPr txBox="1">
            <a:spLocks noChangeArrowheads="1"/>
          </p:cNvSpPr>
          <p:nvPr/>
        </p:nvSpPr>
        <p:spPr>
          <a:xfrm>
            <a:off x="773290" y="4637789"/>
            <a:ext cx="7846012" cy="1016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lvl="0">
              <a:defRPr/>
            </a:pP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Отличается от управления потоком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290" y="289325"/>
            <a:ext cx="11393310" cy="894622"/>
          </a:xfrm>
        </p:spPr>
        <p:txBody>
          <a:bodyPr>
            <a:normAutofit/>
          </a:bodyPr>
          <a:lstStyle/>
          <a:p>
            <a:r>
              <a:rPr lang="ru-RU" sz="4800" dirty="0"/>
              <a:t>Принципы управления перегрузкой</a:t>
            </a:r>
            <a:endParaRPr lang="en-US" sz="4400" b="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01E622-8D2F-5C40-BD60-438B29523DDB}"/>
              </a:ext>
            </a:extLst>
          </p:cNvPr>
          <p:cNvGrpSpPr/>
          <p:nvPr/>
        </p:nvGrpSpPr>
        <p:grpSpPr>
          <a:xfrm>
            <a:off x="8957037" y="1483812"/>
            <a:ext cx="2772697" cy="2916879"/>
            <a:chOff x="8878529" y="2737463"/>
            <a:chExt cx="2772697" cy="2916879"/>
          </a:xfrm>
        </p:grpSpPr>
        <p:pic>
          <p:nvPicPr>
            <p:cNvPr id="1028" name="Picture 4" descr="Why traffic apps make congestion worse | Berkeley News">
              <a:extLst>
                <a:ext uri="{FF2B5EF4-FFF2-40B4-BE49-F238E27FC236}">
                  <a16:creationId xmlns:a16="http://schemas.microsoft.com/office/drawing/2014/main" id="{5A685C73-1A7D-7448-83D5-182E1DF289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78529" y="2737463"/>
              <a:ext cx="2595716" cy="17304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CEBCDC3-59AA-0043-9771-3FAB71AFCDB3}"/>
                </a:ext>
              </a:extLst>
            </p:cNvPr>
            <p:cNvSpPr txBox="1"/>
            <p:nvPr/>
          </p:nvSpPr>
          <p:spPr>
            <a:xfrm>
              <a:off x="8878529" y="4454013"/>
              <a:ext cx="27726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dirty="0">
                  <a:solidFill>
                    <a:srgbClr val="C00000"/>
                  </a:solidFill>
                  <a:latin typeface="Calibri"/>
                </a:rPr>
                <a:t>у</a:t>
              </a: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правление перегрузкой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</a:t>
              </a: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слишком много отправителей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, </a:t>
              </a: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отправка слишком быстрая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40B5036-A83C-3D40-89CC-21D122E3DAA4}"/>
              </a:ext>
            </a:extLst>
          </p:cNvPr>
          <p:cNvGrpSpPr/>
          <p:nvPr/>
        </p:nvGrpSpPr>
        <p:grpSpPr>
          <a:xfrm>
            <a:off x="6743498" y="4580798"/>
            <a:ext cx="5122777" cy="2087334"/>
            <a:chOff x="5869858" y="4414437"/>
            <a:chExt cx="5122777" cy="208733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60EE1F0-777A-5549-B373-8500229D882B}"/>
                </a:ext>
              </a:extLst>
            </p:cNvPr>
            <p:cNvGrpSpPr/>
            <p:nvPr/>
          </p:nvGrpSpPr>
          <p:grpSpPr>
            <a:xfrm>
              <a:off x="5869858" y="4586748"/>
              <a:ext cx="2882176" cy="1915023"/>
              <a:chOff x="6998772" y="3064248"/>
              <a:chExt cx="4393223" cy="2995072"/>
            </a:xfrm>
          </p:grpSpPr>
          <p:pic>
            <p:nvPicPr>
              <p:cNvPr id="7" name="Picture 2" descr="Drinking from the Firehose: How VividCortex Compresses its Metrics">
                <a:extLst>
                  <a:ext uri="{FF2B5EF4-FFF2-40B4-BE49-F238E27FC236}">
                    <a16:creationId xmlns:a16="http://schemas.microsoft.com/office/drawing/2014/main" id="{93C006A2-5EEC-1743-AF87-E45D3E90A0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73303" y="4248105"/>
                <a:ext cx="3018692" cy="18112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Drinking From the Information Firehose">
                <a:extLst>
                  <a:ext uri="{FF2B5EF4-FFF2-40B4-BE49-F238E27FC236}">
                    <a16:creationId xmlns:a16="http://schemas.microsoft.com/office/drawing/2014/main" id="{540A1142-4C15-BA4C-BA82-A4861EB7D4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98772" y="3064248"/>
                <a:ext cx="2699594" cy="178173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BFCE7FD-0684-3375-BE15-00244F530C26}"/>
                </a:ext>
              </a:extLst>
            </p:cNvPr>
            <p:cNvSpPr txBox="1"/>
            <p:nvPr/>
          </p:nvSpPr>
          <p:spPr>
            <a:xfrm>
              <a:off x="7797292" y="4414437"/>
              <a:ext cx="319534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управление потоком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</a:t>
              </a: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один отправитель слишком быстр для одного получателя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EAFB275C-622F-0342-A28A-15D9EA67D3AB}"/>
              </a:ext>
            </a:extLst>
          </p:cNvPr>
          <p:cNvSpPr txBox="1">
            <a:spLocks noChangeArrowheads="1"/>
          </p:cNvSpPr>
          <p:nvPr/>
        </p:nvSpPr>
        <p:spPr>
          <a:xfrm>
            <a:off x="773290" y="5609018"/>
            <a:ext cx="4758812" cy="5801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13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dirty="0">
                <a:solidFill>
                  <a:prstClr val="black"/>
                </a:solidFill>
                <a:latin typeface="Calibri"/>
                <a:ea typeface="ＭＳ Ｐゴシック" panose="020B0600070205080204" pitchFamily="34" charset="-128"/>
              </a:rPr>
              <a:t>Проблема входящая в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топ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-10!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99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Freeform 3">
            <a:extLst>
              <a:ext uri="{FF2B5EF4-FFF2-40B4-BE49-F238E27FC236}">
                <a16:creationId xmlns:a16="http://schemas.microsoft.com/office/drawing/2014/main" id="{28E26305-1B9C-8A47-B034-2E9BCCD87DED}"/>
              </a:ext>
            </a:extLst>
          </p:cNvPr>
          <p:cNvSpPr>
            <a:spLocks/>
          </p:cNvSpPr>
          <p:nvPr/>
        </p:nvSpPr>
        <p:spPr bwMode="auto">
          <a:xfrm>
            <a:off x="10005476" y="2888415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03" name="Group 402">
            <a:extLst>
              <a:ext uri="{FF2B5EF4-FFF2-40B4-BE49-F238E27FC236}">
                <a16:creationId xmlns:a16="http://schemas.microsoft.com/office/drawing/2014/main" id="{3138E679-7A6F-3F4C-9CD4-1BC53C242F2F}"/>
              </a:ext>
            </a:extLst>
          </p:cNvPr>
          <p:cNvGrpSpPr/>
          <p:nvPr/>
        </p:nvGrpSpPr>
        <p:grpSpPr>
          <a:xfrm>
            <a:off x="9424984" y="2862877"/>
            <a:ext cx="586768" cy="904023"/>
            <a:chOff x="10910965" y="2513124"/>
            <a:chExt cx="586768" cy="904023"/>
          </a:xfrm>
        </p:grpSpPr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59524EB8-FD55-1D48-99F1-D1FB7A8F9D0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F1173737-3613-AA43-B1AC-4838A3EDB684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5C427322-6070-F549-83A0-B70739AD3320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>
              <a:extLst>
                <a:ext uri="{FF2B5EF4-FFF2-40B4-BE49-F238E27FC236}">
                  <a16:creationId xmlns:a16="http://schemas.microsoft.com/office/drawing/2014/main" id="{9463F3C4-F379-1D41-902B-28BB5B0172CF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>
              <a:extLst>
                <a:ext uri="{FF2B5EF4-FFF2-40B4-BE49-F238E27FC236}">
                  <a16:creationId xmlns:a16="http://schemas.microsoft.com/office/drawing/2014/main" id="{34B78D94-0CBB-174E-B3E9-C26DCE4669A5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Freeform 9">
            <a:extLst>
              <a:ext uri="{FF2B5EF4-FFF2-40B4-BE49-F238E27FC236}">
                <a16:creationId xmlns:a16="http://schemas.microsoft.com/office/drawing/2014/main" id="{5547101E-4A79-584C-9989-5E85D28B6DAA}"/>
              </a:ext>
            </a:extLst>
          </p:cNvPr>
          <p:cNvSpPr>
            <a:spLocks/>
          </p:cNvSpPr>
          <p:nvPr/>
        </p:nvSpPr>
        <p:spPr bwMode="auto">
          <a:xfrm flipH="1">
            <a:off x="5851590" y="1746530"/>
            <a:ext cx="430143" cy="900469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401 w 10401"/>
              <a:gd name="connsiteY0" fmla="*/ 9412 h 9459"/>
              <a:gd name="connsiteX1" fmla="*/ 0 w 10401"/>
              <a:gd name="connsiteY1" fmla="*/ 0 h 9459"/>
              <a:gd name="connsiteX2" fmla="*/ 401 w 10401"/>
              <a:gd name="connsiteY2" fmla="*/ 8992 h 9459"/>
              <a:gd name="connsiteX3" fmla="*/ 5483 w 10401"/>
              <a:gd name="connsiteY3" fmla="*/ 9459 h 9459"/>
              <a:gd name="connsiteX4" fmla="*/ 10401 w 10401"/>
              <a:gd name="connsiteY4" fmla="*/ 9412 h 9459"/>
              <a:gd name="connsiteX0" fmla="*/ 14206 w 14206"/>
              <a:gd name="connsiteY0" fmla="*/ 3611 h 10000"/>
              <a:gd name="connsiteX1" fmla="*/ 0 w 14206"/>
              <a:gd name="connsiteY1" fmla="*/ 0 h 10000"/>
              <a:gd name="connsiteX2" fmla="*/ 386 w 14206"/>
              <a:gd name="connsiteY2" fmla="*/ 9506 h 10000"/>
              <a:gd name="connsiteX3" fmla="*/ 5272 w 14206"/>
              <a:gd name="connsiteY3" fmla="*/ 10000 h 10000"/>
              <a:gd name="connsiteX4" fmla="*/ 14206 w 14206"/>
              <a:gd name="connsiteY4" fmla="*/ 3611 h 10000"/>
              <a:gd name="connsiteX0" fmla="*/ 14206 w 16488"/>
              <a:gd name="connsiteY0" fmla="*/ 3611 h 9506"/>
              <a:gd name="connsiteX1" fmla="*/ 0 w 16488"/>
              <a:gd name="connsiteY1" fmla="*/ 0 h 9506"/>
              <a:gd name="connsiteX2" fmla="*/ 386 w 16488"/>
              <a:gd name="connsiteY2" fmla="*/ 9506 h 9506"/>
              <a:gd name="connsiteX3" fmla="*/ 16488 w 16488"/>
              <a:gd name="connsiteY3" fmla="*/ 6207 h 9506"/>
              <a:gd name="connsiteX4" fmla="*/ 14206 w 16488"/>
              <a:gd name="connsiteY4" fmla="*/ 3611 h 9506"/>
              <a:gd name="connsiteX0" fmla="*/ 8616 w 10000"/>
              <a:gd name="connsiteY0" fmla="*/ 3799 h 10765"/>
              <a:gd name="connsiteX1" fmla="*/ 0 w 10000"/>
              <a:gd name="connsiteY1" fmla="*/ 0 h 10765"/>
              <a:gd name="connsiteX2" fmla="*/ 128 w 10000"/>
              <a:gd name="connsiteY2" fmla="*/ 10765 h 10765"/>
              <a:gd name="connsiteX3" fmla="*/ 10000 w 10000"/>
              <a:gd name="connsiteY3" fmla="*/ 6530 h 10765"/>
              <a:gd name="connsiteX4" fmla="*/ 8616 w 10000"/>
              <a:gd name="connsiteY4" fmla="*/ 3799 h 1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65">
                <a:moveTo>
                  <a:pt x="8616" y="3799"/>
                </a:moveTo>
                <a:lnTo>
                  <a:pt x="0" y="0"/>
                </a:lnTo>
                <a:cubicBezTo>
                  <a:pt x="78" y="3333"/>
                  <a:pt x="50" y="7432"/>
                  <a:pt x="128" y="10765"/>
                </a:cubicBezTo>
                <a:lnTo>
                  <a:pt x="10000" y="6530"/>
                </a:lnTo>
                <a:lnTo>
                  <a:pt x="8616" y="379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B6427DD3-BCDC-1D47-B9EA-F052CBEE3779}"/>
              </a:ext>
            </a:extLst>
          </p:cNvPr>
          <p:cNvGrpSpPr/>
          <p:nvPr/>
        </p:nvGrpSpPr>
        <p:grpSpPr>
          <a:xfrm>
            <a:off x="5390758" y="2639189"/>
            <a:ext cx="586768" cy="904023"/>
            <a:chOff x="10910965" y="2513124"/>
            <a:chExt cx="586768" cy="904023"/>
          </a:xfrm>
        </p:grpSpPr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334B80B7-DAB2-0C45-A85B-02F9853489C8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9B105EEA-CD5C-4D41-AA8D-44A16BCD200E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300FADAA-FF42-DC4F-B232-CEDC63569590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96243C39-7124-B447-92F8-07DFDCABC20C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D2849888-7EC3-EB4C-8BC1-51F7CF36C2D6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F01A9AD5-3D29-E044-89AB-2A8A2872A48C}"/>
              </a:ext>
            </a:extLst>
          </p:cNvPr>
          <p:cNvGrpSpPr/>
          <p:nvPr/>
        </p:nvGrpSpPr>
        <p:grpSpPr>
          <a:xfrm>
            <a:off x="6267058" y="1750697"/>
            <a:ext cx="586768" cy="904023"/>
            <a:chOff x="10910965" y="2513124"/>
            <a:chExt cx="586768" cy="904023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4FE038A7-CF8F-144F-89E6-58D5113323E4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022D2CD4-E115-9446-9F3B-70153BE86FD0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8DA93D54-B8CD-E944-A9A0-CD19B3D9BEB3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8C307284-45EC-EF40-B8C6-ACFAE3B84F26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A5E51FF6-6B9B-CB46-932F-6752F8BC41C5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Freeform 6">
            <a:extLst>
              <a:ext uri="{FF2B5EF4-FFF2-40B4-BE49-F238E27FC236}">
                <a16:creationId xmlns:a16="http://schemas.microsoft.com/office/drawing/2014/main" id="{48AC5632-6C88-9B4F-8AC4-BA566F7E218B}"/>
              </a:ext>
            </a:extLst>
          </p:cNvPr>
          <p:cNvSpPr>
            <a:spLocks/>
          </p:cNvSpPr>
          <p:nvPr/>
        </p:nvSpPr>
        <p:spPr bwMode="auto">
          <a:xfrm>
            <a:off x="10381714" y="1887018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395260E-0495-5549-B67B-D0932B2922A1}"/>
              </a:ext>
            </a:extLst>
          </p:cNvPr>
          <p:cNvGrpSpPr/>
          <p:nvPr/>
        </p:nvGrpSpPr>
        <p:grpSpPr>
          <a:xfrm>
            <a:off x="9803525" y="1862884"/>
            <a:ext cx="586768" cy="904023"/>
            <a:chOff x="10910965" y="2513124"/>
            <a:chExt cx="586768" cy="90402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F9C766A0-70B1-1B4B-AE37-4A6E9AF88F33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AC485D2E-710B-7446-BEF0-A9782257832E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67BF4BF4-4371-1D47-B858-D6B04135BAE0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02AEE228-C85E-AC45-B2C5-C8182C643EF4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0353931E-8944-EF4A-9720-7519EA6C48F0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88E9FDF2-59AD-0849-94F0-90E7C39F4845}"/>
              </a:ext>
            </a:extLst>
          </p:cNvPr>
          <p:cNvGrpSpPr/>
          <p:nvPr/>
        </p:nvGrpSpPr>
        <p:grpSpPr>
          <a:xfrm>
            <a:off x="7419579" y="2906627"/>
            <a:ext cx="1047677" cy="561649"/>
            <a:chOff x="7493876" y="2774731"/>
            <a:chExt cx="1481958" cy="894622"/>
          </a:xfrm>
        </p:grpSpPr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43B8EDE0-230C-5542-B921-8F0ABAF1CBD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A0803D89-4B4C-1B4A-BA1C-522F051281CC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366" name="Group 365">
              <a:extLst>
                <a:ext uri="{FF2B5EF4-FFF2-40B4-BE49-F238E27FC236}">
                  <a16:creationId xmlns:a16="http://schemas.microsoft.com/office/drawing/2014/main" id="{1101A5E5-CF40-804C-82BD-E8B63F1BC2AC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367" name="Freeform 366">
                <a:extLst>
                  <a:ext uri="{FF2B5EF4-FFF2-40B4-BE49-F238E27FC236}">
                    <a16:creationId xmlns:a16="http://schemas.microsoft.com/office/drawing/2014/main" id="{A40BF2E1-9425-BF47-9B1B-8AE2332218C7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8" name="Freeform 367">
                <a:extLst>
                  <a:ext uri="{FF2B5EF4-FFF2-40B4-BE49-F238E27FC236}">
                    <a16:creationId xmlns:a16="http://schemas.microsoft.com/office/drawing/2014/main" id="{024B7FE2-D299-5444-BD23-74A1953D9C17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9" name="Freeform 368">
                <a:extLst>
                  <a:ext uri="{FF2B5EF4-FFF2-40B4-BE49-F238E27FC236}">
                    <a16:creationId xmlns:a16="http://schemas.microsoft.com/office/drawing/2014/main" id="{51583098-B4D9-DC4A-AED4-1FAEFC9C7D23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0" name="Freeform 369">
                <a:extLst>
                  <a:ext uri="{FF2B5EF4-FFF2-40B4-BE49-F238E27FC236}">
                    <a16:creationId xmlns:a16="http://schemas.microsoft.com/office/drawing/2014/main" id="{4DE1CA49-F338-444B-BB9A-F2991CA7D731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1 </a:t>
            </a:r>
            <a:endParaRPr lang="en-US" sz="4400" b="0" dirty="0"/>
          </a:p>
        </p:txBody>
      </p:sp>
      <p:grpSp>
        <p:nvGrpSpPr>
          <p:cNvPr id="180" name="Group 124">
            <a:extLst>
              <a:ext uri="{FF2B5EF4-FFF2-40B4-BE49-F238E27FC236}">
                <a16:creationId xmlns:a16="http://schemas.microsoft.com/office/drawing/2014/main" id="{09EDE4D1-769E-664A-B492-F153D45C56DF}"/>
              </a:ext>
            </a:extLst>
          </p:cNvPr>
          <p:cNvGrpSpPr>
            <a:grpSpLocks/>
          </p:cNvGrpSpPr>
          <p:nvPr/>
        </p:nvGrpSpPr>
        <p:grpSpPr bwMode="auto">
          <a:xfrm>
            <a:off x="5422300" y="2022783"/>
            <a:ext cx="525463" cy="434975"/>
            <a:chOff x="-44" y="1473"/>
            <a:chExt cx="981" cy="1105"/>
          </a:xfrm>
        </p:grpSpPr>
        <p:pic>
          <p:nvPicPr>
            <p:cNvPr id="181" name="Picture 125" descr="desktop_computer_stylized_medium">
              <a:extLst>
                <a:ext uri="{FF2B5EF4-FFF2-40B4-BE49-F238E27FC236}">
                  <a16:creationId xmlns:a16="http://schemas.microsoft.com/office/drawing/2014/main" id="{BCF21B40-E1CC-014D-891D-609787EB16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" name="Freeform 126">
              <a:extLst>
                <a:ext uri="{FF2B5EF4-FFF2-40B4-BE49-F238E27FC236}">
                  <a16:creationId xmlns:a16="http://schemas.microsoft.com/office/drawing/2014/main" id="{083D804D-E191-C349-B559-AC9913D588A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85" name="Freeform 12">
            <a:extLst>
              <a:ext uri="{FF2B5EF4-FFF2-40B4-BE49-F238E27FC236}">
                <a16:creationId xmlns:a16="http://schemas.microsoft.com/office/drawing/2014/main" id="{AC913105-44C9-2F4B-B4CF-997DA724B11C}"/>
              </a:ext>
            </a:extLst>
          </p:cNvPr>
          <p:cNvSpPr>
            <a:spLocks/>
          </p:cNvSpPr>
          <p:nvPr/>
        </p:nvSpPr>
        <p:spPr bwMode="auto">
          <a:xfrm flipH="1">
            <a:off x="5146139" y="2637590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6" name="Rectangle 15">
            <a:extLst>
              <a:ext uri="{FF2B5EF4-FFF2-40B4-BE49-F238E27FC236}">
                <a16:creationId xmlns:a16="http://schemas.microsoft.com/office/drawing/2014/main" id="{49269DA6-C1BF-794F-9EEA-0EFF8A8D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16" y="1142736"/>
            <a:ext cx="3792183" cy="36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7388" indent="-230188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lang="ru-RU" sz="26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Простейший сценарий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  <a:cs typeface="+mn-cs"/>
            </a:endParaRPr>
          </a:p>
        </p:txBody>
      </p:sp>
      <p:sp>
        <p:nvSpPr>
          <p:cNvPr id="187" name="Rectangle 16">
            <a:extLst>
              <a:ext uri="{FF2B5EF4-FFF2-40B4-BE49-F238E27FC236}">
                <a16:creationId xmlns:a16="http://schemas.microsoft.com/office/drawing/2014/main" id="{F84F47E9-C6B6-224C-845B-E201FB286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042" y="5964558"/>
            <a:ext cx="3297237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7388" indent="-230188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Максимальная пропускная способность соединения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: R/2</a:t>
            </a:r>
          </a:p>
        </p:txBody>
      </p:sp>
      <p:sp>
        <p:nvSpPr>
          <p:cNvPr id="203" name="Line 33">
            <a:extLst>
              <a:ext uri="{FF2B5EF4-FFF2-40B4-BE49-F238E27FC236}">
                <a16:creationId xmlns:a16="http://schemas.microsoft.com/office/drawing/2014/main" id="{A9B30674-B59F-1643-8F90-1D2641E210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8189" y="2770940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2" name="Text Box 42">
            <a:extLst>
              <a:ext uri="{FF2B5EF4-FFF2-40B4-BE49-F238E27FC236}">
                <a16:creationId xmlns:a16="http://schemas.microsoft.com/office/drawing/2014/main" id="{45FD0EC2-A145-DC4A-9A60-DC5E453EC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024" y="1757366"/>
            <a:ext cx="913861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dirty="0">
                <a:solidFill>
                  <a:srgbClr val="C00000"/>
                </a:solidFill>
                <a:latin typeface="Arial" panose="020B0604020202020204" pitchFamily="34" charset="0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A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1" name="Text Box 52">
            <a:extLst>
              <a:ext uri="{FF2B5EF4-FFF2-40B4-BE49-F238E27FC236}">
                <a16:creationId xmlns:a16="http://schemas.microsoft.com/office/drawing/2014/main" id="{4BAC9BCC-8A73-B14B-8D28-0C77BB12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806" y="3686014"/>
            <a:ext cx="1047756" cy="32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B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2" name="Line 53">
            <a:extLst>
              <a:ext uri="{FF2B5EF4-FFF2-40B4-BE49-F238E27FC236}">
                <a16:creationId xmlns:a16="http://schemas.microsoft.com/office/drawing/2014/main" id="{8E626A5E-7769-D34B-B652-6F3C2A3740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93964" y="317099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3" name="Line 54">
            <a:extLst>
              <a:ext uri="{FF2B5EF4-FFF2-40B4-BE49-F238E27FC236}">
                <a16:creationId xmlns:a16="http://schemas.microsoft.com/office/drawing/2014/main" id="{DFB6E6E2-8DA8-C549-8AC1-828F8F8284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13214" y="317099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4" name="Line 55">
            <a:extLst>
              <a:ext uri="{FF2B5EF4-FFF2-40B4-BE49-F238E27FC236}">
                <a16:creationId xmlns:a16="http://schemas.microsoft.com/office/drawing/2014/main" id="{66F3E5E4-6136-594F-B2C6-BF81A4932B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37039" y="2770940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5" name="Line 57">
            <a:extLst>
              <a:ext uri="{FF2B5EF4-FFF2-40B4-BE49-F238E27FC236}">
                <a16:creationId xmlns:a16="http://schemas.microsoft.com/office/drawing/2014/main" id="{3D95A033-C14C-3448-9016-0C9E6C4CF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58935" y="2771087"/>
            <a:ext cx="439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231E2E-E647-0B43-8C18-43AC77EF0F75}"/>
              </a:ext>
            </a:extLst>
          </p:cNvPr>
          <p:cNvGrpSpPr/>
          <p:nvPr/>
        </p:nvGrpSpPr>
        <p:grpSpPr>
          <a:xfrm>
            <a:off x="8608630" y="1123704"/>
            <a:ext cx="1790700" cy="849475"/>
            <a:chOff x="8608630" y="1123704"/>
            <a:chExt cx="1790700" cy="849475"/>
          </a:xfrm>
        </p:grpSpPr>
        <p:sp>
          <p:nvSpPr>
            <p:cNvPr id="243" name="Text Box 75">
              <a:extLst>
                <a:ext uri="{FF2B5EF4-FFF2-40B4-BE49-F238E27FC236}">
                  <a16:creationId xmlns:a16="http://schemas.microsoft.com/office/drawing/2014/main" id="{CE7D4727-1265-8046-9D9E-99C60BC22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8630" y="1123704"/>
              <a:ext cx="17907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Пропускная способность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4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out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4" name="Line 76">
              <a:extLst>
                <a:ext uri="{FF2B5EF4-FFF2-40B4-BE49-F238E27FC236}">
                  <a16:creationId xmlns:a16="http://schemas.microsoft.com/office/drawing/2014/main" id="{C5D66868-B812-9443-B51A-0CEF4AACBD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60964" y="1675565"/>
              <a:ext cx="549310" cy="2976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281" name="Rectangle 121">
            <a:extLst>
              <a:ext uri="{FF2B5EF4-FFF2-40B4-BE49-F238E27FC236}">
                <a16:creationId xmlns:a16="http://schemas.microsoft.com/office/drawing/2014/main" id="{EBE3971E-D5ED-054F-AE0D-069A6E866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50" y="5953953"/>
            <a:ext cx="34949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Большие задержки прибытия сегментов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charset="0"/>
                <a:ea typeface="ＭＳ Ｐゴシック" charset="0"/>
                <a:cs typeface="+mn-cs"/>
              </a:rPr>
              <a:t>l</a:t>
            </a:r>
            <a:r>
              <a:rPr kumimoji="0" lang="en-US" sz="1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in</a:t>
            </a:r>
            <a:r>
              <a:rPr lang="ru-RU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, приближения потенциала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</p:txBody>
      </p:sp>
      <p:grpSp>
        <p:nvGrpSpPr>
          <p:cNvPr id="282" name="Group 127">
            <a:extLst>
              <a:ext uri="{FF2B5EF4-FFF2-40B4-BE49-F238E27FC236}">
                <a16:creationId xmlns:a16="http://schemas.microsoft.com/office/drawing/2014/main" id="{879C5F16-9AAB-6840-B838-D482AFD339D0}"/>
              </a:ext>
            </a:extLst>
          </p:cNvPr>
          <p:cNvGrpSpPr>
            <a:grpSpLocks/>
          </p:cNvGrpSpPr>
          <p:nvPr/>
        </p:nvGrpSpPr>
        <p:grpSpPr bwMode="auto">
          <a:xfrm>
            <a:off x="10481726" y="2478840"/>
            <a:ext cx="231775" cy="441325"/>
            <a:chOff x="4140" y="429"/>
            <a:chExt cx="1425" cy="2396"/>
          </a:xfrm>
        </p:grpSpPr>
        <p:sp>
          <p:nvSpPr>
            <p:cNvPr id="283" name="Freeform 128">
              <a:extLst>
                <a:ext uri="{FF2B5EF4-FFF2-40B4-BE49-F238E27FC236}">
                  <a16:creationId xmlns:a16="http://schemas.microsoft.com/office/drawing/2014/main" id="{EEE9D070-85E1-B647-B7C8-1DB5376AB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4" name="Rectangle 129">
              <a:extLst>
                <a:ext uri="{FF2B5EF4-FFF2-40B4-BE49-F238E27FC236}">
                  <a16:creationId xmlns:a16="http://schemas.microsoft.com/office/drawing/2014/main" id="{E73B241F-DFB6-C64D-BF7F-84EE70317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85" name="Freeform 130">
              <a:extLst>
                <a:ext uri="{FF2B5EF4-FFF2-40B4-BE49-F238E27FC236}">
                  <a16:creationId xmlns:a16="http://schemas.microsoft.com/office/drawing/2014/main" id="{64CD10E5-9AA0-9F41-9104-ED6E9D5A2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6" name="Freeform 131">
              <a:extLst>
                <a:ext uri="{FF2B5EF4-FFF2-40B4-BE49-F238E27FC236}">
                  <a16:creationId xmlns:a16="http://schemas.microsoft.com/office/drawing/2014/main" id="{8E369838-B1C5-9B4A-8873-925C9867C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7" name="Rectangle 132">
              <a:extLst>
                <a:ext uri="{FF2B5EF4-FFF2-40B4-BE49-F238E27FC236}">
                  <a16:creationId xmlns:a16="http://schemas.microsoft.com/office/drawing/2014/main" id="{44FFFEBD-8F73-6E40-B407-310565525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88" name="Group 133">
              <a:extLst>
                <a:ext uri="{FF2B5EF4-FFF2-40B4-BE49-F238E27FC236}">
                  <a16:creationId xmlns:a16="http://schemas.microsoft.com/office/drawing/2014/main" id="{6C449BB4-7723-4842-B85A-6CD8ADE6EE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13" name="AutoShape 134">
                <a:extLst>
                  <a:ext uri="{FF2B5EF4-FFF2-40B4-BE49-F238E27FC236}">
                    <a16:creationId xmlns:a16="http://schemas.microsoft.com/office/drawing/2014/main" id="{580CA213-4512-FA45-88F9-266D67459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14" name="AutoShape 135">
                <a:extLst>
                  <a:ext uri="{FF2B5EF4-FFF2-40B4-BE49-F238E27FC236}">
                    <a16:creationId xmlns:a16="http://schemas.microsoft.com/office/drawing/2014/main" id="{7BFC849C-499A-0845-9AF3-BC589CDB0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89" name="Rectangle 136">
              <a:extLst>
                <a:ext uri="{FF2B5EF4-FFF2-40B4-BE49-F238E27FC236}">
                  <a16:creationId xmlns:a16="http://schemas.microsoft.com/office/drawing/2014/main" id="{B0208157-D9CE-EF44-A82A-B9CE3EFD6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90" name="Group 137">
              <a:extLst>
                <a:ext uri="{FF2B5EF4-FFF2-40B4-BE49-F238E27FC236}">
                  <a16:creationId xmlns:a16="http://schemas.microsoft.com/office/drawing/2014/main" id="{6411A460-4D2F-6042-B3FA-7877FC0854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11" name="AutoShape 138">
                <a:extLst>
                  <a:ext uri="{FF2B5EF4-FFF2-40B4-BE49-F238E27FC236}">
                    <a16:creationId xmlns:a16="http://schemas.microsoft.com/office/drawing/2014/main" id="{2528368F-0A05-EE46-8F4D-04BE346F7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12" name="AutoShape 139">
                <a:extLst>
                  <a:ext uri="{FF2B5EF4-FFF2-40B4-BE49-F238E27FC236}">
                    <a16:creationId xmlns:a16="http://schemas.microsoft.com/office/drawing/2014/main" id="{3B97611D-398F-1A45-996D-38BD9822F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91" name="Rectangle 140">
              <a:extLst>
                <a:ext uri="{FF2B5EF4-FFF2-40B4-BE49-F238E27FC236}">
                  <a16:creationId xmlns:a16="http://schemas.microsoft.com/office/drawing/2014/main" id="{4932601C-B73A-F24F-A7F0-F545FC9D8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92" name="Rectangle 141">
              <a:extLst>
                <a:ext uri="{FF2B5EF4-FFF2-40B4-BE49-F238E27FC236}">
                  <a16:creationId xmlns:a16="http://schemas.microsoft.com/office/drawing/2014/main" id="{2E798033-84E0-4046-8123-A3E022BD0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93" name="Group 142">
              <a:extLst>
                <a:ext uri="{FF2B5EF4-FFF2-40B4-BE49-F238E27FC236}">
                  <a16:creationId xmlns:a16="http://schemas.microsoft.com/office/drawing/2014/main" id="{CD337402-4020-0C40-A87E-04755B4A7E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09" name="AutoShape 143">
                <a:extLst>
                  <a:ext uri="{FF2B5EF4-FFF2-40B4-BE49-F238E27FC236}">
                    <a16:creationId xmlns:a16="http://schemas.microsoft.com/office/drawing/2014/main" id="{9BAD2454-875B-1040-9ABC-295C5238C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10" name="AutoShape 144">
                <a:extLst>
                  <a:ext uri="{FF2B5EF4-FFF2-40B4-BE49-F238E27FC236}">
                    <a16:creationId xmlns:a16="http://schemas.microsoft.com/office/drawing/2014/main" id="{811AD1F7-D00A-2044-8EE8-E002D9859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94" name="Freeform 145">
              <a:extLst>
                <a:ext uri="{FF2B5EF4-FFF2-40B4-BE49-F238E27FC236}">
                  <a16:creationId xmlns:a16="http://schemas.microsoft.com/office/drawing/2014/main" id="{A082C83D-EAED-5146-8038-BE6D0CD21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95" name="Group 146">
              <a:extLst>
                <a:ext uri="{FF2B5EF4-FFF2-40B4-BE49-F238E27FC236}">
                  <a16:creationId xmlns:a16="http://schemas.microsoft.com/office/drawing/2014/main" id="{F3E31BE7-8EE9-F941-912B-D2464A54CE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07" name="AutoShape 147">
                <a:extLst>
                  <a:ext uri="{FF2B5EF4-FFF2-40B4-BE49-F238E27FC236}">
                    <a16:creationId xmlns:a16="http://schemas.microsoft.com/office/drawing/2014/main" id="{732FE339-8FD2-B042-A014-EB19D7B675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08" name="AutoShape 148">
                <a:extLst>
                  <a:ext uri="{FF2B5EF4-FFF2-40B4-BE49-F238E27FC236}">
                    <a16:creationId xmlns:a16="http://schemas.microsoft.com/office/drawing/2014/main" id="{DB2D76FA-CDCC-F543-9A55-827409AD1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96" name="Rectangle 149">
              <a:extLst>
                <a:ext uri="{FF2B5EF4-FFF2-40B4-BE49-F238E27FC236}">
                  <a16:creationId xmlns:a16="http://schemas.microsoft.com/office/drawing/2014/main" id="{4AFD3D79-1011-034D-82FF-36956F3D9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97" name="Freeform 150">
              <a:extLst>
                <a:ext uri="{FF2B5EF4-FFF2-40B4-BE49-F238E27FC236}">
                  <a16:creationId xmlns:a16="http://schemas.microsoft.com/office/drawing/2014/main" id="{52F521AF-DEC9-9748-8982-D368DDC2B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8" name="Freeform 151">
              <a:extLst>
                <a:ext uri="{FF2B5EF4-FFF2-40B4-BE49-F238E27FC236}">
                  <a16:creationId xmlns:a16="http://schemas.microsoft.com/office/drawing/2014/main" id="{79F218C2-4B51-FB41-BB3E-2CB4FAE16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9" name="Oval 152">
              <a:extLst>
                <a:ext uri="{FF2B5EF4-FFF2-40B4-BE49-F238E27FC236}">
                  <a16:creationId xmlns:a16="http://schemas.microsoft.com/office/drawing/2014/main" id="{D16EE320-03FD-2743-B02B-D5E39593F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00" name="Freeform 153">
              <a:extLst>
                <a:ext uri="{FF2B5EF4-FFF2-40B4-BE49-F238E27FC236}">
                  <a16:creationId xmlns:a16="http://schemas.microsoft.com/office/drawing/2014/main" id="{325E7068-4B41-AE4C-965D-DA302E309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1" name="AutoShape 154">
              <a:extLst>
                <a:ext uri="{FF2B5EF4-FFF2-40B4-BE49-F238E27FC236}">
                  <a16:creationId xmlns:a16="http://schemas.microsoft.com/office/drawing/2014/main" id="{1527CD1D-4826-F249-8CC0-8D803950A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02" name="AutoShape 155">
              <a:extLst>
                <a:ext uri="{FF2B5EF4-FFF2-40B4-BE49-F238E27FC236}">
                  <a16:creationId xmlns:a16="http://schemas.microsoft.com/office/drawing/2014/main" id="{4137A0DF-EEBF-3340-81E2-30FAAE129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03" name="Oval 156">
              <a:extLst>
                <a:ext uri="{FF2B5EF4-FFF2-40B4-BE49-F238E27FC236}">
                  <a16:creationId xmlns:a16="http://schemas.microsoft.com/office/drawing/2014/main" id="{E1E6F14E-95D9-CC4D-BAB1-1C12B1C1A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04" name="Oval 157">
              <a:extLst>
                <a:ext uri="{FF2B5EF4-FFF2-40B4-BE49-F238E27FC236}">
                  <a16:creationId xmlns:a16="http://schemas.microsoft.com/office/drawing/2014/main" id="{6F01C793-1A32-CA48-99E6-4C06A214A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05" name="Oval 158">
              <a:extLst>
                <a:ext uri="{FF2B5EF4-FFF2-40B4-BE49-F238E27FC236}">
                  <a16:creationId xmlns:a16="http://schemas.microsoft.com/office/drawing/2014/main" id="{3B94657D-9B77-1941-9CBF-A2C7591AF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06" name="Rectangle 159">
              <a:extLst>
                <a:ext uri="{FF2B5EF4-FFF2-40B4-BE49-F238E27FC236}">
                  <a16:creationId xmlns:a16="http://schemas.microsoft.com/office/drawing/2014/main" id="{4C98791A-5A95-B940-9F34-EFDEF8150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15" name="Group 160">
            <a:extLst>
              <a:ext uri="{FF2B5EF4-FFF2-40B4-BE49-F238E27FC236}">
                <a16:creationId xmlns:a16="http://schemas.microsoft.com/office/drawing/2014/main" id="{AD8E3A61-2C5A-CC41-9933-891EC27B5015}"/>
              </a:ext>
            </a:extLst>
          </p:cNvPr>
          <p:cNvGrpSpPr>
            <a:grpSpLocks/>
          </p:cNvGrpSpPr>
          <p:nvPr/>
        </p:nvGrpSpPr>
        <p:grpSpPr bwMode="auto">
          <a:xfrm>
            <a:off x="4826257" y="3381692"/>
            <a:ext cx="525463" cy="434975"/>
            <a:chOff x="-44" y="1473"/>
            <a:chExt cx="981" cy="1105"/>
          </a:xfrm>
        </p:grpSpPr>
        <p:pic>
          <p:nvPicPr>
            <p:cNvPr id="316" name="Picture 161" descr="desktop_computer_stylized_medium">
              <a:extLst>
                <a:ext uri="{FF2B5EF4-FFF2-40B4-BE49-F238E27FC236}">
                  <a16:creationId xmlns:a16="http://schemas.microsoft.com/office/drawing/2014/main" id="{01E7AFB7-5DE3-CA4A-A50A-BEADA26B11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" name="Freeform 162">
              <a:extLst>
                <a:ext uri="{FF2B5EF4-FFF2-40B4-BE49-F238E27FC236}">
                  <a16:creationId xmlns:a16="http://schemas.microsoft.com/office/drawing/2014/main" id="{4E443E40-A128-4E43-A736-B0C7F3C2A94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18" name="Group 163">
            <a:extLst>
              <a:ext uri="{FF2B5EF4-FFF2-40B4-BE49-F238E27FC236}">
                <a16:creationId xmlns:a16="http://schemas.microsoft.com/office/drawing/2014/main" id="{C476CE94-C91A-0846-B6B7-05E77113879F}"/>
              </a:ext>
            </a:extLst>
          </p:cNvPr>
          <p:cNvGrpSpPr>
            <a:grpSpLocks/>
          </p:cNvGrpSpPr>
          <p:nvPr/>
        </p:nvGrpSpPr>
        <p:grpSpPr bwMode="auto">
          <a:xfrm>
            <a:off x="10164226" y="3444040"/>
            <a:ext cx="231775" cy="441325"/>
            <a:chOff x="4140" y="429"/>
            <a:chExt cx="1425" cy="2396"/>
          </a:xfrm>
        </p:grpSpPr>
        <p:sp>
          <p:nvSpPr>
            <p:cNvPr id="319" name="Freeform 164">
              <a:extLst>
                <a:ext uri="{FF2B5EF4-FFF2-40B4-BE49-F238E27FC236}">
                  <a16:creationId xmlns:a16="http://schemas.microsoft.com/office/drawing/2014/main" id="{7E23E3E7-6D0C-A747-B7EB-BCB232D56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0" name="Rectangle 165">
              <a:extLst>
                <a:ext uri="{FF2B5EF4-FFF2-40B4-BE49-F238E27FC236}">
                  <a16:creationId xmlns:a16="http://schemas.microsoft.com/office/drawing/2014/main" id="{814A29A9-35F7-F44A-86DF-9F21E4CCB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21" name="Freeform 166">
              <a:extLst>
                <a:ext uri="{FF2B5EF4-FFF2-40B4-BE49-F238E27FC236}">
                  <a16:creationId xmlns:a16="http://schemas.microsoft.com/office/drawing/2014/main" id="{B8E9398E-F70E-104C-BC4B-6FFD09F2B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2" name="Freeform 167">
              <a:extLst>
                <a:ext uri="{FF2B5EF4-FFF2-40B4-BE49-F238E27FC236}">
                  <a16:creationId xmlns:a16="http://schemas.microsoft.com/office/drawing/2014/main" id="{5AC97C88-7A57-AC44-A1DE-BDAB3D1F0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3" name="Rectangle 168">
              <a:extLst>
                <a:ext uri="{FF2B5EF4-FFF2-40B4-BE49-F238E27FC236}">
                  <a16:creationId xmlns:a16="http://schemas.microsoft.com/office/drawing/2014/main" id="{229AF22C-8CDF-2B47-88DF-3B0B587AB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24" name="Group 169">
              <a:extLst>
                <a:ext uri="{FF2B5EF4-FFF2-40B4-BE49-F238E27FC236}">
                  <a16:creationId xmlns:a16="http://schemas.microsoft.com/office/drawing/2014/main" id="{0515312F-DE85-5641-B779-E8991ECBE8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49" name="AutoShape 170">
                <a:extLst>
                  <a:ext uri="{FF2B5EF4-FFF2-40B4-BE49-F238E27FC236}">
                    <a16:creationId xmlns:a16="http://schemas.microsoft.com/office/drawing/2014/main" id="{1534A008-335A-184E-AD46-396A2FE37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50" name="AutoShape 171">
                <a:extLst>
                  <a:ext uri="{FF2B5EF4-FFF2-40B4-BE49-F238E27FC236}">
                    <a16:creationId xmlns:a16="http://schemas.microsoft.com/office/drawing/2014/main" id="{7B78E6A8-DEDF-8144-B322-E4206C6E4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25" name="Rectangle 172">
              <a:extLst>
                <a:ext uri="{FF2B5EF4-FFF2-40B4-BE49-F238E27FC236}">
                  <a16:creationId xmlns:a16="http://schemas.microsoft.com/office/drawing/2014/main" id="{41B3D22D-F506-A448-A3D5-682181A47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26" name="Group 173">
              <a:extLst>
                <a:ext uri="{FF2B5EF4-FFF2-40B4-BE49-F238E27FC236}">
                  <a16:creationId xmlns:a16="http://schemas.microsoft.com/office/drawing/2014/main" id="{BAB53084-6436-7444-ACD5-5E7D01263E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47" name="AutoShape 174">
                <a:extLst>
                  <a:ext uri="{FF2B5EF4-FFF2-40B4-BE49-F238E27FC236}">
                    <a16:creationId xmlns:a16="http://schemas.microsoft.com/office/drawing/2014/main" id="{0369A39A-40F1-844B-BF97-43EE1A3A2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48" name="AutoShape 175">
                <a:extLst>
                  <a:ext uri="{FF2B5EF4-FFF2-40B4-BE49-F238E27FC236}">
                    <a16:creationId xmlns:a16="http://schemas.microsoft.com/office/drawing/2014/main" id="{D7484B32-60C3-FA43-A0AA-A0D628003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27" name="Rectangle 176">
              <a:extLst>
                <a:ext uri="{FF2B5EF4-FFF2-40B4-BE49-F238E27FC236}">
                  <a16:creationId xmlns:a16="http://schemas.microsoft.com/office/drawing/2014/main" id="{47F75A27-CD31-C143-9419-3EFB25939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28" name="Rectangle 177">
              <a:extLst>
                <a:ext uri="{FF2B5EF4-FFF2-40B4-BE49-F238E27FC236}">
                  <a16:creationId xmlns:a16="http://schemas.microsoft.com/office/drawing/2014/main" id="{EBB2CB62-D2FD-C047-94B4-C2C954564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29" name="Group 178">
              <a:extLst>
                <a:ext uri="{FF2B5EF4-FFF2-40B4-BE49-F238E27FC236}">
                  <a16:creationId xmlns:a16="http://schemas.microsoft.com/office/drawing/2014/main" id="{E30BEF1D-E99C-EF4F-A2DE-968E73719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45" name="AutoShape 179">
                <a:extLst>
                  <a:ext uri="{FF2B5EF4-FFF2-40B4-BE49-F238E27FC236}">
                    <a16:creationId xmlns:a16="http://schemas.microsoft.com/office/drawing/2014/main" id="{F4DDADBC-B242-A44B-A408-F26BF5F85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46" name="AutoShape 180">
                <a:extLst>
                  <a:ext uri="{FF2B5EF4-FFF2-40B4-BE49-F238E27FC236}">
                    <a16:creationId xmlns:a16="http://schemas.microsoft.com/office/drawing/2014/main" id="{44C7D4E7-B87F-0F46-9357-55FA60430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30" name="Freeform 181">
              <a:extLst>
                <a:ext uri="{FF2B5EF4-FFF2-40B4-BE49-F238E27FC236}">
                  <a16:creationId xmlns:a16="http://schemas.microsoft.com/office/drawing/2014/main" id="{06EF0D71-8E6B-284F-8EA0-661C36308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1" name="Group 182">
              <a:extLst>
                <a:ext uri="{FF2B5EF4-FFF2-40B4-BE49-F238E27FC236}">
                  <a16:creationId xmlns:a16="http://schemas.microsoft.com/office/drawing/2014/main" id="{6A155784-A945-0F47-A39B-31F367A22C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43" name="AutoShape 183">
                <a:extLst>
                  <a:ext uri="{FF2B5EF4-FFF2-40B4-BE49-F238E27FC236}">
                    <a16:creationId xmlns:a16="http://schemas.microsoft.com/office/drawing/2014/main" id="{22B4B462-8B3B-7C4D-A454-5B71818EB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44" name="AutoShape 184">
                <a:extLst>
                  <a:ext uri="{FF2B5EF4-FFF2-40B4-BE49-F238E27FC236}">
                    <a16:creationId xmlns:a16="http://schemas.microsoft.com/office/drawing/2014/main" id="{409F6314-B504-4546-8602-B7F2622A9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32" name="Rectangle 185">
              <a:extLst>
                <a:ext uri="{FF2B5EF4-FFF2-40B4-BE49-F238E27FC236}">
                  <a16:creationId xmlns:a16="http://schemas.microsoft.com/office/drawing/2014/main" id="{AF2779F2-42B0-3548-98BC-AAAD42547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33" name="Freeform 186">
              <a:extLst>
                <a:ext uri="{FF2B5EF4-FFF2-40B4-BE49-F238E27FC236}">
                  <a16:creationId xmlns:a16="http://schemas.microsoft.com/office/drawing/2014/main" id="{7820BB4F-C7CB-BA4F-BE2B-ACCFBB678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4" name="Freeform 187">
              <a:extLst>
                <a:ext uri="{FF2B5EF4-FFF2-40B4-BE49-F238E27FC236}">
                  <a16:creationId xmlns:a16="http://schemas.microsoft.com/office/drawing/2014/main" id="{A1A403FF-DEAA-3D46-A5ED-A9AF23D9C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5" name="Oval 188">
              <a:extLst>
                <a:ext uri="{FF2B5EF4-FFF2-40B4-BE49-F238E27FC236}">
                  <a16:creationId xmlns:a16="http://schemas.microsoft.com/office/drawing/2014/main" id="{F39A85A5-F2E7-8645-BCBC-3F68037F8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36" name="Freeform 189">
              <a:extLst>
                <a:ext uri="{FF2B5EF4-FFF2-40B4-BE49-F238E27FC236}">
                  <a16:creationId xmlns:a16="http://schemas.microsoft.com/office/drawing/2014/main" id="{0CB2E7B8-94AB-4F40-879D-C205945B4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7" name="AutoShape 190">
              <a:extLst>
                <a:ext uri="{FF2B5EF4-FFF2-40B4-BE49-F238E27FC236}">
                  <a16:creationId xmlns:a16="http://schemas.microsoft.com/office/drawing/2014/main" id="{B6C28932-399E-9147-AD60-584710E9C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38" name="AutoShape 191">
              <a:extLst>
                <a:ext uri="{FF2B5EF4-FFF2-40B4-BE49-F238E27FC236}">
                  <a16:creationId xmlns:a16="http://schemas.microsoft.com/office/drawing/2014/main" id="{F9F7B82B-B598-F440-A518-BFE64EF66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39" name="Oval 192">
              <a:extLst>
                <a:ext uri="{FF2B5EF4-FFF2-40B4-BE49-F238E27FC236}">
                  <a16:creationId xmlns:a16="http://schemas.microsoft.com/office/drawing/2014/main" id="{512A4325-4F66-844C-85B1-4C936DB52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40" name="Oval 193">
              <a:extLst>
                <a:ext uri="{FF2B5EF4-FFF2-40B4-BE49-F238E27FC236}">
                  <a16:creationId xmlns:a16="http://schemas.microsoft.com/office/drawing/2014/main" id="{42DC5D9A-8390-1D4A-A8C1-3C193D975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41" name="Oval 194">
              <a:extLst>
                <a:ext uri="{FF2B5EF4-FFF2-40B4-BE49-F238E27FC236}">
                  <a16:creationId xmlns:a16="http://schemas.microsoft.com/office/drawing/2014/main" id="{2D7703BC-D6FE-9D4A-BE5F-ACBE696F0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42" name="Rectangle 195">
              <a:extLst>
                <a:ext uri="{FF2B5EF4-FFF2-40B4-BE49-F238E27FC236}">
                  <a16:creationId xmlns:a16="http://schemas.microsoft.com/office/drawing/2014/main" id="{88471DD5-00EF-B34A-BAA1-AA8AE7CFB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6280C64-E9DA-2647-B08F-F808595E646B}"/>
              </a:ext>
            </a:extLst>
          </p:cNvPr>
          <p:cNvSpPr txBox="1"/>
          <p:nvPr/>
        </p:nvSpPr>
        <p:spPr>
          <a:xfrm>
            <a:off x="774261" y="4402394"/>
            <a:ext cx="31727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0" lvl="0" indent="-4000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i="1" dirty="0">
                <a:solidFill>
                  <a:srgbClr val="C00000"/>
                </a:solidFill>
                <a:latin typeface="Calibri" panose="020F0502020204030204"/>
              </a:rPr>
              <a:t>В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что происходит,</a:t>
            </a:r>
            <a:r>
              <a:rPr kumimoji="0" lang="ru-RU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когда скорость прибытия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charset="0"/>
                <a:ea typeface="ＭＳ Ｐゴシック" charset="0"/>
                <a:cs typeface="+mn-cs"/>
              </a:rPr>
              <a:t>l</a:t>
            </a:r>
            <a:r>
              <a:rPr kumimoji="0" lang="en-US" sz="2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charset="0"/>
                <a:cs typeface="+mn-cs"/>
              </a:rPr>
              <a:t>in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приближается к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R/2?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13DE16E-F5B0-8243-9843-F4026E4132BD}"/>
              </a:ext>
            </a:extLst>
          </p:cNvPr>
          <p:cNvGrpSpPr/>
          <p:nvPr/>
        </p:nvGrpSpPr>
        <p:grpSpPr>
          <a:xfrm>
            <a:off x="4814847" y="1174806"/>
            <a:ext cx="2132013" cy="724596"/>
            <a:chOff x="4814847" y="1174806"/>
            <a:chExt cx="2132013" cy="724596"/>
          </a:xfrm>
        </p:grpSpPr>
        <p:sp>
          <p:nvSpPr>
            <p:cNvPr id="240" name="Oval 72">
              <a:extLst>
                <a:ext uri="{FF2B5EF4-FFF2-40B4-BE49-F238E27FC236}">
                  <a16:creationId xmlns:a16="http://schemas.microsoft.com/office/drawing/2014/main" id="{4B444E41-EF68-F94F-951A-91633B83D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4414" y="1808915"/>
              <a:ext cx="92075" cy="904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2" name="Line 74">
              <a:extLst>
                <a:ext uri="{FF2B5EF4-FFF2-40B4-BE49-F238E27FC236}">
                  <a16:creationId xmlns:a16="http://schemas.microsoft.com/office/drawing/2014/main" id="{5D48EDA9-2F95-5143-AF32-3BAD44F9D6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58964" y="1588252"/>
              <a:ext cx="369887" cy="252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1" name="Text Box 43">
              <a:extLst>
                <a:ext uri="{FF2B5EF4-FFF2-40B4-BE49-F238E27FC236}">
                  <a16:creationId xmlns:a16="http://schemas.microsoft.com/office/drawing/2014/main" id="{1C99CDFE-9298-BC49-916B-D28FBB576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4847" y="1174806"/>
              <a:ext cx="2132013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</a:rPr>
                <a:t>Исходные данные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endParaRPr kumimoji="0" lang="ru-RU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18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74" name="Line 57">
            <a:extLst>
              <a:ext uri="{FF2B5EF4-FFF2-40B4-BE49-F238E27FC236}">
                <a16:creationId xmlns:a16="http://schemas.microsoft.com/office/drawing/2014/main" id="{198CECD8-AC19-4441-B07E-D812C1E4B0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46879" y="3636250"/>
            <a:ext cx="82220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5" name="Line 57">
            <a:extLst>
              <a:ext uri="{FF2B5EF4-FFF2-40B4-BE49-F238E27FC236}">
                <a16:creationId xmlns:a16="http://schemas.microsoft.com/office/drawing/2014/main" id="{E3F52AFD-CA05-E145-A13D-BB73559D50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93108" y="2768743"/>
            <a:ext cx="439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6" name="Line 57">
            <a:extLst>
              <a:ext uri="{FF2B5EF4-FFF2-40B4-BE49-F238E27FC236}">
                <a16:creationId xmlns:a16="http://schemas.microsoft.com/office/drawing/2014/main" id="{1C06B2BF-A77D-004B-A9F1-4A7417598B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1674" y="3638595"/>
            <a:ext cx="439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8CA410-A84F-B34C-BD63-41722EE5FAA8}"/>
              </a:ext>
            </a:extLst>
          </p:cNvPr>
          <p:cNvSpPr txBox="1"/>
          <p:nvPr/>
        </p:nvSpPr>
        <p:spPr>
          <a:xfrm>
            <a:off x="8597524" y="2808849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</a:t>
            </a:r>
          </a:p>
        </p:txBody>
      </p:sp>
      <p:sp>
        <p:nvSpPr>
          <p:cNvPr id="188" name="Rectangle 15">
            <a:extLst>
              <a:ext uri="{FF2B5EF4-FFF2-40B4-BE49-F238E27FC236}">
                <a16:creationId xmlns:a16="http://schemas.microsoft.com/office/drawing/2014/main" id="{623041CF-890D-E145-9016-1967AAC98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20" y="2666894"/>
            <a:ext cx="3792183" cy="41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7388" indent="-230188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23838" marR="0" lvl="0" indent="-223838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Два потока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189" name="Rectangle 15">
            <a:extLst>
              <a:ext uri="{FF2B5EF4-FFF2-40B4-BE49-F238E27FC236}">
                <a16:creationId xmlns:a16="http://schemas.microsoft.com/office/drawing/2014/main" id="{FF1255B8-CBCE-BA42-8BB2-AD361E914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058" y="1637718"/>
            <a:ext cx="4623304" cy="80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7388" indent="-230188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23838" marR="0" lvl="0" indent="-223838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Один маршрутизатор с неограниченным буфером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223838" marR="0" lvl="0" indent="-223838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Пропускная способность канала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: R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F0A3C67-BB73-4845-B5BC-A5FA51964D18}"/>
              </a:ext>
            </a:extLst>
          </p:cNvPr>
          <p:cNvGrpSpPr/>
          <p:nvPr/>
        </p:nvGrpSpPr>
        <p:grpSpPr>
          <a:xfrm>
            <a:off x="7170943" y="2155120"/>
            <a:ext cx="1923308" cy="1155956"/>
            <a:chOff x="7170943" y="2155120"/>
            <a:chExt cx="1923308" cy="1155956"/>
          </a:xfrm>
        </p:grpSpPr>
        <p:sp>
          <p:nvSpPr>
            <p:cNvPr id="202" name="Text Box 32">
              <a:extLst>
                <a:ext uri="{FF2B5EF4-FFF2-40B4-BE49-F238E27FC236}">
                  <a16:creationId xmlns:a16="http://schemas.microsoft.com/office/drawing/2014/main" id="{67E5732D-E6EC-D241-A9B3-13D2E2E58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0943" y="2155120"/>
              <a:ext cx="1923308" cy="391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неограниченный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общий буфер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5" name="Line 77">
              <a:extLst>
                <a:ext uri="{FF2B5EF4-FFF2-40B4-BE49-F238E27FC236}">
                  <a16:creationId xmlns:a16="http://schemas.microsoft.com/office/drawing/2014/main" id="{CCE11A70-D909-BE48-AB8A-1428CFD4C5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08075" y="2647114"/>
              <a:ext cx="238488" cy="3758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87BD2B8-6069-9D4C-8D8B-41A687B641F2}"/>
                </a:ext>
              </a:extLst>
            </p:cNvPr>
            <p:cNvGrpSpPr/>
            <p:nvPr/>
          </p:nvGrpSpPr>
          <p:grpSpPr>
            <a:xfrm>
              <a:off x="7530790" y="3050726"/>
              <a:ext cx="899401" cy="260350"/>
              <a:chOff x="10436222" y="4555062"/>
              <a:chExt cx="899401" cy="260350"/>
            </a:xfrm>
          </p:grpSpPr>
          <p:sp>
            <p:nvSpPr>
              <p:cNvPr id="384" name="Rectangle 383">
                <a:extLst>
                  <a:ext uri="{FF2B5EF4-FFF2-40B4-BE49-F238E27FC236}">
                    <a16:creationId xmlns:a16="http://schemas.microsoft.com/office/drawing/2014/main" id="{F30537BA-9247-BC42-BBD7-831810DD3EB0}"/>
                  </a:ext>
                </a:extLst>
              </p:cNvPr>
              <p:cNvSpPr/>
              <p:nvPr/>
            </p:nvSpPr>
            <p:spPr>
              <a:xfrm>
                <a:off x="10442522" y="4559486"/>
                <a:ext cx="891015" cy="254197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85" name="Group 384">
                <a:extLst>
                  <a:ext uri="{FF2B5EF4-FFF2-40B4-BE49-F238E27FC236}">
                    <a16:creationId xmlns:a16="http://schemas.microsoft.com/office/drawing/2014/main" id="{2CC59C21-286F-834A-ABEB-23215F83C500}"/>
                  </a:ext>
                </a:extLst>
              </p:cNvPr>
              <p:cNvGrpSpPr/>
              <p:nvPr/>
            </p:nvGrpSpPr>
            <p:grpSpPr>
              <a:xfrm>
                <a:off x="10436222" y="4555062"/>
                <a:ext cx="899401" cy="260350"/>
                <a:chOff x="7488023" y="3444875"/>
                <a:chExt cx="947952" cy="260350"/>
              </a:xfrm>
            </p:grpSpPr>
            <p:grpSp>
              <p:nvGrpSpPr>
                <p:cNvPr id="386" name="Group 385">
                  <a:extLst>
                    <a:ext uri="{FF2B5EF4-FFF2-40B4-BE49-F238E27FC236}">
                      <a16:creationId xmlns:a16="http://schemas.microsoft.com/office/drawing/2014/main" id="{36049D02-069F-6C48-8DC5-99C6838DD8A5}"/>
                    </a:ext>
                  </a:extLst>
                </p:cNvPr>
                <p:cNvGrpSpPr/>
                <p:nvPr/>
              </p:nvGrpSpPr>
              <p:grpSpPr>
                <a:xfrm>
                  <a:off x="8025557" y="3487646"/>
                  <a:ext cx="327298" cy="173730"/>
                  <a:chOff x="8094529" y="3437940"/>
                  <a:chExt cx="307888" cy="155752"/>
                </a:xfrm>
              </p:grpSpPr>
              <p:cxnSp>
                <p:nvCxnSpPr>
                  <p:cNvPr id="395" name="Straight Connector 394">
                    <a:extLst>
                      <a:ext uri="{FF2B5EF4-FFF2-40B4-BE49-F238E27FC236}">
                        <a16:creationId xmlns:a16="http://schemas.microsoft.com/office/drawing/2014/main" id="{FF172DB4-2A00-6A46-8A16-C30786F979F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402417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Straight Connector 395">
                    <a:extLst>
                      <a:ext uri="{FF2B5EF4-FFF2-40B4-BE49-F238E27FC236}">
                        <a16:creationId xmlns:a16="http://schemas.microsoft.com/office/drawing/2014/main" id="{99BF623C-66BC-3245-B197-115199D1F5B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351102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Straight Connector 396">
                    <a:extLst>
                      <a:ext uri="{FF2B5EF4-FFF2-40B4-BE49-F238E27FC236}">
                        <a16:creationId xmlns:a16="http://schemas.microsoft.com/office/drawing/2014/main" id="{B4CE1C9F-BB23-484E-BA7E-95900D23BB4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299787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Straight Connector 397">
                    <a:extLst>
                      <a:ext uri="{FF2B5EF4-FFF2-40B4-BE49-F238E27FC236}">
                        <a16:creationId xmlns:a16="http://schemas.microsoft.com/office/drawing/2014/main" id="{1B65F295-34D5-B848-A55B-C87742C69F9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248473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Straight Connector 398">
                    <a:extLst>
                      <a:ext uri="{FF2B5EF4-FFF2-40B4-BE49-F238E27FC236}">
                        <a16:creationId xmlns:a16="http://schemas.microsoft.com/office/drawing/2014/main" id="{E821A5FD-1839-F841-8915-6982EB74072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97158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Straight Connector 399">
                    <a:extLst>
                      <a:ext uri="{FF2B5EF4-FFF2-40B4-BE49-F238E27FC236}">
                        <a16:creationId xmlns:a16="http://schemas.microsoft.com/office/drawing/2014/main" id="{133501AC-7C40-F74E-8B51-CD3FBFBAA6D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5843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Straight Connector 400">
                    <a:extLst>
                      <a:ext uri="{FF2B5EF4-FFF2-40B4-BE49-F238E27FC236}">
                        <a16:creationId xmlns:a16="http://schemas.microsoft.com/office/drawing/2014/main" id="{37CD78F7-3453-B544-9B8F-FEE9954DB3B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094529" y="3437940"/>
                    <a:ext cx="0" cy="15575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7B8129D5-9ED3-CA4A-A4D7-8B3E8421EE81}"/>
                    </a:ext>
                  </a:extLst>
                </p:cNvPr>
                <p:cNvGrpSpPr/>
                <p:nvPr/>
              </p:nvGrpSpPr>
              <p:grpSpPr>
                <a:xfrm>
                  <a:off x="7488023" y="3444875"/>
                  <a:ext cx="947952" cy="260350"/>
                  <a:chOff x="8103973" y="3803650"/>
                  <a:chExt cx="947952" cy="260350"/>
                </a:xfrm>
              </p:grpSpPr>
              <p:cxnSp>
                <p:nvCxnSpPr>
                  <p:cNvPr id="392" name="Straight Connector 391">
                    <a:extLst>
                      <a:ext uri="{FF2B5EF4-FFF2-40B4-BE49-F238E27FC236}">
                        <a16:creationId xmlns:a16="http://schemas.microsoft.com/office/drawing/2014/main" id="{872F3490-7E4D-8444-A669-531B26BEEF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10664" y="3810000"/>
                    <a:ext cx="941261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Straight Connector 392">
                    <a:extLst>
                      <a:ext uri="{FF2B5EF4-FFF2-40B4-BE49-F238E27FC236}">
                        <a16:creationId xmlns:a16="http://schemas.microsoft.com/office/drawing/2014/main" id="{9174BCA4-2936-E040-BF15-8E2726830E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03973" y="4060825"/>
                    <a:ext cx="94795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Straight Connector 393">
                    <a:extLst>
                      <a:ext uri="{FF2B5EF4-FFF2-40B4-BE49-F238E27FC236}">
                        <a16:creationId xmlns:a16="http://schemas.microsoft.com/office/drawing/2014/main" id="{F9385773-39F4-2545-BD87-40FD8C9F9C6F}"/>
                      </a:ext>
                    </a:extLst>
                  </p:cNvPr>
                  <p:cNvCxnSpPr/>
                  <p:nvPr/>
                </p:nvCxnSpPr>
                <p:spPr>
                  <a:xfrm>
                    <a:off x="9048750" y="3803650"/>
                    <a:ext cx="0" cy="26035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88" name="Oval 387">
                  <a:extLst>
                    <a:ext uri="{FF2B5EF4-FFF2-40B4-BE49-F238E27FC236}">
                      <a16:creationId xmlns:a16="http://schemas.microsoft.com/office/drawing/2014/main" id="{688F0B57-026F-5344-8D43-0487FF117BFF}"/>
                    </a:ext>
                  </a:extLst>
                </p:cNvPr>
                <p:cNvSpPr/>
                <p:nvPr/>
              </p:nvSpPr>
              <p:spPr>
                <a:xfrm>
                  <a:off x="7924800" y="3546475"/>
                  <a:ext cx="57150" cy="5715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89" name="Oval 388">
                  <a:extLst>
                    <a:ext uri="{FF2B5EF4-FFF2-40B4-BE49-F238E27FC236}">
                      <a16:creationId xmlns:a16="http://schemas.microsoft.com/office/drawing/2014/main" id="{8E4A8AF8-2EE5-E84B-833D-8A787630D598}"/>
                    </a:ext>
                  </a:extLst>
                </p:cNvPr>
                <p:cNvSpPr/>
                <p:nvPr/>
              </p:nvSpPr>
              <p:spPr>
                <a:xfrm>
                  <a:off x="7842250" y="3546475"/>
                  <a:ext cx="57150" cy="5715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0" name="Oval 389">
                  <a:extLst>
                    <a:ext uri="{FF2B5EF4-FFF2-40B4-BE49-F238E27FC236}">
                      <a16:creationId xmlns:a16="http://schemas.microsoft.com/office/drawing/2014/main" id="{402477F2-C87F-B441-AD74-F56E96984F63}"/>
                    </a:ext>
                  </a:extLst>
                </p:cNvPr>
                <p:cNvSpPr/>
                <p:nvPr/>
              </p:nvSpPr>
              <p:spPr>
                <a:xfrm>
                  <a:off x="7759700" y="3546475"/>
                  <a:ext cx="57150" cy="5715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1" name="Oval 390">
                  <a:extLst>
                    <a:ext uri="{FF2B5EF4-FFF2-40B4-BE49-F238E27FC236}">
                      <a16:creationId xmlns:a16="http://schemas.microsoft.com/office/drawing/2014/main" id="{F86B5FF7-41EE-5F45-8AAE-5330D16205CB}"/>
                    </a:ext>
                  </a:extLst>
                </p:cNvPr>
                <p:cNvSpPr/>
                <p:nvPr/>
              </p:nvSpPr>
              <p:spPr>
                <a:xfrm>
                  <a:off x="7677150" y="3546475"/>
                  <a:ext cx="57150" cy="5715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59" name="Freeform 91">
            <a:extLst>
              <a:ext uri="{FF2B5EF4-FFF2-40B4-BE49-F238E27FC236}">
                <a16:creationId xmlns:a16="http://schemas.microsoft.com/office/drawing/2014/main" id="{DCEE1836-E089-0E43-AA83-3C4D23A24812}"/>
              </a:ext>
            </a:extLst>
          </p:cNvPr>
          <p:cNvSpPr>
            <a:spLocks/>
          </p:cNvSpPr>
          <p:nvPr/>
        </p:nvSpPr>
        <p:spPr bwMode="auto">
          <a:xfrm>
            <a:off x="6632039" y="1856540"/>
            <a:ext cx="3429000" cy="1276350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7632497-C7A3-5D43-A16B-0B4F26B7ADF5}"/>
              </a:ext>
            </a:extLst>
          </p:cNvPr>
          <p:cNvGrpSpPr/>
          <p:nvPr/>
        </p:nvGrpSpPr>
        <p:grpSpPr>
          <a:xfrm>
            <a:off x="5641439" y="2685215"/>
            <a:ext cx="4000500" cy="1028700"/>
            <a:chOff x="5641439" y="2685215"/>
            <a:chExt cx="4000500" cy="1028700"/>
          </a:xfrm>
        </p:grpSpPr>
        <p:sp>
          <p:nvSpPr>
            <p:cNvPr id="241" name="Oval 73">
              <a:extLst>
                <a:ext uri="{FF2B5EF4-FFF2-40B4-BE49-F238E27FC236}">
                  <a16:creationId xmlns:a16="http://schemas.microsoft.com/office/drawing/2014/main" id="{ED516131-17AE-C440-B198-2569A5BF2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439" y="2685215"/>
              <a:ext cx="92075" cy="90487"/>
            </a:xfrm>
            <a:prstGeom prst="ellipse">
              <a:avLst/>
            </a:prstGeom>
            <a:solidFill>
              <a:srgbClr val="0013A3"/>
            </a:solidFill>
            <a:ln w="9525">
              <a:solidFill>
                <a:srgbClr val="0013A3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8" name="Freeform 90">
              <a:extLst>
                <a:ext uri="{FF2B5EF4-FFF2-40B4-BE49-F238E27FC236}">
                  <a16:creationId xmlns:a16="http://schemas.microsoft.com/office/drawing/2014/main" id="{3B8EFAC6-AD78-9046-A67E-7BBA82E66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064" y="2761415"/>
              <a:ext cx="3952875" cy="9525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2147483647 h 1501"/>
                <a:gd name="T4" fmla="*/ 2147483647 w 6225"/>
                <a:gd name="T5" fmla="*/ 2147483647 h 1501"/>
                <a:gd name="T6" fmla="*/ 2147483647 w 6225"/>
                <a:gd name="T7" fmla="*/ 2147483647 h 1501"/>
                <a:gd name="T8" fmla="*/ 2147483647 w 6225"/>
                <a:gd name="T9" fmla="*/ 2147483647 h 1501"/>
                <a:gd name="T10" fmla="*/ 2147483647 w 6225"/>
                <a:gd name="T11" fmla="*/ 2147483647 h 1501"/>
                <a:gd name="T12" fmla="*/ 2147483647 w 6225"/>
                <a:gd name="T13" fmla="*/ 2147483647 h 1501"/>
                <a:gd name="T14" fmla="*/ 2147483647 w 6225"/>
                <a:gd name="T15" fmla="*/ 2147483647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 cmpd="sng">
              <a:solidFill>
                <a:srgbClr val="0013A3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402" name="TextBox 401">
            <a:extLst>
              <a:ext uri="{FF2B5EF4-FFF2-40B4-BE49-F238E27FC236}">
                <a16:creationId xmlns:a16="http://schemas.microsoft.com/office/drawing/2014/main" id="{4CED69A2-36DA-634D-8A3B-DB1A142EB7BC}"/>
              </a:ext>
            </a:extLst>
          </p:cNvPr>
          <p:cNvSpPr txBox="1"/>
          <p:nvPr/>
        </p:nvSpPr>
        <p:spPr>
          <a:xfrm>
            <a:off x="7077879" y="284368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</a:t>
            </a:r>
          </a:p>
        </p:txBody>
      </p:sp>
      <p:sp>
        <p:nvSpPr>
          <p:cNvPr id="409" name="Rectangle 15">
            <a:extLst>
              <a:ext uri="{FF2B5EF4-FFF2-40B4-BE49-F238E27FC236}">
                <a16:creationId xmlns:a16="http://schemas.microsoft.com/office/drawing/2014/main" id="{6315C129-DEF5-A84E-932D-A6743A5F4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40" y="3074515"/>
            <a:ext cx="3792183" cy="420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7388" indent="-230188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23838" marR="0" lvl="0" indent="-223838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lang="ru-RU" sz="2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Нет повторных передач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284163" marR="0" lvl="0" indent="-284163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7176CA8-B553-A348-A420-DCCEB21C31F8}"/>
              </a:ext>
            </a:extLst>
          </p:cNvPr>
          <p:cNvGrpSpPr/>
          <p:nvPr/>
        </p:nvGrpSpPr>
        <p:grpSpPr>
          <a:xfrm>
            <a:off x="7949906" y="4325522"/>
            <a:ext cx="1778622" cy="1635125"/>
            <a:chOff x="7949906" y="4325522"/>
            <a:chExt cx="1778622" cy="1635125"/>
          </a:xfrm>
        </p:grpSpPr>
        <p:sp>
          <p:nvSpPr>
            <p:cNvPr id="273" name="Line 109">
              <a:extLst>
                <a:ext uri="{FF2B5EF4-FFF2-40B4-BE49-F238E27FC236}">
                  <a16:creationId xmlns:a16="http://schemas.microsoft.com/office/drawing/2014/main" id="{9583C00B-D534-084D-8157-1CCEC25D6E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1896" y="4325522"/>
              <a:ext cx="0" cy="12763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5" name="Line 111">
              <a:extLst>
                <a:ext uri="{FF2B5EF4-FFF2-40B4-BE49-F238E27FC236}">
                  <a16:creationId xmlns:a16="http://schemas.microsoft.com/office/drawing/2014/main" id="{09BE50B8-B938-304E-AA75-9BE0DD3D3F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55371" y="4465222"/>
              <a:ext cx="0" cy="11049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6" name="Freeform 112">
              <a:extLst>
                <a:ext uri="{FF2B5EF4-FFF2-40B4-BE49-F238E27FC236}">
                  <a16:creationId xmlns:a16="http://schemas.microsoft.com/office/drawing/2014/main" id="{B4F837A8-9013-9E4D-BE0A-50904AB16A4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5546" y="4439822"/>
              <a:ext cx="1106488" cy="1152525"/>
            </a:xfrm>
            <a:custGeom>
              <a:avLst/>
              <a:gdLst>
                <a:gd name="T0" fmla="*/ 0 w 723"/>
                <a:gd name="T1" fmla="*/ 905 h 905"/>
                <a:gd name="T2" fmla="*/ 573 w 723"/>
                <a:gd name="T3" fmla="*/ 732 h 905"/>
                <a:gd name="T4" fmla="*/ 680 w 723"/>
                <a:gd name="T5" fmla="*/ 0 h 905"/>
                <a:gd name="T6" fmla="*/ 0 60000 65536"/>
                <a:gd name="T7" fmla="*/ 0 60000 65536"/>
                <a:gd name="T8" fmla="*/ 0 60000 65536"/>
                <a:gd name="connsiteX0" fmla="*/ 0 w 9642"/>
                <a:gd name="connsiteY0" fmla="*/ 8023 h 8023"/>
                <a:gd name="connsiteX1" fmla="*/ 7925 w 9642"/>
                <a:gd name="connsiteY1" fmla="*/ 6111 h 8023"/>
                <a:gd name="connsiteX2" fmla="*/ 9642 w 9642"/>
                <a:gd name="connsiteY2" fmla="*/ 0 h 8023"/>
                <a:gd name="connsiteX0" fmla="*/ 0 w 10000"/>
                <a:gd name="connsiteY0" fmla="*/ 10000 h 10000"/>
                <a:gd name="connsiteX1" fmla="*/ 8219 w 10000"/>
                <a:gd name="connsiteY1" fmla="*/ 7617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8219 w 10000"/>
                <a:gd name="connsiteY1" fmla="*/ 7617 h 10000"/>
                <a:gd name="connsiteX2" fmla="*/ 1000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1363" y="9601"/>
                    <a:pt x="6598" y="9697"/>
                    <a:pt x="8219" y="7617"/>
                  </a:cubicBezTo>
                  <a:cubicBezTo>
                    <a:pt x="9562" y="6715"/>
                    <a:pt x="9861" y="4761"/>
                    <a:pt x="10000" y="0"/>
                  </a:cubicBez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7" name="Line 114">
              <a:extLst>
                <a:ext uri="{FF2B5EF4-FFF2-40B4-BE49-F238E27FC236}">
                  <a16:creationId xmlns:a16="http://schemas.microsoft.com/office/drawing/2014/main" id="{9E0B5DA0-C463-1949-8C79-0C8EA78D11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52196" y="5601872"/>
              <a:ext cx="0" cy="92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78" name="Text Box 116">
              <a:extLst>
                <a:ext uri="{FF2B5EF4-FFF2-40B4-BE49-F238E27FC236}">
                  <a16:creationId xmlns:a16="http://schemas.microsoft.com/office/drawing/2014/main" id="{D507FAE5-0060-B54B-B86B-D3BB4178E5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42646" y="5636797"/>
              <a:ext cx="4603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279" name="Text Box 117">
              <a:extLst>
                <a:ext uri="{FF2B5EF4-FFF2-40B4-BE49-F238E27FC236}">
                  <a16:creationId xmlns:a16="http://schemas.microsoft.com/office/drawing/2014/main" id="{B15ADD83-E850-F247-A96D-15A9484CF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7566948" y="4868725"/>
              <a:ext cx="113524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задержка</a:t>
              </a:r>
              <a:endParaRPr kumimoji="0" lang="en-US" sz="1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  <p:sp>
          <p:nvSpPr>
            <p:cNvPr id="280" name="Text Box 118">
              <a:extLst>
                <a:ext uri="{FF2B5EF4-FFF2-40B4-BE49-F238E27FC236}">
                  <a16:creationId xmlns:a16="http://schemas.microsoft.com/office/drawing/2014/main" id="{C47E14E2-29C5-9544-AE24-B08ECA631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20358" y="5563772"/>
              <a:ext cx="452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000" b="0" i="0" u="none" strike="noStrike" kern="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in</a:t>
              </a:r>
            </a:p>
          </p:txBody>
        </p: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737FA933-6276-0141-AB98-5F328D89E5E6}"/>
                </a:ext>
              </a:extLst>
            </p:cNvPr>
            <p:cNvCxnSpPr/>
            <p:nvPr/>
          </p:nvCxnSpPr>
          <p:spPr>
            <a:xfrm>
              <a:off x="8312683" y="5594801"/>
              <a:ext cx="14158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0351EA60-E695-1A49-877E-C777EE27A7EF}"/>
              </a:ext>
            </a:extLst>
          </p:cNvPr>
          <p:cNvSpPr/>
          <p:nvPr/>
        </p:nvSpPr>
        <p:spPr>
          <a:xfrm>
            <a:off x="4764506" y="1106906"/>
            <a:ext cx="1925052" cy="69301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22D67963-A1D8-D745-B58E-B552013D436E}"/>
              </a:ext>
            </a:extLst>
          </p:cNvPr>
          <p:cNvSpPr/>
          <p:nvPr/>
        </p:nvSpPr>
        <p:spPr>
          <a:xfrm>
            <a:off x="8351328" y="1005386"/>
            <a:ext cx="2238233" cy="86993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" name="Text Box 285">
            <a:extLst>
              <a:ext uri="{FF2B5EF4-FFF2-40B4-BE49-F238E27FC236}">
                <a16:creationId xmlns:a16="http://schemas.microsoft.com/office/drawing/2014/main" id="{874908D2-0B9B-5942-9966-8D55C3BC8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34826" y="6135036"/>
            <a:ext cx="815123" cy="515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rPr>
              <a:t>R/2</a:t>
            </a:r>
          </a:p>
        </p:txBody>
      </p:sp>
      <p:sp>
        <p:nvSpPr>
          <p:cNvPr id="209" name="Line 280">
            <a:extLst>
              <a:ext uri="{FF2B5EF4-FFF2-40B4-BE49-F238E27FC236}">
                <a16:creationId xmlns:a16="http://schemas.microsoft.com/office/drawing/2014/main" id="{BDD1A869-FA53-344E-87A5-92F0D59AB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76717" y="4095473"/>
            <a:ext cx="0" cy="186902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13" name="Line 283">
            <a:extLst>
              <a:ext uri="{FF2B5EF4-FFF2-40B4-BE49-F238E27FC236}">
                <a16:creationId xmlns:a16="http://schemas.microsoft.com/office/drawing/2014/main" id="{09E784F2-EB2F-724D-A761-5ED5A1E01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71096" y="6018207"/>
            <a:ext cx="0" cy="1557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2504F3-DA24-6D4D-AC29-260B2D78E924}"/>
              </a:ext>
            </a:extLst>
          </p:cNvPr>
          <p:cNvGrpSpPr/>
          <p:nvPr/>
        </p:nvGrpSpPr>
        <p:grpSpPr>
          <a:xfrm>
            <a:off x="4643558" y="4257261"/>
            <a:ext cx="2333625" cy="1701800"/>
            <a:chOff x="4643558" y="4257261"/>
            <a:chExt cx="2333625" cy="17018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B9E55DD-22D3-2C4D-96EC-2DA426511E2A}"/>
                </a:ext>
              </a:extLst>
            </p:cNvPr>
            <p:cNvGrpSpPr/>
            <p:nvPr/>
          </p:nvGrpSpPr>
          <p:grpSpPr>
            <a:xfrm>
              <a:off x="4643558" y="4257261"/>
              <a:ext cx="2333625" cy="1701800"/>
              <a:chOff x="4643558" y="4257261"/>
              <a:chExt cx="2333625" cy="1701800"/>
            </a:xfrm>
          </p:grpSpPr>
          <p:sp>
            <p:nvSpPr>
              <p:cNvPr id="261" name="Line 94">
                <a:extLst>
                  <a:ext uri="{FF2B5EF4-FFF2-40B4-BE49-F238E27FC236}">
                    <a16:creationId xmlns:a16="http://schemas.microsoft.com/office/drawing/2014/main" id="{7A0C5916-D5E3-FB42-83B7-2D47DCB34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6158" y="4323936"/>
                <a:ext cx="0" cy="127635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3" name="Line 96">
                <a:extLst>
                  <a:ext uri="{FF2B5EF4-FFF2-40B4-BE49-F238E27FC236}">
                    <a16:creationId xmlns:a16="http://schemas.microsoft.com/office/drawing/2014/main" id="{5174839E-5D4A-B04A-89C3-586EBCDEF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59633" y="4463636"/>
                <a:ext cx="0" cy="11049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4" name="Freeform 97">
                <a:extLst>
                  <a:ext uri="{FF2B5EF4-FFF2-40B4-BE49-F238E27FC236}">
                    <a16:creationId xmlns:a16="http://schemas.microsoft.com/office/drawing/2014/main" id="{EC237386-8658-A949-B8C2-D9BA07511F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9808" y="4428711"/>
                <a:ext cx="1857375" cy="1162050"/>
              </a:xfrm>
              <a:custGeom>
                <a:avLst/>
                <a:gdLst>
                  <a:gd name="T0" fmla="*/ 0 w 1170"/>
                  <a:gd name="T1" fmla="*/ 732 h 732"/>
                  <a:gd name="T2" fmla="*/ 720 w 1170"/>
                  <a:gd name="T3" fmla="*/ 0 h 732"/>
                  <a:gd name="T4" fmla="*/ 1170 w 1170"/>
                  <a:gd name="T5" fmla="*/ 0 h 7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70" h="732">
                    <a:moveTo>
                      <a:pt x="0" y="732"/>
                    </a:moveTo>
                    <a:lnTo>
                      <a:pt x="720" y="0"/>
                    </a:lnTo>
                    <a:lnTo>
                      <a:pt x="1170" y="0"/>
                    </a:lnTo>
                  </a:path>
                </a:pathLst>
              </a:custGeom>
              <a:noFill/>
              <a:ln w="28575" cap="flat" cmpd="sng">
                <a:solidFill>
                  <a:srgbClr val="CC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5" name="Line 98">
                <a:extLst>
                  <a:ext uri="{FF2B5EF4-FFF2-40B4-BE49-F238E27FC236}">
                    <a16:creationId xmlns:a16="http://schemas.microsoft.com/office/drawing/2014/main" id="{72E41F27-B7FB-9D47-A225-27B5355D5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43608" y="4428711"/>
                <a:ext cx="7937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6" name="Line 99">
                <a:extLst>
                  <a:ext uri="{FF2B5EF4-FFF2-40B4-BE49-F238E27FC236}">
                    <a16:creationId xmlns:a16="http://schemas.microsoft.com/office/drawing/2014/main" id="{AC723AF5-64D6-5040-9235-C2B65B36A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56458" y="5600286"/>
                <a:ext cx="0" cy="920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7" name="Text Box 100">
                <a:extLst>
                  <a:ext uri="{FF2B5EF4-FFF2-40B4-BE49-F238E27FC236}">
                    <a16:creationId xmlns:a16="http://schemas.microsoft.com/office/drawing/2014/main" id="{B31E33C5-D8FD-9C45-A060-B1987EF562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3558" y="4257261"/>
                <a:ext cx="460375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rPr>
                  <a:t>R/2</a:t>
                </a:r>
              </a:p>
            </p:txBody>
          </p:sp>
          <p:sp>
            <p:nvSpPr>
              <p:cNvPr id="268" name="Text Box 101">
                <a:extLst>
                  <a:ext uri="{FF2B5EF4-FFF2-40B4-BE49-F238E27FC236}">
                    <a16:creationId xmlns:a16="http://schemas.microsoft.com/office/drawing/2014/main" id="{F97C34ED-44A3-FE4E-8E35-B3DEC9ACCF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46908" y="5635211"/>
                <a:ext cx="460375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charset="0"/>
                    <a:ea typeface="ＭＳ Ｐゴシック" charset="0"/>
                    <a:cs typeface="+mn-cs"/>
                  </a:rPr>
                  <a:t>R/2</a:t>
                </a:r>
              </a:p>
            </p:txBody>
          </p:sp>
          <p:sp>
            <p:nvSpPr>
              <p:cNvPr id="269" name="Text Box 102">
                <a:extLst>
                  <a:ext uri="{FF2B5EF4-FFF2-40B4-BE49-F238E27FC236}">
                    <a16:creationId xmlns:a16="http://schemas.microsoft.com/office/drawing/2014/main" id="{E1DFCD88-D6E7-3549-94E6-D1A194DCF2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4638796" y="4563816"/>
                <a:ext cx="554038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charset="0"/>
                    <a:ea typeface="ＭＳ Ｐゴシック" charset="0"/>
                    <a:cs typeface="+mn-cs"/>
                  </a:rPr>
                  <a:t>l</a:t>
                </a:r>
                <a:r>
                  <a:rPr kumimoji="0" lang="en-US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out</a:t>
                </a:r>
              </a:p>
            </p:txBody>
          </p:sp>
          <p:sp>
            <p:nvSpPr>
              <p:cNvPr id="270" name="Text Box 103">
                <a:extLst>
                  <a:ext uri="{FF2B5EF4-FFF2-40B4-BE49-F238E27FC236}">
                    <a16:creationId xmlns:a16="http://schemas.microsoft.com/office/drawing/2014/main" id="{18220D2D-CB70-5348-8CDA-AC8B2AE8FE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4621" y="5562186"/>
                <a:ext cx="452438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charset="0"/>
                    <a:ea typeface="ＭＳ Ｐゴシック" charset="0"/>
                    <a:cs typeface="+mn-cs"/>
                  </a:rPr>
                  <a:t>l</a:t>
                </a:r>
                <a:r>
                  <a:rPr kumimoji="0" lang="en-US" sz="2000" b="0" i="0" u="none" strike="noStrike" kern="0" cap="none" spc="0" normalizeH="0" baseline="-2500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in</a:t>
                </a:r>
              </a:p>
            </p:txBody>
          </p:sp>
          <p:sp>
            <p:nvSpPr>
              <p:cNvPr id="271" name="Line 106">
                <a:extLst>
                  <a:ext uri="{FF2B5EF4-FFF2-40B4-BE49-F238E27FC236}">
                    <a16:creationId xmlns:a16="http://schemas.microsoft.com/office/drawing/2014/main" id="{319712D7-1AB2-9D4A-B08D-45AD00991E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45208" y="4430299"/>
                <a:ext cx="103981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0272A867-5F31-FC46-A882-A3E999CBA0F0}"/>
                  </a:ext>
                </a:extLst>
              </p:cNvPr>
              <p:cNvCxnSpPr/>
              <p:nvPr/>
            </p:nvCxnSpPr>
            <p:spPr>
              <a:xfrm>
                <a:off x="5119903" y="5598611"/>
                <a:ext cx="14158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265B06FE-7752-8942-9D69-AFB2C165CC35}"/>
                </a:ext>
              </a:extLst>
            </p:cNvPr>
            <p:cNvSpPr txBox="1"/>
            <p:nvPr/>
          </p:nvSpPr>
          <p:spPr>
            <a:xfrm rot="16200000">
              <a:off x="4435687" y="5176433"/>
              <a:ext cx="9692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throughput: </a:t>
              </a:r>
            </a:p>
          </p:txBody>
        </p:sp>
      </p:grpSp>
      <p:sp>
        <p:nvSpPr>
          <p:cNvPr id="219" name="Oval 218">
            <a:extLst>
              <a:ext uri="{FF2B5EF4-FFF2-40B4-BE49-F238E27FC236}">
                <a16:creationId xmlns:a16="http://schemas.microsoft.com/office/drawing/2014/main" id="{5CB9F7FD-8167-EF4B-AA1F-EA31EB355CB0}"/>
              </a:ext>
            </a:extLst>
          </p:cNvPr>
          <p:cNvSpPr/>
          <p:nvPr/>
        </p:nvSpPr>
        <p:spPr>
          <a:xfrm>
            <a:off x="12697995" y="3995821"/>
            <a:ext cx="127000" cy="127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36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281" grpId="0"/>
      <p:bldP spid="4" grpId="0"/>
      <p:bldP spid="8" grpId="0"/>
      <p:bldP spid="188" grpId="0"/>
      <p:bldP spid="189" grpId="0"/>
      <p:bldP spid="259" grpId="0" animBg="1"/>
      <p:bldP spid="402" grpId="0"/>
      <p:bldP spid="409" grpId="0"/>
      <p:bldP spid="14" grpId="0" animBg="1"/>
      <p:bldP spid="14" grpId="1" animBg="1"/>
      <p:bldP spid="204" grpId="0" animBg="1"/>
      <p:bldP spid="20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Freeform 3">
            <a:extLst>
              <a:ext uri="{FF2B5EF4-FFF2-40B4-BE49-F238E27FC236}">
                <a16:creationId xmlns:a16="http://schemas.microsoft.com/office/drawing/2014/main" id="{80D23465-6886-5547-A6E1-507D7810B0F6}"/>
              </a:ext>
            </a:extLst>
          </p:cNvPr>
          <p:cNvSpPr>
            <a:spLocks/>
          </p:cNvSpPr>
          <p:nvPr/>
        </p:nvSpPr>
        <p:spPr bwMode="auto">
          <a:xfrm>
            <a:off x="6946976" y="5009814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64" name="Group 463">
            <a:extLst>
              <a:ext uri="{FF2B5EF4-FFF2-40B4-BE49-F238E27FC236}">
                <a16:creationId xmlns:a16="http://schemas.microsoft.com/office/drawing/2014/main" id="{ED623061-0BAD-094E-BE78-B8341568F372}"/>
              </a:ext>
            </a:extLst>
          </p:cNvPr>
          <p:cNvGrpSpPr/>
          <p:nvPr/>
        </p:nvGrpSpPr>
        <p:grpSpPr>
          <a:xfrm>
            <a:off x="6240513" y="5016599"/>
            <a:ext cx="720732" cy="1182930"/>
            <a:chOff x="10910965" y="2513124"/>
            <a:chExt cx="586768" cy="904023"/>
          </a:xfrm>
        </p:grpSpPr>
        <p:sp>
          <p:nvSpPr>
            <p:cNvPr id="465" name="Rectangle 464">
              <a:extLst>
                <a:ext uri="{FF2B5EF4-FFF2-40B4-BE49-F238E27FC236}">
                  <a16:creationId xmlns:a16="http://schemas.microsoft.com/office/drawing/2014/main" id="{FF2C2633-7018-BA41-AB83-B819BB9A45E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302760D7-48DE-8A4B-ACF3-A7CD0B9C6468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CB159F5A-C0DA-EB4C-A34A-F001D131F1EA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AD2F7871-F8B6-2849-8DE5-284CB68B59AC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8AE2A84E-B822-F046-878E-584B56EF1E30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2</a:t>
            </a:r>
            <a:endParaRPr lang="en-US" sz="4400" b="0" dirty="0"/>
          </a:p>
        </p:txBody>
      </p:sp>
      <p:sp>
        <p:nvSpPr>
          <p:cNvPr id="909" name="Rectangle 2">
            <a:extLst>
              <a:ext uri="{FF2B5EF4-FFF2-40B4-BE49-F238E27FC236}">
                <a16:creationId xmlns:a16="http://schemas.microsoft.com/office/drawing/2014/main" id="{D810901F-4456-034F-A011-28193A3B4968}"/>
              </a:ext>
            </a:extLst>
          </p:cNvPr>
          <p:cNvSpPr txBox="1">
            <a:spLocks noChangeArrowheads="1"/>
          </p:cNvSpPr>
          <p:nvPr/>
        </p:nvSpPr>
        <p:spPr>
          <a:xfrm>
            <a:off x="634964" y="1182473"/>
            <a:ext cx="9710831" cy="502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r>
              <a:rPr lang="ru-RU" sz="2600" dirty="0">
                <a:solidFill>
                  <a:prstClr val="black"/>
                </a:solidFill>
                <a:latin typeface="Calibri" panose="020F0502020204030204"/>
              </a:rPr>
              <a:t>Один маршрутизатор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ru-RU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ограниченные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буферы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Freeform 9">
            <a:extLst>
              <a:ext uri="{FF2B5EF4-FFF2-40B4-BE49-F238E27FC236}">
                <a16:creationId xmlns:a16="http://schemas.microsoft.com/office/drawing/2014/main" id="{31041B91-E0FC-7E47-86EF-C839592CEEF9}"/>
              </a:ext>
            </a:extLst>
          </p:cNvPr>
          <p:cNvSpPr>
            <a:spLocks/>
          </p:cNvSpPr>
          <p:nvPr/>
        </p:nvSpPr>
        <p:spPr bwMode="auto">
          <a:xfrm flipH="1">
            <a:off x="1844721" y="3515638"/>
            <a:ext cx="528348" cy="1178279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401 w 10401"/>
              <a:gd name="connsiteY0" fmla="*/ 9412 h 9459"/>
              <a:gd name="connsiteX1" fmla="*/ 0 w 10401"/>
              <a:gd name="connsiteY1" fmla="*/ 0 h 9459"/>
              <a:gd name="connsiteX2" fmla="*/ 401 w 10401"/>
              <a:gd name="connsiteY2" fmla="*/ 8992 h 9459"/>
              <a:gd name="connsiteX3" fmla="*/ 5483 w 10401"/>
              <a:gd name="connsiteY3" fmla="*/ 9459 h 9459"/>
              <a:gd name="connsiteX4" fmla="*/ 10401 w 10401"/>
              <a:gd name="connsiteY4" fmla="*/ 9412 h 9459"/>
              <a:gd name="connsiteX0" fmla="*/ 14206 w 14206"/>
              <a:gd name="connsiteY0" fmla="*/ 3611 h 10000"/>
              <a:gd name="connsiteX1" fmla="*/ 0 w 14206"/>
              <a:gd name="connsiteY1" fmla="*/ 0 h 10000"/>
              <a:gd name="connsiteX2" fmla="*/ 386 w 14206"/>
              <a:gd name="connsiteY2" fmla="*/ 9506 h 10000"/>
              <a:gd name="connsiteX3" fmla="*/ 5272 w 14206"/>
              <a:gd name="connsiteY3" fmla="*/ 10000 h 10000"/>
              <a:gd name="connsiteX4" fmla="*/ 14206 w 14206"/>
              <a:gd name="connsiteY4" fmla="*/ 3611 h 10000"/>
              <a:gd name="connsiteX0" fmla="*/ 14206 w 16488"/>
              <a:gd name="connsiteY0" fmla="*/ 3611 h 9506"/>
              <a:gd name="connsiteX1" fmla="*/ 0 w 16488"/>
              <a:gd name="connsiteY1" fmla="*/ 0 h 9506"/>
              <a:gd name="connsiteX2" fmla="*/ 386 w 16488"/>
              <a:gd name="connsiteY2" fmla="*/ 9506 h 9506"/>
              <a:gd name="connsiteX3" fmla="*/ 16488 w 16488"/>
              <a:gd name="connsiteY3" fmla="*/ 6207 h 9506"/>
              <a:gd name="connsiteX4" fmla="*/ 14206 w 16488"/>
              <a:gd name="connsiteY4" fmla="*/ 3611 h 9506"/>
              <a:gd name="connsiteX0" fmla="*/ 8616 w 10000"/>
              <a:gd name="connsiteY0" fmla="*/ 3799 h 10765"/>
              <a:gd name="connsiteX1" fmla="*/ 0 w 10000"/>
              <a:gd name="connsiteY1" fmla="*/ 0 h 10765"/>
              <a:gd name="connsiteX2" fmla="*/ 128 w 10000"/>
              <a:gd name="connsiteY2" fmla="*/ 10765 h 10765"/>
              <a:gd name="connsiteX3" fmla="*/ 10000 w 10000"/>
              <a:gd name="connsiteY3" fmla="*/ 6530 h 10765"/>
              <a:gd name="connsiteX4" fmla="*/ 8616 w 10000"/>
              <a:gd name="connsiteY4" fmla="*/ 3799 h 1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65">
                <a:moveTo>
                  <a:pt x="8616" y="3799"/>
                </a:moveTo>
                <a:lnTo>
                  <a:pt x="0" y="0"/>
                </a:lnTo>
                <a:cubicBezTo>
                  <a:pt x="78" y="3333"/>
                  <a:pt x="50" y="7432"/>
                  <a:pt x="128" y="10765"/>
                </a:cubicBezTo>
                <a:lnTo>
                  <a:pt x="10000" y="6530"/>
                </a:lnTo>
                <a:lnTo>
                  <a:pt x="8616" y="379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664E13D-A71D-7A41-9ED2-950A4602199F}"/>
              </a:ext>
            </a:extLst>
          </p:cNvPr>
          <p:cNvGrpSpPr/>
          <p:nvPr/>
        </p:nvGrpSpPr>
        <p:grpSpPr>
          <a:xfrm>
            <a:off x="1278678" y="4683698"/>
            <a:ext cx="720732" cy="1182930"/>
            <a:chOff x="10910965" y="2513124"/>
            <a:chExt cx="586768" cy="904023"/>
          </a:xfrm>
        </p:grpSpPr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E609789D-FAF9-5746-8CD2-A008EE6CECB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6D5231DA-8104-CB44-92A0-570084A4B42E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76E0EC21-BE7F-C342-9CAD-4288FEF4BFA3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DF9FAFCD-7CC5-104B-8E70-9A9A226394DD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C0759462-583F-5148-89B2-CAC38E98E11A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818064D3-1463-5B40-A9E3-050E65014C75}"/>
              </a:ext>
            </a:extLst>
          </p:cNvPr>
          <p:cNvGrpSpPr/>
          <p:nvPr/>
        </p:nvGrpSpPr>
        <p:grpSpPr>
          <a:xfrm>
            <a:off x="2355044" y="3521091"/>
            <a:ext cx="720732" cy="1182930"/>
            <a:chOff x="10910965" y="2513124"/>
            <a:chExt cx="586768" cy="904023"/>
          </a:xfrm>
        </p:grpSpPr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8D19C0FC-E2FD-B34E-B3FB-BDFF7FD70A3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FB7598A7-2ED2-704C-A197-75E68BC404D6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8240FCF7-9EBB-7C41-8D3A-965DA0A9761C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0F40B610-359C-5A46-86F3-309280845EC8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49FA9EB9-49D7-3F4E-9667-CD5C42ECC862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" name="Freeform 6">
            <a:extLst>
              <a:ext uri="{FF2B5EF4-FFF2-40B4-BE49-F238E27FC236}">
                <a16:creationId xmlns:a16="http://schemas.microsoft.com/office/drawing/2014/main" id="{4DB18098-9AC8-F84F-9EFC-E14F468703DC}"/>
              </a:ext>
            </a:extLst>
          </p:cNvPr>
          <p:cNvSpPr>
            <a:spLocks/>
          </p:cNvSpPr>
          <p:nvPr/>
        </p:nvSpPr>
        <p:spPr bwMode="auto">
          <a:xfrm>
            <a:off x="7409112" y="3699469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9E49415B-7EB6-4743-B880-41FB066DB4B9}"/>
              </a:ext>
            </a:extLst>
          </p:cNvPr>
          <p:cNvGrpSpPr/>
          <p:nvPr/>
        </p:nvGrpSpPr>
        <p:grpSpPr>
          <a:xfrm>
            <a:off x="6698918" y="3667889"/>
            <a:ext cx="720732" cy="1182930"/>
            <a:chOff x="10910965" y="2513124"/>
            <a:chExt cx="586768" cy="904023"/>
          </a:xfrm>
        </p:grpSpPr>
        <p:sp>
          <p:nvSpPr>
            <p:cNvPr id="282" name="Rectangle 281">
              <a:extLst>
                <a:ext uri="{FF2B5EF4-FFF2-40B4-BE49-F238E27FC236}">
                  <a16:creationId xmlns:a16="http://schemas.microsoft.com/office/drawing/2014/main" id="{0448B2D2-1A62-5C43-9150-A99468BAB68D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940DD19D-B2AD-964D-83A9-82488AF7E0ED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1E98CF7C-ADBA-454F-9236-1C970C41D5B9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5343C97A-736C-CB4E-A0C3-58EA9178C035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95638F38-76DF-9646-AF7C-7B73311BC37D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E455C231-4F77-2943-A4A7-79D8A6F887B7}"/>
              </a:ext>
            </a:extLst>
          </p:cNvPr>
          <p:cNvGrpSpPr/>
          <p:nvPr/>
        </p:nvGrpSpPr>
        <p:grpSpPr>
          <a:xfrm>
            <a:off x="3770696" y="5033645"/>
            <a:ext cx="1286871" cy="734927"/>
            <a:chOff x="7493876" y="2774731"/>
            <a:chExt cx="1481958" cy="894622"/>
          </a:xfrm>
        </p:grpSpPr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4D0698D9-69AC-074F-89C8-D8A88994A285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59DCF5EE-AB68-B240-BE5F-5203162A964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277" name="Group 276">
              <a:extLst>
                <a:ext uri="{FF2B5EF4-FFF2-40B4-BE49-F238E27FC236}">
                  <a16:creationId xmlns:a16="http://schemas.microsoft.com/office/drawing/2014/main" id="{170C8D46-5FC3-C145-B11A-7CB2D312B360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278" name="Freeform 277">
                <a:extLst>
                  <a:ext uri="{FF2B5EF4-FFF2-40B4-BE49-F238E27FC236}">
                    <a16:creationId xmlns:a16="http://schemas.microsoft.com/office/drawing/2014/main" id="{AF04230D-700C-C549-99E0-41EBB2B22DD5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9" name="Freeform 278">
                <a:extLst>
                  <a:ext uri="{FF2B5EF4-FFF2-40B4-BE49-F238E27FC236}">
                    <a16:creationId xmlns:a16="http://schemas.microsoft.com/office/drawing/2014/main" id="{4D1E1E76-B8D0-7C4B-9A0D-667DF456C814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0" name="Freeform 279">
                <a:extLst>
                  <a:ext uri="{FF2B5EF4-FFF2-40B4-BE49-F238E27FC236}">
                    <a16:creationId xmlns:a16="http://schemas.microsoft.com/office/drawing/2014/main" id="{B9903FEA-8DB2-E54A-AD78-7A6E5A6847E0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1" name="Freeform 280">
                <a:extLst>
                  <a:ext uri="{FF2B5EF4-FFF2-40B4-BE49-F238E27FC236}">
                    <a16:creationId xmlns:a16="http://schemas.microsoft.com/office/drawing/2014/main" id="{B092F8C6-79B6-BC42-B991-7922CC9AB62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8" name="Group 124">
            <a:extLst>
              <a:ext uri="{FF2B5EF4-FFF2-40B4-BE49-F238E27FC236}">
                <a16:creationId xmlns:a16="http://schemas.microsoft.com/office/drawing/2014/main" id="{BC5A178C-850C-0546-B828-A97A5F9A9008}"/>
              </a:ext>
            </a:extLst>
          </p:cNvPr>
          <p:cNvGrpSpPr>
            <a:grpSpLocks/>
          </p:cNvGrpSpPr>
          <p:nvPr/>
        </p:nvGrpSpPr>
        <p:grpSpPr bwMode="auto">
          <a:xfrm>
            <a:off x="1317421" y="3877120"/>
            <a:ext cx="645431" cy="569172"/>
            <a:chOff x="-44" y="1473"/>
            <a:chExt cx="981" cy="1105"/>
          </a:xfrm>
        </p:grpSpPr>
        <p:pic>
          <p:nvPicPr>
            <p:cNvPr id="273" name="Picture 125" descr="desktop_computer_stylized_medium">
              <a:extLst>
                <a:ext uri="{FF2B5EF4-FFF2-40B4-BE49-F238E27FC236}">
                  <a16:creationId xmlns:a16="http://schemas.microsoft.com/office/drawing/2014/main" id="{8B5BD8CE-2A84-E846-817A-1550E18BFB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4" name="Freeform 126">
              <a:extLst>
                <a:ext uri="{FF2B5EF4-FFF2-40B4-BE49-F238E27FC236}">
                  <a16:creationId xmlns:a16="http://schemas.microsoft.com/office/drawing/2014/main" id="{56638146-3603-4B43-8C07-22A53DD29F7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60" name="Freeform 12">
            <a:extLst>
              <a:ext uri="{FF2B5EF4-FFF2-40B4-BE49-F238E27FC236}">
                <a16:creationId xmlns:a16="http://schemas.microsoft.com/office/drawing/2014/main" id="{B265A6FF-6F16-644A-A3DA-369A224CF48A}"/>
              </a:ext>
            </a:extLst>
          </p:cNvPr>
          <p:cNvSpPr>
            <a:spLocks/>
          </p:cNvSpPr>
          <p:nvPr/>
        </p:nvSpPr>
        <p:spPr bwMode="auto">
          <a:xfrm flipH="1">
            <a:off x="978210" y="4681606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1" name="Line 33">
            <a:extLst>
              <a:ext uri="{FF2B5EF4-FFF2-40B4-BE49-F238E27FC236}">
                <a16:creationId xmlns:a16="http://schemas.microsoft.com/office/drawing/2014/main" id="{C878E23C-4C42-2D44-B41A-E547E44A04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5566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2" name="Text Box 42">
            <a:extLst>
              <a:ext uri="{FF2B5EF4-FFF2-40B4-BE49-F238E27FC236}">
                <a16:creationId xmlns:a16="http://schemas.microsoft.com/office/drawing/2014/main" id="{DFAA6AE2-F5C0-4846-83FF-51CD9D343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16" y="3529817"/>
            <a:ext cx="1122503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A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3" name="Text Box 52">
            <a:extLst>
              <a:ext uri="{FF2B5EF4-FFF2-40B4-BE49-F238E27FC236}">
                <a16:creationId xmlns:a16="http://schemas.microsoft.com/office/drawing/2014/main" id="{697CE3BC-08E3-0743-B33B-A06D8A971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435" y="6053488"/>
            <a:ext cx="981577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B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4" name="Line 53">
            <a:extLst>
              <a:ext uri="{FF2B5EF4-FFF2-40B4-BE49-F238E27FC236}">
                <a16:creationId xmlns:a16="http://schemas.microsoft.com/office/drawing/2014/main" id="{66A4B303-46B3-9E4D-A4D5-76E1459758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2248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5" name="Line 54">
            <a:extLst>
              <a:ext uri="{FF2B5EF4-FFF2-40B4-BE49-F238E27FC236}">
                <a16:creationId xmlns:a16="http://schemas.microsoft.com/office/drawing/2014/main" id="{17F5C019-D2C3-9C47-8837-56EB26DFF6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1187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6" name="Line 55">
            <a:extLst>
              <a:ext uri="{FF2B5EF4-FFF2-40B4-BE49-F238E27FC236}">
                <a16:creationId xmlns:a16="http://schemas.microsoft.com/office/drawing/2014/main" id="{5B033825-3CFA-7B48-B2A8-5386F733A4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282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7" name="Line 57">
            <a:extLst>
              <a:ext uri="{FF2B5EF4-FFF2-40B4-BE49-F238E27FC236}">
                <a16:creationId xmlns:a16="http://schemas.microsoft.com/office/drawing/2014/main" id="{6C1DD6E4-4DE9-0F41-BF04-1F6DF97D23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5655" y="4856289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73" name="Group 127">
            <a:extLst>
              <a:ext uri="{FF2B5EF4-FFF2-40B4-BE49-F238E27FC236}">
                <a16:creationId xmlns:a16="http://schemas.microsoft.com/office/drawing/2014/main" id="{3808CE02-5C3D-C346-BEE9-B6E121BF954D}"/>
              </a:ext>
            </a:extLst>
          </p:cNvPr>
          <p:cNvGrpSpPr>
            <a:grpSpLocks/>
          </p:cNvGrpSpPr>
          <p:nvPr/>
        </p:nvGrpSpPr>
        <p:grpSpPr bwMode="auto">
          <a:xfrm>
            <a:off x="7531958" y="4473878"/>
            <a:ext cx="284691" cy="577481"/>
            <a:chOff x="4140" y="429"/>
            <a:chExt cx="1425" cy="2396"/>
          </a:xfrm>
        </p:grpSpPr>
        <p:sp>
          <p:nvSpPr>
            <p:cNvPr id="233" name="Freeform 128">
              <a:extLst>
                <a:ext uri="{FF2B5EF4-FFF2-40B4-BE49-F238E27FC236}">
                  <a16:creationId xmlns:a16="http://schemas.microsoft.com/office/drawing/2014/main" id="{811C558B-4215-704B-94D0-E12304645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4" name="Rectangle 129">
              <a:extLst>
                <a:ext uri="{FF2B5EF4-FFF2-40B4-BE49-F238E27FC236}">
                  <a16:creationId xmlns:a16="http://schemas.microsoft.com/office/drawing/2014/main" id="{83BDE6F4-12C8-254F-99E6-1AC22AB23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35" name="Freeform 130">
              <a:extLst>
                <a:ext uri="{FF2B5EF4-FFF2-40B4-BE49-F238E27FC236}">
                  <a16:creationId xmlns:a16="http://schemas.microsoft.com/office/drawing/2014/main" id="{505E1BFF-3C9F-B243-B5B0-75BB0D03F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6" name="Freeform 131">
              <a:extLst>
                <a:ext uri="{FF2B5EF4-FFF2-40B4-BE49-F238E27FC236}">
                  <a16:creationId xmlns:a16="http://schemas.microsoft.com/office/drawing/2014/main" id="{6FA76602-7304-F042-9F0F-79DB3F9AF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7" name="Rectangle 132">
              <a:extLst>
                <a:ext uri="{FF2B5EF4-FFF2-40B4-BE49-F238E27FC236}">
                  <a16:creationId xmlns:a16="http://schemas.microsoft.com/office/drawing/2014/main" id="{FA53C885-D9E0-A545-8445-B2721091B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38" name="Group 133">
              <a:extLst>
                <a:ext uri="{FF2B5EF4-FFF2-40B4-BE49-F238E27FC236}">
                  <a16:creationId xmlns:a16="http://schemas.microsoft.com/office/drawing/2014/main" id="{3A3B6CB5-41F2-664A-A843-912B5DB61A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3" name="AutoShape 134">
                <a:extLst>
                  <a:ext uri="{FF2B5EF4-FFF2-40B4-BE49-F238E27FC236}">
                    <a16:creationId xmlns:a16="http://schemas.microsoft.com/office/drawing/2014/main" id="{BC9432EE-0011-9F4F-8687-4173A06D0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4" name="AutoShape 135">
                <a:extLst>
                  <a:ext uri="{FF2B5EF4-FFF2-40B4-BE49-F238E27FC236}">
                    <a16:creationId xmlns:a16="http://schemas.microsoft.com/office/drawing/2014/main" id="{1850FFB1-810C-5D46-B468-F1377E8B8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39" name="Rectangle 136">
              <a:extLst>
                <a:ext uri="{FF2B5EF4-FFF2-40B4-BE49-F238E27FC236}">
                  <a16:creationId xmlns:a16="http://schemas.microsoft.com/office/drawing/2014/main" id="{E6E1815D-B0B7-C249-B837-587E975BE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40" name="Group 137">
              <a:extLst>
                <a:ext uri="{FF2B5EF4-FFF2-40B4-BE49-F238E27FC236}">
                  <a16:creationId xmlns:a16="http://schemas.microsoft.com/office/drawing/2014/main" id="{7F97E068-6BF9-8149-811C-00184DED14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1" name="AutoShape 138">
                <a:extLst>
                  <a:ext uri="{FF2B5EF4-FFF2-40B4-BE49-F238E27FC236}">
                    <a16:creationId xmlns:a16="http://schemas.microsoft.com/office/drawing/2014/main" id="{6649A030-733E-DB43-A4BD-D41A8DDFD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2" name="AutoShape 139">
                <a:extLst>
                  <a:ext uri="{FF2B5EF4-FFF2-40B4-BE49-F238E27FC236}">
                    <a16:creationId xmlns:a16="http://schemas.microsoft.com/office/drawing/2014/main" id="{9E214A48-F0EF-174A-A6D2-127D876264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41" name="Rectangle 140">
              <a:extLst>
                <a:ext uri="{FF2B5EF4-FFF2-40B4-BE49-F238E27FC236}">
                  <a16:creationId xmlns:a16="http://schemas.microsoft.com/office/drawing/2014/main" id="{F4213574-ABC8-7F43-9C79-6E5C21165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42" name="Rectangle 141">
              <a:extLst>
                <a:ext uri="{FF2B5EF4-FFF2-40B4-BE49-F238E27FC236}">
                  <a16:creationId xmlns:a16="http://schemas.microsoft.com/office/drawing/2014/main" id="{6C7F02A7-1E6B-6744-BB83-50A5FD669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43" name="Group 142">
              <a:extLst>
                <a:ext uri="{FF2B5EF4-FFF2-40B4-BE49-F238E27FC236}">
                  <a16:creationId xmlns:a16="http://schemas.microsoft.com/office/drawing/2014/main" id="{8F919684-30D5-B14A-AB97-B5DFBEF530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59" name="AutoShape 143">
                <a:extLst>
                  <a:ext uri="{FF2B5EF4-FFF2-40B4-BE49-F238E27FC236}">
                    <a16:creationId xmlns:a16="http://schemas.microsoft.com/office/drawing/2014/main" id="{96D6248B-EAAA-2A4D-A4BD-1009D13EB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60" name="AutoShape 144">
                <a:extLst>
                  <a:ext uri="{FF2B5EF4-FFF2-40B4-BE49-F238E27FC236}">
                    <a16:creationId xmlns:a16="http://schemas.microsoft.com/office/drawing/2014/main" id="{B63C93F6-376E-2F42-8185-8FD127148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44" name="Freeform 145">
              <a:extLst>
                <a:ext uri="{FF2B5EF4-FFF2-40B4-BE49-F238E27FC236}">
                  <a16:creationId xmlns:a16="http://schemas.microsoft.com/office/drawing/2014/main" id="{B5A663D7-E6EE-734B-9792-F536336D0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5" name="Group 146">
              <a:extLst>
                <a:ext uri="{FF2B5EF4-FFF2-40B4-BE49-F238E27FC236}">
                  <a16:creationId xmlns:a16="http://schemas.microsoft.com/office/drawing/2014/main" id="{C596A713-1C52-A34E-9381-F7F919A695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7" name="AutoShape 147">
                <a:extLst>
                  <a:ext uri="{FF2B5EF4-FFF2-40B4-BE49-F238E27FC236}">
                    <a16:creationId xmlns:a16="http://schemas.microsoft.com/office/drawing/2014/main" id="{A2AF9509-2E9C-F049-A69C-BC151ADB2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58" name="AutoShape 148">
                <a:extLst>
                  <a:ext uri="{FF2B5EF4-FFF2-40B4-BE49-F238E27FC236}">
                    <a16:creationId xmlns:a16="http://schemas.microsoft.com/office/drawing/2014/main" id="{C59B2148-A3C8-0841-87D7-7B5FBFD9C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46" name="Rectangle 149">
              <a:extLst>
                <a:ext uri="{FF2B5EF4-FFF2-40B4-BE49-F238E27FC236}">
                  <a16:creationId xmlns:a16="http://schemas.microsoft.com/office/drawing/2014/main" id="{B0F127BD-9A3A-EB41-A2E1-7CD4CC524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47" name="Freeform 150">
              <a:extLst>
                <a:ext uri="{FF2B5EF4-FFF2-40B4-BE49-F238E27FC236}">
                  <a16:creationId xmlns:a16="http://schemas.microsoft.com/office/drawing/2014/main" id="{3BBBB4B7-56DB-1D43-A6D4-1D492AE15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8" name="Freeform 151">
              <a:extLst>
                <a:ext uri="{FF2B5EF4-FFF2-40B4-BE49-F238E27FC236}">
                  <a16:creationId xmlns:a16="http://schemas.microsoft.com/office/drawing/2014/main" id="{591A95E8-6F86-8A42-A0C9-7487B89DA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9" name="Oval 152">
              <a:extLst>
                <a:ext uri="{FF2B5EF4-FFF2-40B4-BE49-F238E27FC236}">
                  <a16:creationId xmlns:a16="http://schemas.microsoft.com/office/drawing/2014/main" id="{7C866B93-DCBC-7749-9A90-2E6DF2E7A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0" name="Freeform 153">
              <a:extLst>
                <a:ext uri="{FF2B5EF4-FFF2-40B4-BE49-F238E27FC236}">
                  <a16:creationId xmlns:a16="http://schemas.microsoft.com/office/drawing/2014/main" id="{20096CEE-1D0A-DA4A-B4EA-CE851FB63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1" name="AutoShape 154">
              <a:extLst>
                <a:ext uri="{FF2B5EF4-FFF2-40B4-BE49-F238E27FC236}">
                  <a16:creationId xmlns:a16="http://schemas.microsoft.com/office/drawing/2014/main" id="{800A41D3-8C32-9540-A084-0538BB956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2" name="AutoShape 155">
              <a:extLst>
                <a:ext uri="{FF2B5EF4-FFF2-40B4-BE49-F238E27FC236}">
                  <a16:creationId xmlns:a16="http://schemas.microsoft.com/office/drawing/2014/main" id="{67F818BC-2518-4C4C-8597-C941419A4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3" name="Oval 156">
              <a:extLst>
                <a:ext uri="{FF2B5EF4-FFF2-40B4-BE49-F238E27FC236}">
                  <a16:creationId xmlns:a16="http://schemas.microsoft.com/office/drawing/2014/main" id="{80D903FF-E73B-D84D-B215-D7FB2AA30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4" name="Oval 157">
              <a:extLst>
                <a:ext uri="{FF2B5EF4-FFF2-40B4-BE49-F238E27FC236}">
                  <a16:creationId xmlns:a16="http://schemas.microsoft.com/office/drawing/2014/main" id="{CB203238-7D82-C747-B805-A2FDFABD1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5" name="Oval 158">
              <a:extLst>
                <a:ext uri="{FF2B5EF4-FFF2-40B4-BE49-F238E27FC236}">
                  <a16:creationId xmlns:a16="http://schemas.microsoft.com/office/drawing/2014/main" id="{963F0D1E-6FE3-8E42-B74D-4F2947878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56" name="Rectangle 159">
              <a:extLst>
                <a:ext uri="{FF2B5EF4-FFF2-40B4-BE49-F238E27FC236}">
                  <a16:creationId xmlns:a16="http://schemas.microsoft.com/office/drawing/2014/main" id="{3C003407-E16A-4B46-B1EA-E94247F74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174" name="Group 160">
            <a:extLst>
              <a:ext uri="{FF2B5EF4-FFF2-40B4-BE49-F238E27FC236}">
                <a16:creationId xmlns:a16="http://schemas.microsoft.com/office/drawing/2014/main" id="{0F097A1A-2185-F148-8F82-34ABB517D6AE}"/>
              </a:ext>
            </a:extLst>
          </p:cNvPr>
          <p:cNvGrpSpPr>
            <a:grpSpLocks/>
          </p:cNvGrpSpPr>
          <p:nvPr/>
        </p:nvGrpSpPr>
        <p:grpSpPr bwMode="auto">
          <a:xfrm>
            <a:off x="585296" y="5655276"/>
            <a:ext cx="645431" cy="569172"/>
            <a:chOff x="-44" y="1473"/>
            <a:chExt cx="981" cy="1105"/>
          </a:xfrm>
        </p:grpSpPr>
        <p:pic>
          <p:nvPicPr>
            <p:cNvPr id="231" name="Picture 161" descr="desktop_computer_stylized_medium">
              <a:extLst>
                <a:ext uri="{FF2B5EF4-FFF2-40B4-BE49-F238E27FC236}">
                  <a16:creationId xmlns:a16="http://schemas.microsoft.com/office/drawing/2014/main" id="{739E1A58-F96D-1345-AEAE-EA59CB2F60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2" name="Freeform 162">
              <a:extLst>
                <a:ext uri="{FF2B5EF4-FFF2-40B4-BE49-F238E27FC236}">
                  <a16:creationId xmlns:a16="http://schemas.microsoft.com/office/drawing/2014/main" id="{476098FC-333E-C14D-BD39-044AEB98AEB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75" name="Group 163">
            <a:extLst>
              <a:ext uri="{FF2B5EF4-FFF2-40B4-BE49-F238E27FC236}">
                <a16:creationId xmlns:a16="http://schemas.microsoft.com/office/drawing/2014/main" id="{E2EFDB81-0D19-4A48-8538-D27C6B7F7D14}"/>
              </a:ext>
            </a:extLst>
          </p:cNvPr>
          <p:cNvGrpSpPr>
            <a:grpSpLocks/>
          </p:cNvGrpSpPr>
          <p:nvPr/>
        </p:nvGrpSpPr>
        <p:grpSpPr bwMode="auto">
          <a:xfrm>
            <a:off x="7141970" y="5736859"/>
            <a:ext cx="284691" cy="577481"/>
            <a:chOff x="4140" y="429"/>
            <a:chExt cx="1425" cy="2396"/>
          </a:xfrm>
        </p:grpSpPr>
        <p:sp>
          <p:nvSpPr>
            <p:cNvPr id="199" name="Freeform 164">
              <a:extLst>
                <a:ext uri="{FF2B5EF4-FFF2-40B4-BE49-F238E27FC236}">
                  <a16:creationId xmlns:a16="http://schemas.microsoft.com/office/drawing/2014/main" id="{BD6EFF4C-D844-414A-9756-E53717BA4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0" name="Rectangle 165">
              <a:extLst>
                <a:ext uri="{FF2B5EF4-FFF2-40B4-BE49-F238E27FC236}">
                  <a16:creationId xmlns:a16="http://schemas.microsoft.com/office/drawing/2014/main" id="{7CB552E3-C1C5-F942-A2D3-56184702A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01" name="Freeform 166">
              <a:extLst>
                <a:ext uri="{FF2B5EF4-FFF2-40B4-BE49-F238E27FC236}">
                  <a16:creationId xmlns:a16="http://schemas.microsoft.com/office/drawing/2014/main" id="{ADBEFE66-AA30-4B46-A1C5-46CBEA0C1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2" name="Freeform 167">
              <a:extLst>
                <a:ext uri="{FF2B5EF4-FFF2-40B4-BE49-F238E27FC236}">
                  <a16:creationId xmlns:a16="http://schemas.microsoft.com/office/drawing/2014/main" id="{02AE45A3-16A5-2145-B7BC-4400869B5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3" name="Rectangle 168">
              <a:extLst>
                <a:ext uri="{FF2B5EF4-FFF2-40B4-BE49-F238E27FC236}">
                  <a16:creationId xmlns:a16="http://schemas.microsoft.com/office/drawing/2014/main" id="{8CFC0F08-B9F2-1B47-BFD4-FF5DCA080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04" name="Group 169">
              <a:extLst>
                <a:ext uri="{FF2B5EF4-FFF2-40B4-BE49-F238E27FC236}">
                  <a16:creationId xmlns:a16="http://schemas.microsoft.com/office/drawing/2014/main" id="{13A37EEE-1891-1440-9CC9-602B2446BB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29" name="AutoShape 170">
                <a:extLst>
                  <a:ext uri="{FF2B5EF4-FFF2-40B4-BE49-F238E27FC236}">
                    <a16:creationId xmlns:a16="http://schemas.microsoft.com/office/drawing/2014/main" id="{0DE9F83D-BA7B-AB43-9A9D-4DC6E7825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30" name="AutoShape 171">
                <a:extLst>
                  <a:ext uri="{FF2B5EF4-FFF2-40B4-BE49-F238E27FC236}">
                    <a16:creationId xmlns:a16="http://schemas.microsoft.com/office/drawing/2014/main" id="{A22C12A6-C6AF-F645-B954-ECC93E01F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05" name="Rectangle 172">
              <a:extLst>
                <a:ext uri="{FF2B5EF4-FFF2-40B4-BE49-F238E27FC236}">
                  <a16:creationId xmlns:a16="http://schemas.microsoft.com/office/drawing/2014/main" id="{E3DCF607-14CC-8F49-81D1-A0BB7C7DE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06" name="Group 173">
              <a:extLst>
                <a:ext uri="{FF2B5EF4-FFF2-40B4-BE49-F238E27FC236}">
                  <a16:creationId xmlns:a16="http://schemas.microsoft.com/office/drawing/2014/main" id="{86D015C1-5E8B-3F4F-82D3-56E79D5E82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27" name="AutoShape 174">
                <a:extLst>
                  <a:ext uri="{FF2B5EF4-FFF2-40B4-BE49-F238E27FC236}">
                    <a16:creationId xmlns:a16="http://schemas.microsoft.com/office/drawing/2014/main" id="{48620533-E7B5-AD47-9B24-98B7CD277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28" name="AutoShape 175">
                <a:extLst>
                  <a:ext uri="{FF2B5EF4-FFF2-40B4-BE49-F238E27FC236}">
                    <a16:creationId xmlns:a16="http://schemas.microsoft.com/office/drawing/2014/main" id="{E12148F0-F22A-FE46-8240-0D9581F97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07" name="Rectangle 176">
              <a:extLst>
                <a:ext uri="{FF2B5EF4-FFF2-40B4-BE49-F238E27FC236}">
                  <a16:creationId xmlns:a16="http://schemas.microsoft.com/office/drawing/2014/main" id="{9AEDD470-9194-E749-BE81-8C84F3423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08" name="Rectangle 177">
              <a:extLst>
                <a:ext uri="{FF2B5EF4-FFF2-40B4-BE49-F238E27FC236}">
                  <a16:creationId xmlns:a16="http://schemas.microsoft.com/office/drawing/2014/main" id="{92944065-57F3-474C-B7C9-8C3EF2246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09" name="Group 178">
              <a:extLst>
                <a:ext uri="{FF2B5EF4-FFF2-40B4-BE49-F238E27FC236}">
                  <a16:creationId xmlns:a16="http://schemas.microsoft.com/office/drawing/2014/main" id="{F21A1F7B-AAFD-0B45-8D20-66719A1316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25" name="AutoShape 179">
                <a:extLst>
                  <a:ext uri="{FF2B5EF4-FFF2-40B4-BE49-F238E27FC236}">
                    <a16:creationId xmlns:a16="http://schemas.microsoft.com/office/drawing/2014/main" id="{C1DDC539-D8AE-0F41-B3C6-7BDF3D7B6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26" name="AutoShape 180">
                <a:extLst>
                  <a:ext uri="{FF2B5EF4-FFF2-40B4-BE49-F238E27FC236}">
                    <a16:creationId xmlns:a16="http://schemas.microsoft.com/office/drawing/2014/main" id="{7BE912F4-6A13-C146-872D-5E728DEDB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10" name="Freeform 181">
              <a:extLst>
                <a:ext uri="{FF2B5EF4-FFF2-40B4-BE49-F238E27FC236}">
                  <a16:creationId xmlns:a16="http://schemas.microsoft.com/office/drawing/2014/main" id="{2D115A2E-4180-8D4D-9CD8-D6CDE2038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11" name="Group 182">
              <a:extLst>
                <a:ext uri="{FF2B5EF4-FFF2-40B4-BE49-F238E27FC236}">
                  <a16:creationId xmlns:a16="http://schemas.microsoft.com/office/drawing/2014/main" id="{60622201-2E59-994D-AB7D-72EE5A9869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23" name="AutoShape 183">
                <a:extLst>
                  <a:ext uri="{FF2B5EF4-FFF2-40B4-BE49-F238E27FC236}">
                    <a16:creationId xmlns:a16="http://schemas.microsoft.com/office/drawing/2014/main" id="{4C230A94-BC0D-F34B-A373-92423746E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24" name="AutoShape 184">
                <a:extLst>
                  <a:ext uri="{FF2B5EF4-FFF2-40B4-BE49-F238E27FC236}">
                    <a16:creationId xmlns:a16="http://schemas.microsoft.com/office/drawing/2014/main" id="{790B5D31-2480-4F41-8E42-1AF6E8FAD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12" name="Rectangle 185">
              <a:extLst>
                <a:ext uri="{FF2B5EF4-FFF2-40B4-BE49-F238E27FC236}">
                  <a16:creationId xmlns:a16="http://schemas.microsoft.com/office/drawing/2014/main" id="{FDF61F85-9CD0-354B-947A-470245040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13" name="Freeform 186">
              <a:extLst>
                <a:ext uri="{FF2B5EF4-FFF2-40B4-BE49-F238E27FC236}">
                  <a16:creationId xmlns:a16="http://schemas.microsoft.com/office/drawing/2014/main" id="{611684CC-E72C-034A-A61A-6164A0BF85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4" name="Freeform 187">
              <a:extLst>
                <a:ext uri="{FF2B5EF4-FFF2-40B4-BE49-F238E27FC236}">
                  <a16:creationId xmlns:a16="http://schemas.microsoft.com/office/drawing/2014/main" id="{DBB964D6-CEE2-3241-BFDA-5DB20E159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5" name="Oval 188">
              <a:extLst>
                <a:ext uri="{FF2B5EF4-FFF2-40B4-BE49-F238E27FC236}">
                  <a16:creationId xmlns:a16="http://schemas.microsoft.com/office/drawing/2014/main" id="{27197FE3-A9C2-EE42-B3C2-C3A9CBF3D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16" name="Freeform 189">
              <a:extLst>
                <a:ext uri="{FF2B5EF4-FFF2-40B4-BE49-F238E27FC236}">
                  <a16:creationId xmlns:a16="http://schemas.microsoft.com/office/drawing/2014/main" id="{F3ED62CF-FC3D-8949-A608-5B7BFE69D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7" name="AutoShape 190">
              <a:extLst>
                <a:ext uri="{FF2B5EF4-FFF2-40B4-BE49-F238E27FC236}">
                  <a16:creationId xmlns:a16="http://schemas.microsoft.com/office/drawing/2014/main" id="{3091CE7F-A295-6F47-B397-614B62DF0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18" name="AutoShape 191">
              <a:extLst>
                <a:ext uri="{FF2B5EF4-FFF2-40B4-BE49-F238E27FC236}">
                  <a16:creationId xmlns:a16="http://schemas.microsoft.com/office/drawing/2014/main" id="{415A0F15-253E-F54D-B178-9525AED18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19" name="Oval 192">
              <a:extLst>
                <a:ext uri="{FF2B5EF4-FFF2-40B4-BE49-F238E27FC236}">
                  <a16:creationId xmlns:a16="http://schemas.microsoft.com/office/drawing/2014/main" id="{C2CD80B7-EEF4-014D-B5A6-EAE8E9D2D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20" name="Oval 193">
              <a:extLst>
                <a:ext uri="{FF2B5EF4-FFF2-40B4-BE49-F238E27FC236}">
                  <a16:creationId xmlns:a16="http://schemas.microsoft.com/office/drawing/2014/main" id="{36F54B23-051A-244E-98BA-0B1F8C402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21" name="Oval 194">
              <a:extLst>
                <a:ext uri="{FF2B5EF4-FFF2-40B4-BE49-F238E27FC236}">
                  <a16:creationId xmlns:a16="http://schemas.microsoft.com/office/drawing/2014/main" id="{9B7CB66A-4AB2-C249-9259-D8943EEC6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22" name="Rectangle 195">
              <a:extLst>
                <a:ext uri="{FF2B5EF4-FFF2-40B4-BE49-F238E27FC236}">
                  <a16:creationId xmlns:a16="http://schemas.microsoft.com/office/drawing/2014/main" id="{99EDA04F-76BC-A24E-994C-040F379BA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78" name="Line 57">
            <a:extLst>
              <a:ext uri="{FF2B5EF4-FFF2-40B4-BE49-F238E27FC236}">
                <a16:creationId xmlns:a16="http://schemas.microsoft.com/office/drawing/2014/main" id="{57E79EDF-A69C-7748-A8F5-A8D11C4169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368" y="5988369"/>
            <a:ext cx="100991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9" name="Line 57">
            <a:extLst>
              <a:ext uri="{FF2B5EF4-FFF2-40B4-BE49-F238E27FC236}">
                <a16:creationId xmlns:a16="http://schemas.microsoft.com/office/drawing/2014/main" id="{F9B908EA-CCC5-9140-968E-E85601F061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1196" y="4853221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0" name="Line 57">
            <a:extLst>
              <a:ext uri="{FF2B5EF4-FFF2-40B4-BE49-F238E27FC236}">
                <a16:creationId xmlns:a16="http://schemas.microsoft.com/office/drawing/2014/main" id="{B8DA85AE-A4EF-8949-A171-7D8A32E23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9391" y="5991438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8B36FCA-98F2-334E-B745-8BE5CDDCBFB2}"/>
              </a:ext>
            </a:extLst>
          </p:cNvPr>
          <p:cNvGrpSpPr/>
          <p:nvPr/>
        </p:nvGrpSpPr>
        <p:grpSpPr>
          <a:xfrm>
            <a:off x="2749090" y="3374561"/>
            <a:ext cx="3009331" cy="1249435"/>
            <a:chOff x="2749090" y="3374561"/>
            <a:chExt cx="3009331" cy="1249435"/>
          </a:xfrm>
        </p:grpSpPr>
        <p:sp>
          <p:nvSpPr>
            <p:cNvPr id="297" name="Text Box 68">
              <a:extLst>
                <a:ext uri="{FF2B5EF4-FFF2-40B4-BE49-F238E27FC236}">
                  <a16:creationId xmlns:a16="http://schemas.microsoft.com/office/drawing/2014/main" id="{A106E788-CB34-784B-A7C6-28841DDC2E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921" y="3374561"/>
              <a:ext cx="23495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lang="ru-RU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исходные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8" name="Oval 217">
              <a:extLst>
                <a:ext uri="{FF2B5EF4-FFF2-40B4-BE49-F238E27FC236}">
                  <a16:creationId xmlns:a16="http://schemas.microsoft.com/office/drawing/2014/main" id="{CEE2DA5C-50A0-D742-A105-CCD7EE709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090" y="3616325"/>
              <a:ext cx="112712" cy="1158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9" name="Line 229">
              <a:extLst>
                <a:ext uri="{FF2B5EF4-FFF2-40B4-BE49-F238E27FC236}">
                  <a16:creationId xmlns:a16="http://schemas.microsoft.com/office/drawing/2014/main" id="{255225C8-6B39-2541-95EB-F48A1F34A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5050" y="3995738"/>
              <a:ext cx="3397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0" name="Oval 232">
              <a:extLst>
                <a:ext uri="{FF2B5EF4-FFF2-40B4-BE49-F238E27FC236}">
                  <a16:creationId xmlns:a16="http://schemas.microsoft.com/office/drawing/2014/main" id="{43D2CE91-2B81-EF48-9C07-31413440C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606" y="3849688"/>
              <a:ext cx="112712" cy="1158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1" name="Text Box 233">
              <a:extLst>
                <a:ext uri="{FF2B5EF4-FFF2-40B4-BE49-F238E27FC236}">
                  <a16:creationId xmlns:a16="http://schemas.microsoft.com/office/drawing/2014/main" id="{FE1C66F4-D8DA-494A-9A89-F8E745865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393" y="3772297"/>
              <a:ext cx="2349500" cy="85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'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исходные данные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lang="ru-RU" altLang="en-US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плюс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повторно переданные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Line 234">
              <a:extLst>
                <a:ext uri="{FF2B5EF4-FFF2-40B4-BE49-F238E27FC236}">
                  <a16:creationId xmlns:a16="http://schemas.microsoft.com/office/drawing/2014/main" id="{63AF49C8-A0AA-624A-85D8-166B2AE49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888" y="3916363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03" name="Line 235">
              <a:extLst>
                <a:ext uri="{FF2B5EF4-FFF2-40B4-BE49-F238E27FC236}">
                  <a16:creationId xmlns:a16="http://schemas.microsoft.com/office/drawing/2014/main" id="{DB362CDB-1FF4-4C41-99F9-FAF1CC7CC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5125" y="3683000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DD48FEE-9456-1B4E-84A7-B3ED91FFE8E0}"/>
              </a:ext>
            </a:extLst>
          </p:cNvPr>
          <p:cNvGrpSpPr/>
          <p:nvPr/>
        </p:nvGrpSpPr>
        <p:grpSpPr>
          <a:xfrm>
            <a:off x="2913490" y="5218953"/>
            <a:ext cx="1938730" cy="1300181"/>
            <a:chOff x="2913490" y="5218953"/>
            <a:chExt cx="1938730" cy="1300181"/>
          </a:xfrm>
        </p:grpSpPr>
        <p:sp>
          <p:nvSpPr>
            <p:cNvPr id="182" name="Text Box 32">
              <a:extLst>
                <a:ext uri="{FF2B5EF4-FFF2-40B4-BE49-F238E27FC236}">
                  <a16:creationId xmlns:a16="http://schemas.microsoft.com/office/drawing/2014/main" id="{CF2B7F29-466D-FC4A-ACE7-BFBF267B0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3490" y="6001893"/>
              <a:ext cx="1749096" cy="51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en-US" b="1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ограниченный</a:t>
              </a: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lang="ru-RU" sz="1400" dirty="0" err="1">
                  <a:effectLst/>
                  <a:latin typeface="Arial" panose="020B0604020202020204" pitchFamily="34" charset="0"/>
                </a:rPr>
                <a:t>исходящии</a:t>
              </a:r>
              <a:r>
                <a:rPr lang="ru-RU" sz="1400" dirty="0">
                  <a:effectLst/>
                  <a:latin typeface="Arial" panose="020B0604020202020204" pitchFamily="34" charset="0"/>
                </a:rPr>
                <a:t>̆ </a:t>
              </a:r>
              <a:r>
                <a:rPr lang="ru-RU" sz="1400" dirty="0" err="1">
                  <a:effectLst/>
                  <a:latin typeface="Arial" panose="020B0604020202020204" pitchFamily="34" charset="0"/>
                </a:rPr>
                <a:t>общии</a:t>
              </a:r>
              <a:r>
                <a:rPr lang="ru-RU" sz="1400" dirty="0">
                  <a:effectLst/>
                  <a:latin typeface="Arial" panose="020B0604020202020204" pitchFamily="34" charset="0"/>
                </a:rPr>
                <a:t>̆ буфер канала </a:t>
              </a:r>
              <a:endParaRPr lang="ru-RU" sz="1400" dirty="0">
                <a:effectLst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4" name="Line 77">
              <a:extLst>
                <a:ext uri="{FF2B5EF4-FFF2-40B4-BE49-F238E27FC236}">
                  <a16:creationId xmlns:a16="http://schemas.microsoft.com/office/drawing/2014/main" id="{7E362826-A3B7-5941-AE9B-A10769F86A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2190" y="5608320"/>
              <a:ext cx="295050" cy="508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25" name="Group 324">
              <a:extLst>
                <a:ext uri="{FF2B5EF4-FFF2-40B4-BE49-F238E27FC236}">
                  <a16:creationId xmlns:a16="http://schemas.microsoft.com/office/drawing/2014/main" id="{F6512663-A281-404F-AF8E-A1DB8E5E7ECA}"/>
                </a:ext>
              </a:extLst>
            </p:cNvPr>
            <p:cNvGrpSpPr/>
            <p:nvPr/>
          </p:nvGrpSpPr>
          <p:grpSpPr>
            <a:xfrm>
              <a:off x="4030362" y="5218953"/>
              <a:ext cx="821858" cy="355937"/>
              <a:chOff x="6859123" y="5156933"/>
              <a:chExt cx="456701" cy="226548"/>
            </a:xfrm>
          </p:grpSpPr>
          <p:sp>
            <p:nvSpPr>
              <p:cNvPr id="326" name="Rectangle 325">
                <a:extLst>
                  <a:ext uri="{FF2B5EF4-FFF2-40B4-BE49-F238E27FC236}">
                    <a16:creationId xmlns:a16="http://schemas.microsoft.com/office/drawing/2014/main" id="{115AD671-DB74-444A-B48E-E8BEAB79A7D2}"/>
                  </a:ext>
                </a:extLst>
              </p:cNvPr>
              <p:cNvSpPr/>
              <p:nvPr/>
            </p:nvSpPr>
            <p:spPr>
              <a:xfrm>
                <a:off x="6859123" y="5156933"/>
                <a:ext cx="456701" cy="226548"/>
              </a:xfrm>
              <a:prstGeom prst="rect">
                <a:avLst/>
              </a:prstGeom>
              <a:solidFill>
                <a:srgbClr val="F989B2"/>
              </a:solidFill>
              <a:ln w="222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332" name="Straight Connector 331">
                <a:extLst>
                  <a:ext uri="{FF2B5EF4-FFF2-40B4-BE49-F238E27FC236}">
                    <a16:creationId xmlns:a16="http://schemas.microsoft.com/office/drawing/2014/main" id="{99DD12F9-E416-394B-8D63-40D48A708559}"/>
                  </a:ext>
                </a:extLst>
              </p:cNvPr>
              <p:cNvCxnSpPr/>
              <p:nvPr/>
            </p:nvCxnSpPr>
            <p:spPr>
              <a:xfrm flipV="1">
                <a:off x="724911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>
                <a:extLst>
                  <a:ext uri="{FF2B5EF4-FFF2-40B4-BE49-F238E27FC236}">
                    <a16:creationId xmlns:a16="http://schemas.microsoft.com/office/drawing/2014/main" id="{15780100-29B8-5C4F-93B7-5649208D6A95}"/>
                  </a:ext>
                </a:extLst>
              </p:cNvPr>
              <p:cNvCxnSpPr/>
              <p:nvPr/>
            </p:nvCxnSpPr>
            <p:spPr>
              <a:xfrm flipV="1">
                <a:off x="7197800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>
                <a:extLst>
                  <a:ext uri="{FF2B5EF4-FFF2-40B4-BE49-F238E27FC236}">
                    <a16:creationId xmlns:a16="http://schemas.microsoft.com/office/drawing/2014/main" id="{202CCE17-CE75-B441-ADA2-F35E98844675}"/>
                  </a:ext>
                </a:extLst>
              </p:cNvPr>
              <p:cNvCxnSpPr/>
              <p:nvPr/>
            </p:nvCxnSpPr>
            <p:spPr>
              <a:xfrm flipV="1">
                <a:off x="714648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>
                <a:extLst>
                  <a:ext uri="{FF2B5EF4-FFF2-40B4-BE49-F238E27FC236}">
                    <a16:creationId xmlns:a16="http://schemas.microsoft.com/office/drawing/2014/main" id="{9471ACA7-44C6-004C-B2C2-7818A49BE16E}"/>
                  </a:ext>
                </a:extLst>
              </p:cNvPr>
              <p:cNvCxnSpPr/>
              <p:nvPr/>
            </p:nvCxnSpPr>
            <p:spPr>
              <a:xfrm flipV="1">
                <a:off x="709517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>
                <a:extLst>
                  <a:ext uri="{FF2B5EF4-FFF2-40B4-BE49-F238E27FC236}">
                    <a16:creationId xmlns:a16="http://schemas.microsoft.com/office/drawing/2014/main" id="{72FD74F9-7342-F046-8132-AF1193BA35CF}"/>
                  </a:ext>
                </a:extLst>
              </p:cNvPr>
              <p:cNvCxnSpPr/>
              <p:nvPr/>
            </p:nvCxnSpPr>
            <p:spPr>
              <a:xfrm flipV="1">
                <a:off x="7043856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>
                <a:extLst>
                  <a:ext uri="{FF2B5EF4-FFF2-40B4-BE49-F238E27FC236}">
                    <a16:creationId xmlns:a16="http://schemas.microsoft.com/office/drawing/2014/main" id="{4E5C557C-7FBE-9746-A186-91684629902D}"/>
                  </a:ext>
                </a:extLst>
              </p:cNvPr>
              <p:cNvCxnSpPr/>
              <p:nvPr/>
            </p:nvCxnSpPr>
            <p:spPr>
              <a:xfrm flipV="1">
                <a:off x="699254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Straight Connector 458">
                <a:extLst>
                  <a:ext uri="{FF2B5EF4-FFF2-40B4-BE49-F238E27FC236}">
                    <a16:creationId xmlns:a16="http://schemas.microsoft.com/office/drawing/2014/main" id="{9B6FEECA-C37C-BB48-B144-6D6274CBC319}"/>
                  </a:ext>
                </a:extLst>
              </p:cNvPr>
              <p:cNvCxnSpPr/>
              <p:nvPr/>
            </p:nvCxnSpPr>
            <p:spPr>
              <a:xfrm flipV="1">
                <a:off x="6941227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2" name="Freeform 91">
            <a:extLst>
              <a:ext uri="{FF2B5EF4-FFF2-40B4-BE49-F238E27FC236}">
                <a16:creationId xmlns:a16="http://schemas.microsoft.com/office/drawing/2014/main" id="{A9B480FF-21CF-FC44-9DF0-9C672684A517}"/>
              </a:ext>
            </a:extLst>
          </p:cNvPr>
          <p:cNvSpPr>
            <a:spLocks/>
          </p:cNvSpPr>
          <p:nvPr/>
        </p:nvSpPr>
        <p:spPr bwMode="auto">
          <a:xfrm>
            <a:off x="2803354" y="3659588"/>
            <a:ext cx="4211870" cy="1670126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FE72A71E-CC9B-AE4A-AE8F-124BCB210BCD}"/>
              </a:ext>
            </a:extLst>
          </p:cNvPr>
          <p:cNvGrpSpPr/>
          <p:nvPr/>
        </p:nvGrpSpPr>
        <p:grpSpPr>
          <a:xfrm>
            <a:off x="1586591" y="4743924"/>
            <a:ext cx="4913849" cy="1346072"/>
            <a:chOff x="5641439" y="2685215"/>
            <a:chExt cx="4000500" cy="1028700"/>
          </a:xfrm>
        </p:grpSpPr>
        <p:sp>
          <p:nvSpPr>
            <p:cNvPr id="265" name="Oval 73">
              <a:extLst>
                <a:ext uri="{FF2B5EF4-FFF2-40B4-BE49-F238E27FC236}">
                  <a16:creationId xmlns:a16="http://schemas.microsoft.com/office/drawing/2014/main" id="{CBF2A11D-CB4B-5047-8DCE-1CCA81F60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439" y="2685215"/>
              <a:ext cx="92075" cy="90487"/>
            </a:xfrm>
            <a:prstGeom prst="ellipse">
              <a:avLst/>
            </a:prstGeom>
            <a:solidFill>
              <a:srgbClr val="0013A3"/>
            </a:solidFill>
            <a:ln w="9525">
              <a:solidFill>
                <a:srgbClr val="0013A3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6" name="Freeform 90">
              <a:extLst>
                <a:ext uri="{FF2B5EF4-FFF2-40B4-BE49-F238E27FC236}">
                  <a16:creationId xmlns:a16="http://schemas.microsoft.com/office/drawing/2014/main" id="{A788A76C-C9BB-D246-93A9-CFA5F5F5A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064" y="2761415"/>
              <a:ext cx="3952875" cy="9525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2147483647 h 1501"/>
                <a:gd name="T4" fmla="*/ 2147483647 w 6225"/>
                <a:gd name="T5" fmla="*/ 2147483647 h 1501"/>
                <a:gd name="T6" fmla="*/ 2147483647 w 6225"/>
                <a:gd name="T7" fmla="*/ 2147483647 h 1501"/>
                <a:gd name="T8" fmla="*/ 2147483647 w 6225"/>
                <a:gd name="T9" fmla="*/ 2147483647 h 1501"/>
                <a:gd name="T10" fmla="*/ 2147483647 w 6225"/>
                <a:gd name="T11" fmla="*/ 2147483647 h 1501"/>
                <a:gd name="T12" fmla="*/ 2147483647 w 6225"/>
                <a:gd name="T13" fmla="*/ 2147483647 h 1501"/>
                <a:gd name="T14" fmla="*/ 2147483647 w 6225"/>
                <a:gd name="T15" fmla="*/ 2147483647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 cmpd="sng">
              <a:solidFill>
                <a:srgbClr val="0013A3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60" name="Rectangle 2">
                <a:extLst>
                  <a:ext uri="{FF2B5EF4-FFF2-40B4-BE49-F238E27FC236}">
                    <a16:creationId xmlns:a16="http://schemas.microsoft.com/office/drawing/2014/main" id="{03320F89-A084-7B49-8A13-3CBCE2696C5C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34964" y="1662053"/>
                <a:ext cx="10922072" cy="1905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52425" indent="-22225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0000A3"/>
                  </a:buClr>
                  <a:buFont typeface="Wingdings" pitchFamily="2" charset="2"/>
                  <a:buChar char="§"/>
                  <a:tabLst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95325" indent="-231775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0000A8"/>
                  </a:buClr>
                  <a:buFont typeface="Arial" panose="020B0604020202020204" pitchFamily="34" charset="0"/>
                  <a:buChar char="•"/>
                  <a:tabLst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52425" marR="0" lvl="0" indent="-2222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0000A3"/>
                  </a:buClr>
                  <a:buSzTx/>
                  <a:buFont typeface="Wingdings" charset="2"/>
                  <a:buChar char="§"/>
                  <a:tabLst/>
                  <a:defRPr/>
                </a:pPr>
                <a:r>
                  <a:rPr kumimoji="0" lang="ru-RU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Отправитель повторно передает потерянные пакеты</a:t>
                </a:r>
                <a:r>
                  <a:rPr kumimoji="0" 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для которых истекло время</a:t>
                </a:r>
                <a:endParaRPr kumimoji="0" 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695325" marR="0" lvl="1" indent="-231775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0000A8"/>
                  </a:buClr>
                  <a:buSzTx/>
                  <a:buFont typeface="Arial"/>
                  <a:buChar char="•"/>
                  <a:tabLst/>
                  <a:defRPr/>
                </a:pPr>
                <a:r>
                  <a:rPr kumimoji="0" lang="ru-RU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Вход уровня приложений 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= </a:t>
                </a:r>
                <a:r>
                  <a:rPr kumimoji="0" lang="ru-RU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выход уровня приложений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: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+mn-ea"/>
                    <a:cs typeface="+mn-cs"/>
                  </a:rPr>
                  <a:t> </a:t>
                </a:r>
                <a:r>
                  <a:rPr kumimoji="0" lang="en-US" sz="2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+mn-ea"/>
                    <a:cs typeface="+mn-cs"/>
                  </a:rPr>
                  <a:t>l</a:t>
                </a:r>
                <a:r>
                  <a:rPr kumimoji="0" lang="en-US" sz="22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</a:t>
                </a:r>
                <a:r>
                  <a:rPr kumimoji="0" lang="en-US" sz="22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= 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+mn-ea"/>
                    <a:cs typeface="+mn-cs"/>
                  </a:rPr>
                  <a:t>l</a:t>
                </a:r>
                <a:r>
                  <a:rPr kumimoji="0" lang="en-US" sz="22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out</a:t>
                </a:r>
              </a:p>
              <a:p>
                <a:pPr marL="695325" marR="0" lvl="1" indent="-231775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0000A8"/>
                  </a:buClr>
                  <a:buSzTx/>
                  <a:buFont typeface="Arial"/>
                  <a:buChar char="•"/>
                  <a:tabLst/>
                  <a:defRPr/>
                </a:pPr>
                <a:r>
                  <a:rPr kumimoji="0" lang="ru-RU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Входные данные транспортного уровня включают </a:t>
                </a:r>
                <a:r>
                  <a:rPr lang="ru-RU" sz="2200" i="1" dirty="0">
                    <a:solidFill>
                      <a:prstClr val="black"/>
                    </a:solidFill>
                    <a:latin typeface="Calibri" panose="020F0502020204030204"/>
                  </a:rPr>
                  <a:t>повторные передачи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: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+mn-ea"/>
                    <a:cs typeface="+mn-cs"/>
                  </a:rPr>
                  <a:t> </a:t>
                </a:r>
                <a:r>
                  <a:rPr kumimoji="0" lang="en-US" sz="2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+mn-ea"/>
                    <a:cs typeface="+mn-cs"/>
                  </a:rPr>
                  <a:t>l</a:t>
                </a:r>
                <a:r>
                  <a:rPr kumimoji="0" lang="en-US" sz="2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’</a:t>
                </a:r>
                <a:r>
                  <a:rPr kumimoji="0" lang="en-US" sz="22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</a:t>
                </a:r>
                <a:r>
                  <a:rPr kumimoji="0" lang="en-US" sz="22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 </a:t>
                </a:r>
                <a:r>
                  <a:rPr kumimoji="0" lang="en-US" sz="2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+mn-ea"/>
                    <a:cs typeface="+mn-cs"/>
                  </a:rPr>
                  <a:t>l</a:t>
                </a:r>
                <a:r>
                  <a:rPr kumimoji="0" lang="en-US" sz="22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352425" marR="0" lvl="0" indent="-2222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0000A3"/>
                  </a:buClr>
                  <a:buSzTx/>
                  <a:buFont typeface="Wingdings" charset="2"/>
                  <a:buChar char="§"/>
                  <a:tabLst/>
                  <a:defRPr/>
                </a:pP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60" name="Rectangle 2">
                <a:extLst>
                  <a:ext uri="{FF2B5EF4-FFF2-40B4-BE49-F238E27FC236}">
                    <a16:creationId xmlns:a16="http://schemas.microsoft.com/office/drawing/2014/main" id="{03320F89-A084-7B49-8A13-3CBCE2696C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64" y="1662053"/>
                <a:ext cx="10922072" cy="1905000"/>
              </a:xfrm>
              <a:prstGeom prst="rect">
                <a:avLst/>
              </a:prstGeom>
              <a:blipFill>
                <a:blip r:embed="rId4"/>
                <a:stretch>
                  <a:fillRect t="-5333"/>
                </a:stretch>
              </a:blipFill>
            </p:spPr>
            <p:txBody>
              <a:bodyPr/>
              <a:lstStyle/>
              <a:p>
                <a:r>
                  <a:rPr lang="en-K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3C232186-DB8B-EE41-ABB8-8C4434E748DD}"/>
              </a:ext>
            </a:extLst>
          </p:cNvPr>
          <p:cNvGrpSpPr/>
          <p:nvPr/>
        </p:nvGrpSpPr>
        <p:grpSpPr>
          <a:xfrm>
            <a:off x="7116763" y="3629025"/>
            <a:ext cx="1057275" cy="473075"/>
            <a:chOff x="7116763" y="3629025"/>
            <a:chExt cx="1057275" cy="473075"/>
          </a:xfrm>
        </p:grpSpPr>
        <p:sp>
          <p:nvSpPr>
            <p:cNvPr id="461" name="Text Box 219">
              <a:extLst>
                <a:ext uri="{FF2B5EF4-FFF2-40B4-BE49-F238E27FC236}">
                  <a16:creationId xmlns:a16="http://schemas.microsoft.com/office/drawing/2014/main" id="{C648AB54-6598-DE46-92A6-D245E6D0B3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3488" y="3629025"/>
              <a:ext cx="59055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out</a:t>
              </a: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2" name="Line 236">
              <a:extLst>
                <a:ext uri="{FF2B5EF4-FFF2-40B4-BE49-F238E27FC236}">
                  <a16:creationId xmlns:a16="http://schemas.microsoft.com/office/drawing/2014/main" id="{1870B461-7B79-EB4C-840A-4B5BE77A4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16763" y="3835400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5560666-FC53-B945-9620-BB2E2AE986CF}"/>
              </a:ext>
            </a:extLst>
          </p:cNvPr>
          <p:cNvGrpSpPr/>
          <p:nvPr/>
        </p:nvGrpSpPr>
        <p:grpSpPr>
          <a:xfrm>
            <a:off x="3289650" y="5336775"/>
            <a:ext cx="2124396" cy="604097"/>
            <a:chOff x="3289650" y="5336775"/>
            <a:chExt cx="2124396" cy="604097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8372AD6F-EEFC-914F-BE23-DE28BE98C152}"/>
                </a:ext>
              </a:extLst>
            </p:cNvPr>
            <p:cNvSpPr txBox="1"/>
            <p:nvPr/>
          </p:nvSpPr>
          <p:spPr>
            <a:xfrm>
              <a:off x="4982445" y="5336775"/>
              <a:ext cx="431601" cy="60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463" name="TextBox 462">
              <a:extLst>
                <a:ext uri="{FF2B5EF4-FFF2-40B4-BE49-F238E27FC236}">
                  <a16:creationId xmlns:a16="http://schemas.microsoft.com/office/drawing/2014/main" id="{AECD2E0A-D6E2-2842-934A-3F651325C0C8}"/>
                </a:ext>
              </a:extLst>
            </p:cNvPr>
            <p:cNvSpPr txBox="1"/>
            <p:nvPr/>
          </p:nvSpPr>
          <p:spPr>
            <a:xfrm>
              <a:off x="3289650" y="5351752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421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reeform 3">
            <a:extLst>
              <a:ext uri="{FF2B5EF4-FFF2-40B4-BE49-F238E27FC236}">
                <a16:creationId xmlns:a16="http://schemas.microsoft.com/office/drawing/2014/main" id="{94850343-F164-9342-8172-492C44663F13}"/>
              </a:ext>
            </a:extLst>
          </p:cNvPr>
          <p:cNvSpPr>
            <a:spLocks/>
          </p:cNvSpPr>
          <p:nvPr/>
        </p:nvSpPr>
        <p:spPr bwMode="auto">
          <a:xfrm>
            <a:off x="6946976" y="5009814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69" name="Group 468">
            <a:extLst>
              <a:ext uri="{FF2B5EF4-FFF2-40B4-BE49-F238E27FC236}">
                <a16:creationId xmlns:a16="http://schemas.microsoft.com/office/drawing/2014/main" id="{D7909E55-4569-0948-961D-43068CFC7348}"/>
              </a:ext>
            </a:extLst>
          </p:cNvPr>
          <p:cNvGrpSpPr/>
          <p:nvPr/>
        </p:nvGrpSpPr>
        <p:grpSpPr>
          <a:xfrm>
            <a:off x="6240513" y="5016599"/>
            <a:ext cx="720732" cy="1182930"/>
            <a:chOff x="10910965" y="2513124"/>
            <a:chExt cx="586768" cy="904023"/>
          </a:xfrm>
        </p:grpSpPr>
        <p:sp>
          <p:nvSpPr>
            <p:cNvPr id="470" name="Rectangle 469">
              <a:extLst>
                <a:ext uri="{FF2B5EF4-FFF2-40B4-BE49-F238E27FC236}">
                  <a16:creationId xmlns:a16="http://schemas.microsoft.com/office/drawing/2014/main" id="{78B11350-9794-2342-B562-D5B69F60AC8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A2D0AADF-2038-FE4A-BA0E-1A216AAE2643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>
              <a:extLst>
                <a:ext uri="{FF2B5EF4-FFF2-40B4-BE49-F238E27FC236}">
                  <a16:creationId xmlns:a16="http://schemas.microsoft.com/office/drawing/2014/main" id="{8A6F32B7-0022-B245-AE89-E8233E5F30D3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F3C70DC5-A1ED-2147-9421-DD1A82216451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DCBAE229-1066-ED4A-BFB7-7DDF8153B5EC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Freeform 9">
            <a:extLst>
              <a:ext uri="{FF2B5EF4-FFF2-40B4-BE49-F238E27FC236}">
                <a16:creationId xmlns:a16="http://schemas.microsoft.com/office/drawing/2014/main" id="{6FAE0227-588C-3740-BD2A-167D60FE1374}"/>
              </a:ext>
            </a:extLst>
          </p:cNvPr>
          <p:cNvSpPr>
            <a:spLocks/>
          </p:cNvSpPr>
          <p:nvPr/>
        </p:nvSpPr>
        <p:spPr bwMode="auto">
          <a:xfrm flipH="1">
            <a:off x="1844721" y="3515638"/>
            <a:ext cx="528348" cy="1178279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401 w 10401"/>
              <a:gd name="connsiteY0" fmla="*/ 9412 h 9459"/>
              <a:gd name="connsiteX1" fmla="*/ 0 w 10401"/>
              <a:gd name="connsiteY1" fmla="*/ 0 h 9459"/>
              <a:gd name="connsiteX2" fmla="*/ 401 w 10401"/>
              <a:gd name="connsiteY2" fmla="*/ 8992 h 9459"/>
              <a:gd name="connsiteX3" fmla="*/ 5483 w 10401"/>
              <a:gd name="connsiteY3" fmla="*/ 9459 h 9459"/>
              <a:gd name="connsiteX4" fmla="*/ 10401 w 10401"/>
              <a:gd name="connsiteY4" fmla="*/ 9412 h 9459"/>
              <a:gd name="connsiteX0" fmla="*/ 14206 w 14206"/>
              <a:gd name="connsiteY0" fmla="*/ 3611 h 10000"/>
              <a:gd name="connsiteX1" fmla="*/ 0 w 14206"/>
              <a:gd name="connsiteY1" fmla="*/ 0 h 10000"/>
              <a:gd name="connsiteX2" fmla="*/ 386 w 14206"/>
              <a:gd name="connsiteY2" fmla="*/ 9506 h 10000"/>
              <a:gd name="connsiteX3" fmla="*/ 5272 w 14206"/>
              <a:gd name="connsiteY3" fmla="*/ 10000 h 10000"/>
              <a:gd name="connsiteX4" fmla="*/ 14206 w 14206"/>
              <a:gd name="connsiteY4" fmla="*/ 3611 h 10000"/>
              <a:gd name="connsiteX0" fmla="*/ 14206 w 16488"/>
              <a:gd name="connsiteY0" fmla="*/ 3611 h 9506"/>
              <a:gd name="connsiteX1" fmla="*/ 0 w 16488"/>
              <a:gd name="connsiteY1" fmla="*/ 0 h 9506"/>
              <a:gd name="connsiteX2" fmla="*/ 386 w 16488"/>
              <a:gd name="connsiteY2" fmla="*/ 9506 h 9506"/>
              <a:gd name="connsiteX3" fmla="*/ 16488 w 16488"/>
              <a:gd name="connsiteY3" fmla="*/ 6207 h 9506"/>
              <a:gd name="connsiteX4" fmla="*/ 14206 w 16488"/>
              <a:gd name="connsiteY4" fmla="*/ 3611 h 9506"/>
              <a:gd name="connsiteX0" fmla="*/ 8616 w 10000"/>
              <a:gd name="connsiteY0" fmla="*/ 3799 h 10765"/>
              <a:gd name="connsiteX1" fmla="*/ 0 w 10000"/>
              <a:gd name="connsiteY1" fmla="*/ 0 h 10765"/>
              <a:gd name="connsiteX2" fmla="*/ 128 w 10000"/>
              <a:gd name="connsiteY2" fmla="*/ 10765 h 10765"/>
              <a:gd name="connsiteX3" fmla="*/ 10000 w 10000"/>
              <a:gd name="connsiteY3" fmla="*/ 6530 h 10765"/>
              <a:gd name="connsiteX4" fmla="*/ 8616 w 10000"/>
              <a:gd name="connsiteY4" fmla="*/ 3799 h 1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65">
                <a:moveTo>
                  <a:pt x="8616" y="3799"/>
                </a:moveTo>
                <a:lnTo>
                  <a:pt x="0" y="0"/>
                </a:lnTo>
                <a:cubicBezTo>
                  <a:pt x="78" y="3333"/>
                  <a:pt x="50" y="7432"/>
                  <a:pt x="128" y="10765"/>
                </a:cubicBezTo>
                <a:lnTo>
                  <a:pt x="10000" y="6530"/>
                </a:lnTo>
                <a:lnTo>
                  <a:pt x="8616" y="379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27FD24CC-8B00-1249-B3EA-B48ED9BD0C16}"/>
              </a:ext>
            </a:extLst>
          </p:cNvPr>
          <p:cNvGrpSpPr/>
          <p:nvPr/>
        </p:nvGrpSpPr>
        <p:grpSpPr>
          <a:xfrm>
            <a:off x="1278678" y="4683698"/>
            <a:ext cx="720732" cy="1182930"/>
            <a:chOff x="10910965" y="2513124"/>
            <a:chExt cx="586768" cy="904023"/>
          </a:xfrm>
        </p:grpSpPr>
        <p:sp>
          <p:nvSpPr>
            <p:cNvPr id="458" name="Rectangle 457">
              <a:extLst>
                <a:ext uri="{FF2B5EF4-FFF2-40B4-BE49-F238E27FC236}">
                  <a16:creationId xmlns:a16="http://schemas.microsoft.com/office/drawing/2014/main" id="{90C923E9-F601-6A4C-8C38-FACF63AC4DA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3B5A7695-AD4A-514E-8995-83287D6880D0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>
              <a:extLst>
                <a:ext uri="{FF2B5EF4-FFF2-40B4-BE49-F238E27FC236}">
                  <a16:creationId xmlns:a16="http://schemas.microsoft.com/office/drawing/2014/main" id="{E21D7D74-8D80-2446-BB07-DFA009FB0353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>
              <a:extLst>
                <a:ext uri="{FF2B5EF4-FFF2-40B4-BE49-F238E27FC236}">
                  <a16:creationId xmlns:a16="http://schemas.microsoft.com/office/drawing/2014/main" id="{863D0752-8B82-6B47-8C73-82CD069862DA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>
              <a:extLst>
                <a:ext uri="{FF2B5EF4-FFF2-40B4-BE49-F238E27FC236}">
                  <a16:creationId xmlns:a16="http://schemas.microsoft.com/office/drawing/2014/main" id="{14D54E01-67AD-BD41-8FC0-3607A456773F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BFD7089E-96E8-4D43-B449-4D5C177E9983}"/>
              </a:ext>
            </a:extLst>
          </p:cNvPr>
          <p:cNvGrpSpPr/>
          <p:nvPr/>
        </p:nvGrpSpPr>
        <p:grpSpPr>
          <a:xfrm>
            <a:off x="2355044" y="3521091"/>
            <a:ext cx="720732" cy="1182930"/>
            <a:chOff x="10910965" y="2513124"/>
            <a:chExt cx="586768" cy="904023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2B9795D8-DE72-0E4D-B8D0-8A4FE22C6F3F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54" name="Straight Connector 453">
              <a:extLst>
                <a:ext uri="{FF2B5EF4-FFF2-40B4-BE49-F238E27FC236}">
                  <a16:creationId xmlns:a16="http://schemas.microsoft.com/office/drawing/2014/main" id="{8DBB6C8D-4747-6047-8A27-F09F6A2E11DF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>
              <a:extLst>
                <a:ext uri="{FF2B5EF4-FFF2-40B4-BE49-F238E27FC236}">
                  <a16:creationId xmlns:a16="http://schemas.microsoft.com/office/drawing/2014/main" id="{F78138AC-BB02-AA47-B525-8C0F524F4082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>
              <a:extLst>
                <a:ext uri="{FF2B5EF4-FFF2-40B4-BE49-F238E27FC236}">
                  <a16:creationId xmlns:a16="http://schemas.microsoft.com/office/drawing/2014/main" id="{5263C1CB-C86A-1A4C-904B-C8D95F0C23FC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>
              <a:extLst>
                <a:ext uri="{FF2B5EF4-FFF2-40B4-BE49-F238E27FC236}">
                  <a16:creationId xmlns:a16="http://schemas.microsoft.com/office/drawing/2014/main" id="{2EBC4991-6315-5645-9FFE-52CAD0CCC2F4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Freeform 6">
            <a:extLst>
              <a:ext uri="{FF2B5EF4-FFF2-40B4-BE49-F238E27FC236}">
                <a16:creationId xmlns:a16="http://schemas.microsoft.com/office/drawing/2014/main" id="{3F104274-9FA2-EA4D-8A30-E52A462F2052}"/>
              </a:ext>
            </a:extLst>
          </p:cNvPr>
          <p:cNvSpPr>
            <a:spLocks/>
          </p:cNvSpPr>
          <p:nvPr/>
        </p:nvSpPr>
        <p:spPr bwMode="auto">
          <a:xfrm>
            <a:off x="7409112" y="3699469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0C5836F1-F171-8247-9890-0337498997A7}"/>
              </a:ext>
            </a:extLst>
          </p:cNvPr>
          <p:cNvGrpSpPr/>
          <p:nvPr/>
        </p:nvGrpSpPr>
        <p:grpSpPr>
          <a:xfrm>
            <a:off x="6698918" y="3667889"/>
            <a:ext cx="720732" cy="1182930"/>
            <a:chOff x="10910965" y="2513124"/>
            <a:chExt cx="586768" cy="904023"/>
          </a:xfrm>
        </p:grpSpPr>
        <p:sp>
          <p:nvSpPr>
            <p:cNvPr id="448" name="Rectangle 447">
              <a:extLst>
                <a:ext uri="{FF2B5EF4-FFF2-40B4-BE49-F238E27FC236}">
                  <a16:creationId xmlns:a16="http://schemas.microsoft.com/office/drawing/2014/main" id="{C659B83A-9A86-D445-A5DC-64CCDEE48D87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6EBE406A-A87A-9E4C-85A9-355AAF8EA23E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957A93EE-01C8-704A-ACA5-9A2DD1B94367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39523A07-6615-7940-9047-7059C0F0677B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>
              <a:extLst>
                <a:ext uri="{FF2B5EF4-FFF2-40B4-BE49-F238E27FC236}">
                  <a16:creationId xmlns:a16="http://schemas.microsoft.com/office/drawing/2014/main" id="{6A1A35B4-82C9-A345-8F03-D2DFA4D94CF5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44E2CB90-F397-AB48-B9D9-5B9B57BE257D}"/>
              </a:ext>
            </a:extLst>
          </p:cNvPr>
          <p:cNvGrpSpPr/>
          <p:nvPr/>
        </p:nvGrpSpPr>
        <p:grpSpPr>
          <a:xfrm>
            <a:off x="3770696" y="5033645"/>
            <a:ext cx="1286871" cy="734927"/>
            <a:chOff x="7493876" y="2774731"/>
            <a:chExt cx="1481958" cy="894622"/>
          </a:xfrm>
        </p:grpSpPr>
        <p:sp>
          <p:nvSpPr>
            <p:cNvPr id="441" name="Freeform 440">
              <a:extLst>
                <a:ext uri="{FF2B5EF4-FFF2-40B4-BE49-F238E27FC236}">
                  <a16:creationId xmlns:a16="http://schemas.microsoft.com/office/drawing/2014/main" id="{75657808-7F9A-4548-9BE7-735D4EF9B5E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442" name="Oval 441">
              <a:extLst>
                <a:ext uri="{FF2B5EF4-FFF2-40B4-BE49-F238E27FC236}">
                  <a16:creationId xmlns:a16="http://schemas.microsoft.com/office/drawing/2014/main" id="{D4514D5D-3874-B943-8C94-3144D5AD3E8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443" name="Group 442">
              <a:extLst>
                <a:ext uri="{FF2B5EF4-FFF2-40B4-BE49-F238E27FC236}">
                  <a16:creationId xmlns:a16="http://schemas.microsoft.com/office/drawing/2014/main" id="{54922FA6-F0ED-144C-A4FA-75A78D9FC6B7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444" name="Freeform 443">
                <a:extLst>
                  <a:ext uri="{FF2B5EF4-FFF2-40B4-BE49-F238E27FC236}">
                    <a16:creationId xmlns:a16="http://schemas.microsoft.com/office/drawing/2014/main" id="{707D05DA-BBC6-CB49-A557-5ADC3226F94D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5" name="Freeform 444">
                <a:extLst>
                  <a:ext uri="{FF2B5EF4-FFF2-40B4-BE49-F238E27FC236}">
                    <a16:creationId xmlns:a16="http://schemas.microsoft.com/office/drawing/2014/main" id="{4C02C300-6C33-5F4F-839D-3428AD261D5E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6" name="Freeform 445">
                <a:extLst>
                  <a:ext uri="{FF2B5EF4-FFF2-40B4-BE49-F238E27FC236}">
                    <a16:creationId xmlns:a16="http://schemas.microsoft.com/office/drawing/2014/main" id="{BC516460-C1B4-3B4A-8BA7-BE2B0D6B211F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7" name="Freeform 446">
                <a:extLst>
                  <a:ext uri="{FF2B5EF4-FFF2-40B4-BE49-F238E27FC236}">
                    <a16:creationId xmlns:a16="http://schemas.microsoft.com/office/drawing/2014/main" id="{26184741-429A-0845-8EDF-E02659947DDD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1" name="Group 124">
            <a:extLst>
              <a:ext uri="{FF2B5EF4-FFF2-40B4-BE49-F238E27FC236}">
                <a16:creationId xmlns:a16="http://schemas.microsoft.com/office/drawing/2014/main" id="{928D5C6C-2458-A340-B436-05E659095139}"/>
              </a:ext>
            </a:extLst>
          </p:cNvPr>
          <p:cNvGrpSpPr>
            <a:grpSpLocks/>
          </p:cNvGrpSpPr>
          <p:nvPr/>
        </p:nvGrpSpPr>
        <p:grpSpPr bwMode="auto">
          <a:xfrm>
            <a:off x="1317421" y="3877120"/>
            <a:ext cx="645431" cy="569172"/>
            <a:chOff x="-44" y="1473"/>
            <a:chExt cx="981" cy="1105"/>
          </a:xfrm>
        </p:grpSpPr>
        <p:pic>
          <p:nvPicPr>
            <p:cNvPr id="439" name="Picture 125" descr="desktop_computer_stylized_medium">
              <a:extLst>
                <a:ext uri="{FF2B5EF4-FFF2-40B4-BE49-F238E27FC236}">
                  <a16:creationId xmlns:a16="http://schemas.microsoft.com/office/drawing/2014/main" id="{0FD471B6-3E5D-2949-BD49-9611B77F5E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" name="Freeform 126">
              <a:extLst>
                <a:ext uri="{FF2B5EF4-FFF2-40B4-BE49-F238E27FC236}">
                  <a16:creationId xmlns:a16="http://schemas.microsoft.com/office/drawing/2014/main" id="{DC143BE7-08FC-9746-BAC8-890A432870E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73" name="Freeform 12">
            <a:extLst>
              <a:ext uri="{FF2B5EF4-FFF2-40B4-BE49-F238E27FC236}">
                <a16:creationId xmlns:a16="http://schemas.microsoft.com/office/drawing/2014/main" id="{3498F994-5BD8-E74A-A219-152CBAE8AB41}"/>
              </a:ext>
            </a:extLst>
          </p:cNvPr>
          <p:cNvSpPr>
            <a:spLocks/>
          </p:cNvSpPr>
          <p:nvPr/>
        </p:nvSpPr>
        <p:spPr bwMode="auto">
          <a:xfrm flipH="1">
            <a:off x="978210" y="4681606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4" name="Line 33">
            <a:extLst>
              <a:ext uri="{FF2B5EF4-FFF2-40B4-BE49-F238E27FC236}">
                <a16:creationId xmlns:a16="http://schemas.microsoft.com/office/drawing/2014/main" id="{4EAD0965-6EDE-3044-BDA1-47195A36E4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5566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5" name="Text Box 42">
            <a:extLst>
              <a:ext uri="{FF2B5EF4-FFF2-40B4-BE49-F238E27FC236}">
                <a16:creationId xmlns:a16="http://schemas.microsoft.com/office/drawing/2014/main" id="{A72787AC-48CD-E748-AFE1-B2DF4BC2F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16" y="3529817"/>
            <a:ext cx="1122503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Host A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6" name="Text Box 52">
            <a:extLst>
              <a:ext uri="{FF2B5EF4-FFF2-40B4-BE49-F238E27FC236}">
                <a16:creationId xmlns:a16="http://schemas.microsoft.com/office/drawing/2014/main" id="{A95B344E-5BB8-1A4C-96D5-1A5CCC9D8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435" y="6053488"/>
            <a:ext cx="981577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Host B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8" name="Line 53">
            <a:extLst>
              <a:ext uri="{FF2B5EF4-FFF2-40B4-BE49-F238E27FC236}">
                <a16:creationId xmlns:a16="http://schemas.microsoft.com/office/drawing/2014/main" id="{36BC3461-D266-FC4F-AC75-DCAB735675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2248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" name="Line 54">
            <a:extLst>
              <a:ext uri="{FF2B5EF4-FFF2-40B4-BE49-F238E27FC236}">
                <a16:creationId xmlns:a16="http://schemas.microsoft.com/office/drawing/2014/main" id="{0FD51E39-54E3-FC4B-8438-1DA851F5A2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1187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" name="Line 55">
            <a:extLst>
              <a:ext uri="{FF2B5EF4-FFF2-40B4-BE49-F238E27FC236}">
                <a16:creationId xmlns:a16="http://schemas.microsoft.com/office/drawing/2014/main" id="{C7D9A69E-6BD1-3F4C-A4E5-506632A254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282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" name="Line 57">
            <a:extLst>
              <a:ext uri="{FF2B5EF4-FFF2-40B4-BE49-F238E27FC236}">
                <a16:creationId xmlns:a16="http://schemas.microsoft.com/office/drawing/2014/main" id="{6191562F-E046-7846-9AFD-82F26FA474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5655" y="4856289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36" name="Group 127">
            <a:extLst>
              <a:ext uri="{FF2B5EF4-FFF2-40B4-BE49-F238E27FC236}">
                <a16:creationId xmlns:a16="http://schemas.microsoft.com/office/drawing/2014/main" id="{976B064D-F0CE-FD45-997B-82999C62D57F}"/>
              </a:ext>
            </a:extLst>
          </p:cNvPr>
          <p:cNvGrpSpPr>
            <a:grpSpLocks/>
          </p:cNvGrpSpPr>
          <p:nvPr/>
        </p:nvGrpSpPr>
        <p:grpSpPr bwMode="auto">
          <a:xfrm>
            <a:off x="7531958" y="4473878"/>
            <a:ext cx="284691" cy="577481"/>
            <a:chOff x="4140" y="429"/>
            <a:chExt cx="1425" cy="2396"/>
          </a:xfrm>
        </p:grpSpPr>
        <p:sp>
          <p:nvSpPr>
            <p:cNvPr id="401" name="Freeform 128">
              <a:extLst>
                <a:ext uri="{FF2B5EF4-FFF2-40B4-BE49-F238E27FC236}">
                  <a16:creationId xmlns:a16="http://schemas.microsoft.com/office/drawing/2014/main" id="{CDE4EA92-43F5-C648-9A6C-E9056B530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2" name="Rectangle 129">
              <a:extLst>
                <a:ext uri="{FF2B5EF4-FFF2-40B4-BE49-F238E27FC236}">
                  <a16:creationId xmlns:a16="http://schemas.microsoft.com/office/drawing/2014/main" id="{AA5B00D6-3312-7844-B058-10026A6BD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3" name="Freeform 130">
              <a:extLst>
                <a:ext uri="{FF2B5EF4-FFF2-40B4-BE49-F238E27FC236}">
                  <a16:creationId xmlns:a16="http://schemas.microsoft.com/office/drawing/2014/main" id="{027D1F88-5C4B-6F4F-B91D-DE0B9249D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4" name="Freeform 131">
              <a:extLst>
                <a:ext uri="{FF2B5EF4-FFF2-40B4-BE49-F238E27FC236}">
                  <a16:creationId xmlns:a16="http://schemas.microsoft.com/office/drawing/2014/main" id="{727D8677-A797-794C-AA30-D4400E7BE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5" name="Rectangle 132">
              <a:extLst>
                <a:ext uri="{FF2B5EF4-FFF2-40B4-BE49-F238E27FC236}">
                  <a16:creationId xmlns:a16="http://schemas.microsoft.com/office/drawing/2014/main" id="{EB2FFBCE-C89F-BA45-B3E6-368DBC16E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06" name="Group 133">
              <a:extLst>
                <a:ext uri="{FF2B5EF4-FFF2-40B4-BE49-F238E27FC236}">
                  <a16:creationId xmlns:a16="http://schemas.microsoft.com/office/drawing/2014/main" id="{D9B4D6C3-55E2-914C-9392-B06DB43BF6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1" name="AutoShape 134">
                <a:extLst>
                  <a:ext uri="{FF2B5EF4-FFF2-40B4-BE49-F238E27FC236}">
                    <a16:creationId xmlns:a16="http://schemas.microsoft.com/office/drawing/2014/main" id="{C69DD16D-9B89-454E-86FE-146165B84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32" name="AutoShape 135">
                <a:extLst>
                  <a:ext uri="{FF2B5EF4-FFF2-40B4-BE49-F238E27FC236}">
                    <a16:creationId xmlns:a16="http://schemas.microsoft.com/office/drawing/2014/main" id="{C5088E43-3534-E14E-B8F5-D6373D3DC0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07" name="Rectangle 136">
              <a:extLst>
                <a:ext uri="{FF2B5EF4-FFF2-40B4-BE49-F238E27FC236}">
                  <a16:creationId xmlns:a16="http://schemas.microsoft.com/office/drawing/2014/main" id="{10AC52A8-0502-8D4A-AC13-7CB92F60C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08" name="Group 137">
              <a:extLst>
                <a:ext uri="{FF2B5EF4-FFF2-40B4-BE49-F238E27FC236}">
                  <a16:creationId xmlns:a16="http://schemas.microsoft.com/office/drawing/2014/main" id="{74705E03-7801-7B48-B480-350446C443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29" name="AutoShape 138">
                <a:extLst>
                  <a:ext uri="{FF2B5EF4-FFF2-40B4-BE49-F238E27FC236}">
                    <a16:creationId xmlns:a16="http://schemas.microsoft.com/office/drawing/2014/main" id="{99F3069A-6DD0-8644-9400-4D75C6E7A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30" name="AutoShape 139">
                <a:extLst>
                  <a:ext uri="{FF2B5EF4-FFF2-40B4-BE49-F238E27FC236}">
                    <a16:creationId xmlns:a16="http://schemas.microsoft.com/office/drawing/2014/main" id="{5CD3DB9D-6837-A440-8052-1C258BC50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09" name="Rectangle 140">
              <a:extLst>
                <a:ext uri="{FF2B5EF4-FFF2-40B4-BE49-F238E27FC236}">
                  <a16:creationId xmlns:a16="http://schemas.microsoft.com/office/drawing/2014/main" id="{5E25305B-0E4D-B64C-986D-5C8970801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10" name="Rectangle 141">
              <a:extLst>
                <a:ext uri="{FF2B5EF4-FFF2-40B4-BE49-F238E27FC236}">
                  <a16:creationId xmlns:a16="http://schemas.microsoft.com/office/drawing/2014/main" id="{9BE5A888-367B-F34A-89D6-EDE1723A2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11" name="Group 142">
              <a:extLst>
                <a:ext uri="{FF2B5EF4-FFF2-40B4-BE49-F238E27FC236}">
                  <a16:creationId xmlns:a16="http://schemas.microsoft.com/office/drawing/2014/main" id="{6A6FAD94-34FC-AE44-83CD-8483AEB15B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27" name="AutoShape 143">
                <a:extLst>
                  <a:ext uri="{FF2B5EF4-FFF2-40B4-BE49-F238E27FC236}">
                    <a16:creationId xmlns:a16="http://schemas.microsoft.com/office/drawing/2014/main" id="{FDB729FC-0BB7-714B-8CB7-04CEB3A7D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28" name="AutoShape 144">
                <a:extLst>
                  <a:ext uri="{FF2B5EF4-FFF2-40B4-BE49-F238E27FC236}">
                    <a16:creationId xmlns:a16="http://schemas.microsoft.com/office/drawing/2014/main" id="{26E1758B-606B-A54A-B37B-4D5B7FB64E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12" name="Freeform 145">
              <a:extLst>
                <a:ext uri="{FF2B5EF4-FFF2-40B4-BE49-F238E27FC236}">
                  <a16:creationId xmlns:a16="http://schemas.microsoft.com/office/drawing/2014/main" id="{CA66D6F4-6566-2346-AE37-5D4696803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13" name="Group 146">
              <a:extLst>
                <a:ext uri="{FF2B5EF4-FFF2-40B4-BE49-F238E27FC236}">
                  <a16:creationId xmlns:a16="http://schemas.microsoft.com/office/drawing/2014/main" id="{14E0B7CB-EDF8-5B41-B427-8AD65964DE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25" name="AutoShape 147">
                <a:extLst>
                  <a:ext uri="{FF2B5EF4-FFF2-40B4-BE49-F238E27FC236}">
                    <a16:creationId xmlns:a16="http://schemas.microsoft.com/office/drawing/2014/main" id="{467127AD-2CB0-8C45-8018-5848115D9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26" name="AutoShape 148">
                <a:extLst>
                  <a:ext uri="{FF2B5EF4-FFF2-40B4-BE49-F238E27FC236}">
                    <a16:creationId xmlns:a16="http://schemas.microsoft.com/office/drawing/2014/main" id="{0796E888-44D7-9F44-8AFE-FED1CF4EB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14" name="Rectangle 149">
              <a:extLst>
                <a:ext uri="{FF2B5EF4-FFF2-40B4-BE49-F238E27FC236}">
                  <a16:creationId xmlns:a16="http://schemas.microsoft.com/office/drawing/2014/main" id="{4E54C520-F74E-674F-A888-F85B55FA5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15" name="Freeform 150">
              <a:extLst>
                <a:ext uri="{FF2B5EF4-FFF2-40B4-BE49-F238E27FC236}">
                  <a16:creationId xmlns:a16="http://schemas.microsoft.com/office/drawing/2014/main" id="{0B18E885-C455-204F-9F4D-7CADCD00C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6" name="Freeform 151">
              <a:extLst>
                <a:ext uri="{FF2B5EF4-FFF2-40B4-BE49-F238E27FC236}">
                  <a16:creationId xmlns:a16="http://schemas.microsoft.com/office/drawing/2014/main" id="{2B747C07-7872-A24D-BBEF-F9E8EAAF1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7" name="Oval 152">
              <a:extLst>
                <a:ext uri="{FF2B5EF4-FFF2-40B4-BE49-F238E27FC236}">
                  <a16:creationId xmlns:a16="http://schemas.microsoft.com/office/drawing/2014/main" id="{AD0A4401-053C-AC45-9D2C-65FFC62C7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18" name="Freeform 153">
              <a:extLst>
                <a:ext uri="{FF2B5EF4-FFF2-40B4-BE49-F238E27FC236}">
                  <a16:creationId xmlns:a16="http://schemas.microsoft.com/office/drawing/2014/main" id="{89E1D87C-2C15-6646-AFDC-9A1416DDE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9" name="AutoShape 154">
              <a:extLst>
                <a:ext uri="{FF2B5EF4-FFF2-40B4-BE49-F238E27FC236}">
                  <a16:creationId xmlns:a16="http://schemas.microsoft.com/office/drawing/2014/main" id="{66C645BA-D886-044E-8239-D4BE8DA9A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0" name="AutoShape 155">
              <a:extLst>
                <a:ext uri="{FF2B5EF4-FFF2-40B4-BE49-F238E27FC236}">
                  <a16:creationId xmlns:a16="http://schemas.microsoft.com/office/drawing/2014/main" id="{5747D9F6-ED38-1747-B38A-3A0F3326F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1" name="Oval 156">
              <a:extLst>
                <a:ext uri="{FF2B5EF4-FFF2-40B4-BE49-F238E27FC236}">
                  <a16:creationId xmlns:a16="http://schemas.microsoft.com/office/drawing/2014/main" id="{0317D36C-EC57-0840-A957-CE85B2AD9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2" name="Oval 157">
              <a:extLst>
                <a:ext uri="{FF2B5EF4-FFF2-40B4-BE49-F238E27FC236}">
                  <a16:creationId xmlns:a16="http://schemas.microsoft.com/office/drawing/2014/main" id="{540537FD-C807-3D49-8566-6C4A55E3A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23" name="Oval 158">
              <a:extLst>
                <a:ext uri="{FF2B5EF4-FFF2-40B4-BE49-F238E27FC236}">
                  <a16:creationId xmlns:a16="http://schemas.microsoft.com/office/drawing/2014/main" id="{23CFD8C3-6E99-8C40-806D-0A745B836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4" name="Rectangle 159">
              <a:extLst>
                <a:ext uri="{FF2B5EF4-FFF2-40B4-BE49-F238E27FC236}">
                  <a16:creationId xmlns:a16="http://schemas.microsoft.com/office/drawing/2014/main" id="{8A5D6DAA-891A-F544-9751-D8BAAF267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37" name="Group 160">
            <a:extLst>
              <a:ext uri="{FF2B5EF4-FFF2-40B4-BE49-F238E27FC236}">
                <a16:creationId xmlns:a16="http://schemas.microsoft.com/office/drawing/2014/main" id="{4D8A606A-8EFC-7640-A900-5D4C81F03937}"/>
              </a:ext>
            </a:extLst>
          </p:cNvPr>
          <p:cNvGrpSpPr>
            <a:grpSpLocks/>
          </p:cNvGrpSpPr>
          <p:nvPr/>
        </p:nvGrpSpPr>
        <p:grpSpPr bwMode="auto">
          <a:xfrm>
            <a:off x="585296" y="5655276"/>
            <a:ext cx="645431" cy="569172"/>
            <a:chOff x="-44" y="1473"/>
            <a:chExt cx="981" cy="1105"/>
          </a:xfrm>
        </p:grpSpPr>
        <p:pic>
          <p:nvPicPr>
            <p:cNvPr id="399" name="Picture 161" descr="desktop_computer_stylized_medium">
              <a:extLst>
                <a:ext uri="{FF2B5EF4-FFF2-40B4-BE49-F238E27FC236}">
                  <a16:creationId xmlns:a16="http://schemas.microsoft.com/office/drawing/2014/main" id="{F51E3138-EF14-9E48-9BD4-406B983C41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0" name="Freeform 162">
              <a:extLst>
                <a:ext uri="{FF2B5EF4-FFF2-40B4-BE49-F238E27FC236}">
                  <a16:creationId xmlns:a16="http://schemas.microsoft.com/office/drawing/2014/main" id="{1256EDE8-FC43-7540-94FC-794D24BB662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38" name="Group 163">
            <a:extLst>
              <a:ext uri="{FF2B5EF4-FFF2-40B4-BE49-F238E27FC236}">
                <a16:creationId xmlns:a16="http://schemas.microsoft.com/office/drawing/2014/main" id="{0E7884E3-4890-9244-AEB3-FF8C9DC515D6}"/>
              </a:ext>
            </a:extLst>
          </p:cNvPr>
          <p:cNvGrpSpPr>
            <a:grpSpLocks/>
          </p:cNvGrpSpPr>
          <p:nvPr/>
        </p:nvGrpSpPr>
        <p:grpSpPr bwMode="auto">
          <a:xfrm>
            <a:off x="7141970" y="5736859"/>
            <a:ext cx="284691" cy="577481"/>
            <a:chOff x="4140" y="429"/>
            <a:chExt cx="1425" cy="2396"/>
          </a:xfrm>
        </p:grpSpPr>
        <p:sp>
          <p:nvSpPr>
            <p:cNvPr id="367" name="Freeform 164">
              <a:extLst>
                <a:ext uri="{FF2B5EF4-FFF2-40B4-BE49-F238E27FC236}">
                  <a16:creationId xmlns:a16="http://schemas.microsoft.com/office/drawing/2014/main" id="{3564F793-BB5B-2049-A377-2092094C0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8" name="Rectangle 165">
              <a:extLst>
                <a:ext uri="{FF2B5EF4-FFF2-40B4-BE49-F238E27FC236}">
                  <a16:creationId xmlns:a16="http://schemas.microsoft.com/office/drawing/2014/main" id="{EF360F4F-5495-6B4D-B6E0-552EB9DCA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69" name="Freeform 166">
              <a:extLst>
                <a:ext uri="{FF2B5EF4-FFF2-40B4-BE49-F238E27FC236}">
                  <a16:creationId xmlns:a16="http://schemas.microsoft.com/office/drawing/2014/main" id="{49576006-660E-9B47-AFBF-364EFC883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0" name="Freeform 167">
              <a:extLst>
                <a:ext uri="{FF2B5EF4-FFF2-40B4-BE49-F238E27FC236}">
                  <a16:creationId xmlns:a16="http://schemas.microsoft.com/office/drawing/2014/main" id="{8EB33FC8-E304-CE41-9CD6-0AD73C99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1" name="Rectangle 168">
              <a:extLst>
                <a:ext uri="{FF2B5EF4-FFF2-40B4-BE49-F238E27FC236}">
                  <a16:creationId xmlns:a16="http://schemas.microsoft.com/office/drawing/2014/main" id="{6C778B32-41A0-8244-BBE2-93B6E1761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72" name="Group 169">
              <a:extLst>
                <a:ext uri="{FF2B5EF4-FFF2-40B4-BE49-F238E27FC236}">
                  <a16:creationId xmlns:a16="http://schemas.microsoft.com/office/drawing/2014/main" id="{7BA4195B-DEBE-4B4C-9882-FED7243E72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7" name="AutoShape 170">
                <a:extLst>
                  <a:ext uri="{FF2B5EF4-FFF2-40B4-BE49-F238E27FC236}">
                    <a16:creationId xmlns:a16="http://schemas.microsoft.com/office/drawing/2014/main" id="{C3147CE6-9A26-0846-A572-5121F21F6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98" name="AutoShape 171">
                <a:extLst>
                  <a:ext uri="{FF2B5EF4-FFF2-40B4-BE49-F238E27FC236}">
                    <a16:creationId xmlns:a16="http://schemas.microsoft.com/office/drawing/2014/main" id="{E60D0823-A680-E749-BF37-E473D78B1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73" name="Rectangle 172">
              <a:extLst>
                <a:ext uri="{FF2B5EF4-FFF2-40B4-BE49-F238E27FC236}">
                  <a16:creationId xmlns:a16="http://schemas.microsoft.com/office/drawing/2014/main" id="{FC18395B-F97E-B149-8E05-15194860B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74" name="Group 173">
              <a:extLst>
                <a:ext uri="{FF2B5EF4-FFF2-40B4-BE49-F238E27FC236}">
                  <a16:creationId xmlns:a16="http://schemas.microsoft.com/office/drawing/2014/main" id="{2BA003D7-82C2-B445-B5A2-C950E112D3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5" name="AutoShape 174">
                <a:extLst>
                  <a:ext uri="{FF2B5EF4-FFF2-40B4-BE49-F238E27FC236}">
                    <a16:creationId xmlns:a16="http://schemas.microsoft.com/office/drawing/2014/main" id="{FAC3334E-F98D-3143-8A22-9FBE21555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96" name="AutoShape 175">
                <a:extLst>
                  <a:ext uri="{FF2B5EF4-FFF2-40B4-BE49-F238E27FC236}">
                    <a16:creationId xmlns:a16="http://schemas.microsoft.com/office/drawing/2014/main" id="{E2C9795D-E16D-BA42-A574-5505AF764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75" name="Rectangle 176">
              <a:extLst>
                <a:ext uri="{FF2B5EF4-FFF2-40B4-BE49-F238E27FC236}">
                  <a16:creationId xmlns:a16="http://schemas.microsoft.com/office/drawing/2014/main" id="{E8ADCEF9-A7C3-1346-9F35-EAE9DE327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76" name="Rectangle 177">
              <a:extLst>
                <a:ext uri="{FF2B5EF4-FFF2-40B4-BE49-F238E27FC236}">
                  <a16:creationId xmlns:a16="http://schemas.microsoft.com/office/drawing/2014/main" id="{04D364FF-2C20-5C4D-B865-EF176AD2D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77" name="Group 178">
              <a:extLst>
                <a:ext uri="{FF2B5EF4-FFF2-40B4-BE49-F238E27FC236}">
                  <a16:creationId xmlns:a16="http://schemas.microsoft.com/office/drawing/2014/main" id="{62CBF903-6CC6-274F-B178-5CF7DFE4E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93" name="AutoShape 179">
                <a:extLst>
                  <a:ext uri="{FF2B5EF4-FFF2-40B4-BE49-F238E27FC236}">
                    <a16:creationId xmlns:a16="http://schemas.microsoft.com/office/drawing/2014/main" id="{204B8DDB-66CE-734E-B5AA-D99AAFCB5D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94" name="AutoShape 180">
                <a:extLst>
                  <a:ext uri="{FF2B5EF4-FFF2-40B4-BE49-F238E27FC236}">
                    <a16:creationId xmlns:a16="http://schemas.microsoft.com/office/drawing/2014/main" id="{1C725834-7BCF-624D-ADAE-62F2539CD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78" name="Freeform 181">
              <a:extLst>
                <a:ext uri="{FF2B5EF4-FFF2-40B4-BE49-F238E27FC236}">
                  <a16:creationId xmlns:a16="http://schemas.microsoft.com/office/drawing/2014/main" id="{98340748-8514-DB48-90DD-355362472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9" name="Group 182">
              <a:extLst>
                <a:ext uri="{FF2B5EF4-FFF2-40B4-BE49-F238E27FC236}">
                  <a16:creationId xmlns:a16="http://schemas.microsoft.com/office/drawing/2014/main" id="{F9562A1A-DA6F-9849-AC85-D69A990FF6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91" name="AutoShape 183">
                <a:extLst>
                  <a:ext uri="{FF2B5EF4-FFF2-40B4-BE49-F238E27FC236}">
                    <a16:creationId xmlns:a16="http://schemas.microsoft.com/office/drawing/2014/main" id="{A670CFDF-AFF7-A547-9CF4-9F926AE4D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92" name="AutoShape 184">
                <a:extLst>
                  <a:ext uri="{FF2B5EF4-FFF2-40B4-BE49-F238E27FC236}">
                    <a16:creationId xmlns:a16="http://schemas.microsoft.com/office/drawing/2014/main" id="{8B989888-AABB-1E49-9382-C06BFA14B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80" name="Rectangle 185">
              <a:extLst>
                <a:ext uri="{FF2B5EF4-FFF2-40B4-BE49-F238E27FC236}">
                  <a16:creationId xmlns:a16="http://schemas.microsoft.com/office/drawing/2014/main" id="{BB8DEF06-6B12-6A43-8D15-89B827E3F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1" name="Freeform 186">
              <a:extLst>
                <a:ext uri="{FF2B5EF4-FFF2-40B4-BE49-F238E27FC236}">
                  <a16:creationId xmlns:a16="http://schemas.microsoft.com/office/drawing/2014/main" id="{D46CBF71-1AA1-1848-B7FE-0B5B429E7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2" name="Freeform 187">
              <a:extLst>
                <a:ext uri="{FF2B5EF4-FFF2-40B4-BE49-F238E27FC236}">
                  <a16:creationId xmlns:a16="http://schemas.microsoft.com/office/drawing/2014/main" id="{E33DBEE9-2A43-1846-9129-67A75C2B4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3" name="Oval 188">
              <a:extLst>
                <a:ext uri="{FF2B5EF4-FFF2-40B4-BE49-F238E27FC236}">
                  <a16:creationId xmlns:a16="http://schemas.microsoft.com/office/drawing/2014/main" id="{4184AD3D-A3AA-D744-B0D4-86BC19CF8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4" name="Freeform 189">
              <a:extLst>
                <a:ext uri="{FF2B5EF4-FFF2-40B4-BE49-F238E27FC236}">
                  <a16:creationId xmlns:a16="http://schemas.microsoft.com/office/drawing/2014/main" id="{30BD63BA-1E7E-5543-8241-5EE587F00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5" name="AutoShape 190">
              <a:extLst>
                <a:ext uri="{FF2B5EF4-FFF2-40B4-BE49-F238E27FC236}">
                  <a16:creationId xmlns:a16="http://schemas.microsoft.com/office/drawing/2014/main" id="{221FD49B-FBB4-D44C-A5B9-40C856B44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6" name="AutoShape 191">
              <a:extLst>
                <a:ext uri="{FF2B5EF4-FFF2-40B4-BE49-F238E27FC236}">
                  <a16:creationId xmlns:a16="http://schemas.microsoft.com/office/drawing/2014/main" id="{E02AA9C5-4176-1C44-A6F0-A95EC3240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7" name="Oval 192">
              <a:extLst>
                <a:ext uri="{FF2B5EF4-FFF2-40B4-BE49-F238E27FC236}">
                  <a16:creationId xmlns:a16="http://schemas.microsoft.com/office/drawing/2014/main" id="{DB848E75-06E4-9845-A916-4E09A522E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8" name="Oval 193">
              <a:extLst>
                <a:ext uri="{FF2B5EF4-FFF2-40B4-BE49-F238E27FC236}">
                  <a16:creationId xmlns:a16="http://schemas.microsoft.com/office/drawing/2014/main" id="{E1CC4DA0-CE21-7849-ADF5-B8258F6A7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" name="Oval 194">
              <a:extLst>
                <a:ext uri="{FF2B5EF4-FFF2-40B4-BE49-F238E27FC236}">
                  <a16:creationId xmlns:a16="http://schemas.microsoft.com/office/drawing/2014/main" id="{FB60D991-801A-5D49-A562-F17DB7672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0" name="Rectangle 195">
              <a:extLst>
                <a:ext uri="{FF2B5EF4-FFF2-40B4-BE49-F238E27FC236}">
                  <a16:creationId xmlns:a16="http://schemas.microsoft.com/office/drawing/2014/main" id="{E71FA6D2-7AE4-AB49-97A1-DC456EBD0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39" name="Line 57">
            <a:extLst>
              <a:ext uri="{FF2B5EF4-FFF2-40B4-BE49-F238E27FC236}">
                <a16:creationId xmlns:a16="http://schemas.microsoft.com/office/drawing/2014/main" id="{249CC5AB-AB21-0542-9359-82773A70F7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368" y="5988369"/>
            <a:ext cx="100991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0" name="Line 57">
            <a:extLst>
              <a:ext uri="{FF2B5EF4-FFF2-40B4-BE49-F238E27FC236}">
                <a16:creationId xmlns:a16="http://schemas.microsoft.com/office/drawing/2014/main" id="{D195CB72-88E8-C440-A559-6FA4F63B9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1196" y="4853221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1" name="Line 57">
            <a:extLst>
              <a:ext uri="{FF2B5EF4-FFF2-40B4-BE49-F238E27FC236}">
                <a16:creationId xmlns:a16="http://schemas.microsoft.com/office/drawing/2014/main" id="{4BEB9C9E-14C1-E440-B93B-C474D1D307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9391" y="5991438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D2E444DF-6D2A-054F-ACC0-9BC78029DB62}"/>
              </a:ext>
            </a:extLst>
          </p:cNvPr>
          <p:cNvGrpSpPr/>
          <p:nvPr/>
        </p:nvGrpSpPr>
        <p:grpSpPr>
          <a:xfrm>
            <a:off x="4030362" y="5218953"/>
            <a:ext cx="821858" cy="897821"/>
            <a:chOff x="4030362" y="5218953"/>
            <a:chExt cx="821858" cy="897821"/>
          </a:xfrm>
        </p:grpSpPr>
        <p:sp>
          <p:nvSpPr>
            <p:cNvPr id="350" name="Line 77">
              <a:extLst>
                <a:ext uri="{FF2B5EF4-FFF2-40B4-BE49-F238E27FC236}">
                  <a16:creationId xmlns:a16="http://schemas.microsoft.com/office/drawing/2014/main" id="{2609129D-FECD-5541-8755-40B9535EF2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2190" y="5608320"/>
              <a:ext cx="295050" cy="508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51" name="Group 350">
              <a:extLst>
                <a:ext uri="{FF2B5EF4-FFF2-40B4-BE49-F238E27FC236}">
                  <a16:creationId xmlns:a16="http://schemas.microsoft.com/office/drawing/2014/main" id="{DC9E0C42-D0D0-C642-A75B-D2B504E09F89}"/>
                </a:ext>
              </a:extLst>
            </p:cNvPr>
            <p:cNvGrpSpPr/>
            <p:nvPr/>
          </p:nvGrpSpPr>
          <p:grpSpPr>
            <a:xfrm>
              <a:off x="4030362" y="5218953"/>
              <a:ext cx="821858" cy="355937"/>
              <a:chOff x="6859123" y="5156933"/>
              <a:chExt cx="456701" cy="226548"/>
            </a:xfrm>
          </p:grpSpPr>
          <p:sp>
            <p:nvSpPr>
              <p:cNvPr id="352" name="Rectangle 351">
                <a:extLst>
                  <a:ext uri="{FF2B5EF4-FFF2-40B4-BE49-F238E27FC236}">
                    <a16:creationId xmlns:a16="http://schemas.microsoft.com/office/drawing/2014/main" id="{E85536C7-7667-104C-AC53-1ACBD3293324}"/>
                  </a:ext>
                </a:extLst>
              </p:cNvPr>
              <p:cNvSpPr/>
              <p:nvPr/>
            </p:nvSpPr>
            <p:spPr>
              <a:xfrm>
                <a:off x="6859123" y="5156933"/>
                <a:ext cx="456701" cy="226548"/>
              </a:xfrm>
              <a:prstGeom prst="rect">
                <a:avLst/>
              </a:prstGeom>
              <a:solidFill>
                <a:srgbClr val="F989B2"/>
              </a:solidFill>
              <a:ln w="222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353" name="Straight Connector 352">
                <a:extLst>
                  <a:ext uri="{FF2B5EF4-FFF2-40B4-BE49-F238E27FC236}">
                    <a16:creationId xmlns:a16="http://schemas.microsoft.com/office/drawing/2014/main" id="{0F6C01FB-9ABA-2B44-8CD3-912673CE784D}"/>
                  </a:ext>
                </a:extLst>
              </p:cNvPr>
              <p:cNvCxnSpPr/>
              <p:nvPr/>
            </p:nvCxnSpPr>
            <p:spPr>
              <a:xfrm flipV="1">
                <a:off x="724911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>
                <a:extLst>
                  <a:ext uri="{FF2B5EF4-FFF2-40B4-BE49-F238E27FC236}">
                    <a16:creationId xmlns:a16="http://schemas.microsoft.com/office/drawing/2014/main" id="{3479AC20-C321-4140-9DF7-DAE3A82CAFBF}"/>
                  </a:ext>
                </a:extLst>
              </p:cNvPr>
              <p:cNvCxnSpPr/>
              <p:nvPr/>
            </p:nvCxnSpPr>
            <p:spPr>
              <a:xfrm flipV="1">
                <a:off x="7197800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:a16="http://schemas.microsoft.com/office/drawing/2014/main" id="{5D7A5D36-0D51-274E-BD57-89216EE3D0ED}"/>
                  </a:ext>
                </a:extLst>
              </p:cNvPr>
              <p:cNvCxnSpPr/>
              <p:nvPr/>
            </p:nvCxnSpPr>
            <p:spPr>
              <a:xfrm flipV="1">
                <a:off x="714648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>
                <a:extLst>
                  <a:ext uri="{FF2B5EF4-FFF2-40B4-BE49-F238E27FC236}">
                    <a16:creationId xmlns:a16="http://schemas.microsoft.com/office/drawing/2014/main" id="{8C56DC83-453E-884E-88C0-5F16F3D2F239}"/>
                  </a:ext>
                </a:extLst>
              </p:cNvPr>
              <p:cNvCxnSpPr/>
              <p:nvPr/>
            </p:nvCxnSpPr>
            <p:spPr>
              <a:xfrm flipV="1">
                <a:off x="709517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>
                <a:extLst>
                  <a:ext uri="{FF2B5EF4-FFF2-40B4-BE49-F238E27FC236}">
                    <a16:creationId xmlns:a16="http://schemas.microsoft.com/office/drawing/2014/main" id="{F486F91F-497E-4840-99FF-2F6E93438A65}"/>
                  </a:ext>
                </a:extLst>
              </p:cNvPr>
              <p:cNvCxnSpPr/>
              <p:nvPr/>
            </p:nvCxnSpPr>
            <p:spPr>
              <a:xfrm flipV="1">
                <a:off x="7043856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>
                <a:extLst>
                  <a:ext uri="{FF2B5EF4-FFF2-40B4-BE49-F238E27FC236}">
                    <a16:creationId xmlns:a16="http://schemas.microsoft.com/office/drawing/2014/main" id="{F367282B-BA64-9F40-80F4-FC127E0FBA3C}"/>
                  </a:ext>
                </a:extLst>
              </p:cNvPr>
              <p:cNvCxnSpPr/>
              <p:nvPr/>
            </p:nvCxnSpPr>
            <p:spPr>
              <a:xfrm flipV="1">
                <a:off x="699254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>
                <a:extLst>
                  <a:ext uri="{FF2B5EF4-FFF2-40B4-BE49-F238E27FC236}">
                    <a16:creationId xmlns:a16="http://schemas.microsoft.com/office/drawing/2014/main" id="{B165A859-F8AA-894A-AA38-F397DF087DF1}"/>
                  </a:ext>
                </a:extLst>
              </p:cNvPr>
              <p:cNvCxnSpPr/>
              <p:nvPr/>
            </p:nvCxnSpPr>
            <p:spPr>
              <a:xfrm flipV="1">
                <a:off x="6941227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5" name="Freeform 91">
            <a:extLst>
              <a:ext uri="{FF2B5EF4-FFF2-40B4-BE49-F238E27FC236}">
                <a16:creationId xmlns:a16="http://schemas.microsoft.com/office/drawing/2014/main" id="{FE9A735A-D29D-5048-9B95-09DCFCC19EE5}"/>
              </a:ext>
            </a:extLst>
          </p:cNvPr>
          <p:cNvSpPr>
            <a:spLocks/>
          </p:cNvSpPr>
          <p:nvPr/>
        </p:nvSpPr>
        <p:spPr bwMode="auto">
          <a:xfrm>
            <a:off x="2803354" y="3659588"/>
            <a:ext cx="4211870" cy="1670126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D2EA7F33-E890-F044-9EFA-B51D448A85C4}"/>
              </a:ext>
            </a:extLst>
          </p:cNvPr>
          <p:cNvGrpSpPr/>
          <p:nvPr/>
        </p:nvGrpSpPr>
        <p:grpSpPr>
          <a:xfrm>
            <a:off x="1586591" y="4743924"/>
            <a:ext cx="4913849" cy="1346072"/>
            <a:chOff x="5641439" y="2685215"/>
            <a:chExt cx="4000500" cy="1028700"/>
          </a:xfrm>
        </p:grpSpPr>
        <p:sp>
          <p:nvSpPr>
            <p:cNvPr id="347" name="Oval 73">
              <a:extLst>
                <a:ext uri="{FF2B5EF4-FFF2-40B4-BE49-F238E27FC236}">
                  <a16:creationId xmlns:a16="http://schemas.microsoft.com/office/drawing/2014/main" id="{3265C07F-8CC7-8143-AF1A-B97C285AC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439" y="2685215"/>
              <a:ext cx="92075" cy="90487"/>
            </a:xfrm>
            <a:prstGeom prst="ellipse">
              <a:avLst/>
            </a:prstGeom>
            <a:solidFill>
              <a:srgbClr val="0013A3"/>
            </a:solidFill>
            <a:ln w="9525">
              <a:solidFill>
                <a:srgbClr val="0013A3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8" name="Freeform 90">
              <a:extLst>
                <a:ext uri="{FF2B5EF4-FFF2-40B4-BE49-F238E27FC236}">
                  <a16:creationId xmlns:a16="http://schemas.microsoft.com/office/drawing/2014/main" id="{342C12D1-D3C0-854C-B5E9-1645E78B3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064" y="2761415"/>
              <a:ext cx="3952875" cy="9525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2147483647 h 1501"/>
                <a:gd name="T4" fmla="*/ 2147483647 w 6225"/>
                <a:gd name="T5" fmla="*/ 2147483647 h 1501"/>
                <a:gd name="T6" fmla="*/ 2147483647 w 6225"/>
                <a:gd name="T7" fmla="*/ 2147483647 h 1501"/>
                <a:gd name="T8" fmla="*/ 2147483647 w 6225"/>
                <a:gd name="T9" fmla="*/ 2147483647 h 1501"/>
                <a:gd name="T10" fmla="*/ 2147483647 w 6225"/>
                <a:gd name="T11" fmla="*/ 2147483647 h 1501"/>
                <a:gd name="T12" fmla="*/ 2147483647 w 6225"/>
                <a:gd name="T13" fmla="*/ 2147483647 h 1501"/>
                <a:gd name="T14" fmla="*/ 2147483647 w 6225"/>
                <a:gd name="T15" fmla="*/ 2147483647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 cmpd="sng">
              <a:solidFill>
                <a:srgbClr val="0013A3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2</a:t>
            </a:r>
            <a:endParaRPr lang="en-US" sz="4400" b="0" dirty="0"/>
          </a:p>
        </p:txBody>
      </p:sp>
      <p:sp>
        <p:nvSpPr>
          <p:cNvPr id="215" name="Oval 217">
            <a:extLst>
              <a:ext uri="{FF2B5EF4-FFF2-40B4-BE49-F238E27FC236}">
                <a16:creationId xmlns:a16="http://schemas.microsoft.com/office/drawing/2014/main" id="{E8380F29-F9DD-FD41-A743-32A2D2C03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838" y="3616325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0" name="Oval 232">
            <a:extLst>
              <a:ext uri="{FF2B5EF4-FFF2-40B4-BE49-F238E27FC236}">
                <a16:creationId xmlns:a16="http://schemas.microsoft.com/office/drawing/2014/main" id="{6F587E7E-71AC-E54E-91B9-31091ED34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838" y="3849688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5" name="Rectangle 241">
            <a:extLst>
              <a:ext uri="{FF2B5EF4-FFF2-40B4-BE49-F238E27FC236}">
                <a16:creationId xmlns:a16="http://schemas.microsoft.com/office/drawing/2014/main" id="{17406B91-ED98-7540-A5E7-482325DFD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3590925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6" name="Rectangle 242">
            <a:extLst>
              <a:ext uri="{FF2B5EF4-FFF2-40B4-BE49-F238E27FC236}">
                <a16:creationId xmlns:a16="http://schemas.microsoft.com/office/drawing/2014/main" id="{16D1BB3A-2730-5542-A67A-DC96F7F3C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24288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7" name="Text Box 243">
            <a:extLst>
              <a:ext uri="{FF2B5EF4-FFF2-40B4-BE49-F238E27FC236}">
                <a16:creationId xmlns:a16="http://schemas.microsoft.com/office/drawing/2014/main" id="{0D22406C-BED1-1A4C-A523-FB8EDCECF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510" y="3714750"/>
            <a:ext cx="7264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копия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8" name="Text Box 259">
            <a:extLst>
              <a:ext uri="{FF2B5EF4-FFF2-40B4-BE49-F238E27FC236}">
                <a16:creationId xmlns:a16="http://schemas.microsoft.com/office/drawing/2014/main" id="{586FFC28-194B-2246-81D3-22BA6BAE9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701" y="4541675"/>
            <a:ext cx="2183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Свободное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пространство буфера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!</a:t>
            </a:r>
          </a:p>
        </p:txBody>
      </p:sp>
      <p:sp>
        <p:nvSpPr>
          <p:cNvPr id="319" name="Rectangle 3">
            <a:extLst>
              <a:ext uri="{FF2B5EF4-FFF2-40B4-BE49-F238E27FC236}">
                <a16:creationId xmlns:a16="http://schemas.microsoft.com/office/drawing/2014/main" id="{E5E65C79-ACE3-1743-A76E-FFA95B9A44A1}"/>
              </a:ext>
            </a:extLst>
          </p:cNvPr>
          <p:cNvSpPr txBox="1">
            <a:spLocks noChangeArrowheads="1"/>
          </p:cNvSpPr>
          <p:nvPr/>
        </p:nvSpPr>
        <p:spPr>
          <a:xfrm>
            <a:off x="592471" y="1287763"/>
            <a:ext cx="7623176" cy="143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Идеализация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исчерпывающие сведения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66725" marR="0" lvl="0" indent="-227013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Отправитель отправляет, только когда доступны буферы маршрутизатора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352425" marR="0" lvl="0" indent="-22225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3" name="Text Box 219">
            <a:extLst>
              <a:ext uri="{FF2B5EF4-FFF2-40B4-BE49-F238E27FC236}">
                <a16:creationId xmlns:a16="http://schemas.microsoft.com/office/drawing/2014/main" id="{52831C5B-CB06-DA40-A231-55AF76B69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3488" y="3629025"/>
            <a:ext cx="59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itchFamily="2" charset="2"/>
                <a:ea typeface="ＭＳ Ｐゴシック" panose="020B0600070205080204" pitchFamily="34" charset="-128"/>
                <a:cs typeface="+mn-cs"/>
              </a:rPr>
              <a:t>l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out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64" name="Line 236">
            <a:extLst>
              <a:ext uri="{FF2B5EF4-FFF2-40B4-BE49-F238E27FC236}">
                <a16:creationId xmlns:a16="http://schemas.microsoft.com/office/drawing/2014/main" id="{AFF1C7E6-124D-294E-B63A-863323A2A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6763" y="3835400"/>
            <a:ext cx="5143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466" name="Group 465">
            <a:extLst>
              <a:ext uri="{FF2B5EF4-FFF2-40B4-BE49-F238E27FC236}">
                <a16:creationId xmlns:a16="http://schemas.microsoft.com/office/drawing/2014/main" id="{B447B17F-F2FC-BA4D-B4F5-E4177AE17CB6}"/>
              </a:ext>
            </a:extLst>
          </p:cNvPr>
          <p:cNvGrpSpPr/>
          <p:nvPr/>
        </p:nvGrpSpPr>
        <p:grpSpPr>
          <a:xfrm>
            <a:off x="3289650" y="5336775"/>
            <a:ext cx="2124396" cy="604097"/>
            <a:chOff x="3289650" y="5336775"/>
            <a:chExt cx="2124396" cy="604097"/>
          </a:xfrm>
        </p:grpSpPr>
        <p:sp>
          <p:nvSpPr>
            <p:cNvPr id="467" name="TextBox 466">
              <a:extLst>
                <a:ext uri="{FF2B5EF4-FFF2-40B4-BE49-F238E27FC236}">
                  <a16:creationId xmlns:a16="http://schemas.microsoft.com/office/drawing/2014/main" id="{047AB416-0A13-7F45-9060-405793255F64}"/>
                </a:ext>
              </a:extLst>
            </p:cNvPr>
            <p:cNvSpPr txBox="1"/>
            <p:nvPr/>
          </p:nvSpPr>
          <p:spPr>
            <a:xfrm>
              <a:off x="4982445" y="5336775"/>
              <a:ext cx="431601" cy="60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468" name="TextBox 467">
              <a:extLst>
                <a:ext uri="{FF2B5EF4-FFF2-40B4-BE49-F238E27FC236}">
                  <a16:creationId xmlns:a16="http://schemas.microsoft.com/office/drawing/2014/main" id="{E0E6E743-A4D4-5C4F-827B-4DB74EAE48CD}"/>
                </a:ext>
              </a:extLst>
            </p:cNvPr>
            <p:cNvSpPr txBox="1"/>
            <p:nvPr/>
          </p:nvSpPr>
          <p:spPr>
            <a:xfrm>
              <a:off x="3289650" y="5351752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2758C3-5717-F349-9801-53D0A9A63540}"/>
              </a:ext>
            </a:extLst>
          </p:cNvPr>
          <p:cNvGrpSpPr/>
          <p:nvPr/>
        </p:nvGrpSpPr>
        <p:grpSpPr>
          <a:xfrm>
            <a:off x="8192434" y="1423967"/>
            <a:ext cx="3184336" cy="2791471"/>
            <a:chOff x="7614918" y="1260338"/>
            <a:chExt cx="3184336" cy="2791471"/>
          </a:xfrm>
        </p:grpSpPr>
        <p:sp>
          <p:nvSpPr>
            <p:cNvPr id="328" name="Text Box 285">
              <a:extLst>
                <a:ext uri="{FF2B5EF4-FFF2-40B4-BE49-F238E27FC236}">
                  <a16:creationId xmlns:a16="http://schemas.microsoft.com/office/drawing/2014/main" id="{6552704E-18C8-1F45-B183-35CF584169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4131" y="3536215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330" name="Text Box 287">
              <a:extLst>
                <a:ext uri="{FF2B5EF4-FFF2-40B4-BE49-F238E27FC236}">
                  <a16:creationId xmlns:a16="http://schemas.microsoft.com/office/drawing/2014/main" id="{D3FBF239-D37F-BE46-A593-750EEE535A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24637" y="3354937"/>
              <a:ext cx="801069" cy="671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000" b="0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in</a:t>
              </a:r>
            </a:p>
          </p:txBody>
        </p:sp>
        <p:sp>
          <p:nvSpPr>
            <p:cNvPr id="321" name="Line 278">
              <a:extLst>
                <a:ext uri="{FF2B5EF4-FFF2-40B4-BE49-F238E27FC236}">
                  <a16:creationId xmlns:a16="http://schemas.microsoft.com/office/drawing/2014/main" id="{8D1C7E69-8607-034F-9010-2F675295D4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9134" y="1260338"/>
              <a:ext cx="0" cy="2159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23" name="Line 280">
              <a:extLst>
                <a:ext uri="{FF2B5EF4-FFF2-40B4-BE49-F238E27FC236}">
                  <a16:creationId xmlns:a16="http://schemas.microsoft.com/office/drawing/2014/main" id="{7BEEB8CF-6CB9-6340-9F43-F3E16379C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26022" y="1496652"/>
              <a:ext cx="0" cy="18690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24" name="Freeform 281">
              <a:extLst>
                <a:ext uri="{FF2B5EF4-FFF2-40B4-BE49-F238E27FC236}">
                  <a16:creationId xmlns:a16="http://schemas.microsoft.com/office/drawing/2014/main" id="{8E4BA303-1A21-0447-B1FD-7D49AEC157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7891" y="1437573"/>
              <a:ext cx="2023753" cy="1965701"/>
            </a:xfrm>
            <a:custGeom>
              <a:avLst/>
              <a:gdLst>
                <a:gd name="T0" fmla="*/ 0 w 720"/>
                <a:gd name="T1" fmla="*/ 732 h 732"/>
                <a:gd name="T2" fmla="*/ 720 w 720"/>
                <a:gd name="T3" fmla="*/ 0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5" name="Line 282">
              <a:extLst>
                <a:ext uri="{FF2B5EF4-FFF2-40B4-BE49-F238E27FC236}">
                  <a16:creationId xmlns:a16="http://schemas.microsoft.com/office/drawing/2014/main" id="{0C4AD16F-1863-314E-9708-694B5FDAA9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2974" y="1437573"/>
              <a:ext cx="1405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26" name="Line 283">
              <a:extLst>
                <a:ext uri="{FF2B5EF4-FFF2-40B4-BE49-F238E27FC236}">
                  <a16:creationId xmlns:a16="http://schemas.microsoft.com/office/drawing/2014/main" id="{9408EF0E-6715-C947-964B-F65207653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20401" y="3419386"/>
              <a:ext cx="0" cy="1557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27" name="Text Box 284">
              <a:extLst>
                <a:ext uri="{FF2B5EF4-FFF2-40B4-BE49-F238E27FC236}">
                  <a16:creationId xmlns:a16="http://schemas.microsoft.com/office/drawing/2014/main" id="{DA7FA505-87D5-134C-A7F4-6FFBF2A5B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4918" y="1263052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329" name="Text Box 286">
              <a:extLst>
                <a:ext uri="{FF2B5EF4-FFF2-40B4-BE49-F238E27FC236}">
                  <a16:creationId xmlns:a16="http://schemas.microsoft.com/office/drawing/2014/main" id="{F49DCA20-B1B5-E041-9E16-56DEDA3D0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7645131" y="1392361"/>
              <a:ext cx="937199" cy="702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out</a:t>
              </a:r>
            </a:p>
          </p:txBody>
        </p:sp>
        <p:sp>
          <p:nvSpPr>
            <p:cNvPr id="331" name="Line 288">
              <a:extLst>
                <a:ext uri="{FF2B5EF4-FFF2-40B4-BE49-F238E27FC236}">
                  <a16:creationId xmlns:a16="http://schemas.microsoft.com/office/drawing/2014/main" id="{91CAA45D-D9D4-7D43-8A3C-E896823A0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52864" y="1440259"/>
              <a:ext cx="18410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424D221-E335-BE44-90B5-F02D72533E0A}"/>
                </a:ext>
              </a:extLst>
            </p:cNvPr>
            <p:cNvCxnSpPr>
              <a:cxnSpLocks/>
            </p:cNvCxnSpPr>
            <p:nvPr/>
          </p:nvCxnSpPr>
          <p:spPr>
            <a:xfrm>
              <a:off x="8229601" y="3397718"/>
              <a:ext cx="21656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378D6D1-AFF2-2349-B28A-F078B72C27EA}"/>
                </a:ext>
              </a:extLst>
            </p:cNvPr>
            <p:cNvSpPr txBox="1"/>
            <p:nvPr/>
          </p:nvSpPr>
          <p:spPr>
            <a:xfrm rot="16200000">
              <a:off x="7392763" y="2479458"/>
              <a:ext cx="12345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throughput: 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C0BD9B2-FF07-7748-9C3C-FBC864C16D93}"/>
                </a:ext>
              </a:extLst>
            </p:cNvPr>
            <p:cNvSpPr/>
            <p:nvPr/>
          </p:nvSpPr>
          <p:spPr>
            <a:xfrm>
              <a:off x="10147300" y="1397000"/>
              <a:ext cx="127000" cy="12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7CE17A4-576E-A954-E579-AB71C879D6CE}"/>
              </a:ext>
            </a:extLst>
          </p:cNvPr>
          <p:cNvGrpSpPr/>
          <p:nvPr/>
        </p:nvGrpSpPr>
        <p:grpSpPr>
          <a:xfrm>
            <a:off x="2749918" y="3320990"/>
            <a:ext cx="3009331" cy="1249435"/>
            <a:chOff x="2749090" y="3374561"/>
            <a:chExt cx="3009331" cy="1249435"/>
          </a:xfrm>
        </p:grpSpPr>
        <p:sp>
          <p:nvSpPr>
            <p:cNvPr id="5" name="Text Box 68">
              <a:extLst>
                <a:ext uri="{FF2B5EF4-FFF2-40B4-BE49-F238E27FC236}">
                  <a16:creationId xmlns:a16="http://schemas.microsoft.com/office/drawing/2014/main" id="{A95EF4EF-1525-F0DE-3A7E-D8AF076A02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921" y="3374561"/>
              <a:ext cx="23495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lang="ru-RU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исходные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" name="Oval 217">
              <a:extLst>
                <a:ext uri="{FF2B5EF4-FFF2-40B4-BE49-F238E27FC236}">
                  <a16:creationId xmlns:a16="http://schemas.microsoft.com/office/drawing/2014/main" id="{E6F7F825-A2D6-587A-EB3D-0F0E01246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090" y="3616325"/>
              <a:ext cx="112712" cy="1158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" name="Line 229">
              <a:extLst>
                <a:ext uri="{FF2B5EF4-FFF2-40B4-BE49-F238E27FC236}">
                  <a16:creationId xmlns:a16="http://schemas.microsoft.com/office/drawing/2014/main" id="{AF39F0A2-8207-851A-C3C8-FC578ECDD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5050" y="3995738"/>
              <a:ext cx="3397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" name="Oval 232">
              <a:extLst>
                <a:ext uri="{FF2B5EF4-FFF2-40B4-BE49-F238E27FC236}">
                  <a16:creationId xmlns:a16="http://schemas.microsoft.com/office/drawing/2014/main" id="{0675AC30-EBCC-88F3-FB04-65D2FE484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606" y="3849688"/>
              <a:ext cx="112712" cy="1158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" name="Text Box 233">
              <a:extLst>
                <a:ext uri="{FF2B5EF4-FFF2-40B4-BE49-F238E27FC236}">
                  <a16:creationId xmlns:a16="http://schemas.microsoft.com/office/drawing/2014/main" id="{4FC8BBFE-55F5-4429-936B-82550B8294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393" y="3772297"/>
              <a:ext cx="2349500" cy="85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'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исходные данные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lang="ru-RU" altLang="en-US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плюс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повторно переданные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3" name="Line 234">
              <a:extLst>
                <a:ext uri="{FF2B5EF4-FFF2-40B4-BE49-F238E27FC236}">
                  <a16:creationId xmlns:a16="http://schemas.microsoft.com/office/drawing/2014/main" id="{F6C63A3D-EDB2-9218-233F-B1C4999DA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888" y="3916363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4" name="Line 235">
              <a:extLst>
                <a:ext uri="{FF2B5EF4-FFF2-40B4-BE49-F238E27FC236}">
                  <a16:creationId xmlns:a16="http://schemas.microsoft.com/office/drawing/2014/main" id="{D3AF1F6C-8DED-EA5B-0EBA-715E6993C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5125" y="3683000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5" name="Text Box 32">
            <a:extLst>
              <a:ext uri="{FF2B5EF4-FFF2-40B4-BE49-F238E27FC236}">
                <a16:creationId xmlns:a16="http://schemas.microsoft.com/office/drawing/2014/main" id="{56515213-AC6D-D339-1544-581937780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490" y="6001893"/>
            <a:ext cx="1749096" cy="51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b="1" i="1" dirty="0">
                <a:solidFill>
                  <a:srgbClr val="C00000"/>
                </a:solidFill>
                <a:latin typeface="Arial" panose="020B0604020202020204" pitchFamily="34" charset="0"/>
              </a:rPr>
              <a:t>ограниченный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sz="1400" dirty="0" err="1">
                <a:effectLst/>
                <a:latin typeface="Arial" panose="020B0604020202020204" pitchFamily="34" charset="0"/>
              </a:rPr>
              <a:t>исходящии</a:t>
            </a:r>
            <a:r>
              <a:rPr lang="ru-RU" sz="1400" dirty="0">
                <a:effectLst/>
                <a:latin typeface="Arial" panose="020B0604020202020204" pitchFamily="34" charset="0"/>
              </a:rPr>
              <a:t>̆ </a:t>
            </a:r>
            <a:r>
              <a:rPr lang="ru-RU" sz="1400" dirty="0" err="1">
                <a:effectLst/>
                <a:latin typeface="Arial" panose="020B0604020202020204" pitchFamily="34" charset="0"/>
              </a:rPr>
              <a:t>общии</a:t>
            </a:r>
            <a:r>
              <a:rPr lang="ru-RU" sz="1400" dirty="0">
                <a:effectLst/>
                <a:latin typeface="Arial" panose="020B0604020202020204" pitchFamily="34" charset="0"/>
              </a:rPr>
              <a:t>̆ буфер канала </a:t>
            </a:r>
            <a:endParaRPr lang="ru-RU" sz="1400" dirty="0">
              <a:effectLst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9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.03542 L 0.00026 0.17778 L 0.06537 0.17871 L 0.03542 0.24167 L 0.14753 0.2416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0" y="1030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53 0.24167 L 0.17917 0.24167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17 0.24167 L 0.22526 0.24167 L 0.27005 0.15278 L 0.33347 0.15278 L 0.33177 0.01297 " pathEditMode="relative" rAng="0" ptsTypes="AAAAA">
                                      <p:cBhvr>
                                        <p:cTn id="37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-1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9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" grpId="0" animBg="1"/>
      <p:bldP spid="235" grpId="1" animBg="1"/>
      <p:bldP spid="235" grpId="2" animBg="1"/>
      <p:bldP spid="235" grpId="3" animBg="1"/>
      <p:bldP spid="235" grpId="4" animBg="1"/>
      <p:bldP spid="235" grpId="5" animBg="1"/>
      <p:bldP spid="236" grpId="0" animBg="1"/>
      <p:bldP spid="236" grpId="1" animBg="1"/>
      <p:bldP spid="237" grpId="0"/>
      <p:bldP spid="237" grpId="1"/>
      <p:bldP spid="238" grpId="0"/>
      <p:bldP spid="23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2" descr="garbage_can">
            <a:extLst>
              <a:ext uri="{FF2B5EF4-FFF2-40B4-BE49-F238E27FC236}">
                <a16:creationId xmlns:a16="http://schemas.microsoft.com/office/drawing/2014/main" id="{584AA802-2B1D-9B45-90AF-1F6B78CA9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" name="Freeform 3">
            <a:extLst>
              <a:ext uri="{FF2B5EF4-FFF2-40B4-BE49-F238E27FC236}">
                <a16:creationId xmlns:a16="http://schemas.microsoft.com/office/drawing/2014/main" id="{56CD104B-8E67-7142-9E50-DB57D15E8A76}"/>
              </a:ext>
            </a:extLst>
          </p:cNvPr>
          <p:cNvSpPr>
            <a:spLocks/>
          </p:cNvSpPr>
          <p:nvPr/>
        </p:nvSpPr>
        <p:spPr bwMode="auto">
          <a:xfrm>
            <a:off x="6946976" y="5009814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47" name="Group 446">
            <a:extLst>
              <a:ext uri="{FF2B5EF4-FFF2-40B4-BE49-F238E27FC236}">
                <a16:creationId xmlns:a16="http://schemas.microsoft.com/office/drawing/2014/main" id="{E3154B3D-EA89-ED49-9BDD-71ADB5CBED52}"/>
              </a:ext>
            </a:extLst>
          </p:cNvPr>
          <p:cNvGrpSpPr/>
          <p:nvPr/>
        </p:nvGrpSpPr>
        <p:grpSpPr>
          <a:xfrm>
            <a:off x="6240513" y="5016599"/>
            <a:ext cx="720732" cy="1182930"/>
            <a:chOff x="10910965" y="2513124"/>
            <a:chExt cx="586768" cy="904023"/>
          </a:xfrm>
        </p:grpSpPr>
        <p:sp>
          <p:nvSpPr>
            <p:cNvPr id="448" name="Rectangle 447">
              <a:extLst>
                <a:ext uri="{FF2B5EF4-FFF2-40B4-BE49-F238E27FC236}">
                  <a16:creationId xmlns:a16="http://schemas.microsoft.com/office/drawing/2014/main" id="{C20196EC-5C9D-244E-A054-231C07CB12EB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20DAC0A1-5E9E-9342-8773-AC28BFF1C79E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B9D8B51B-4873-D441-BBAD-7FC691EBDD5D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3C668D72-9BBE-1141-800B-852CFD5E6778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>
              <a:extLst>
                <a:ext uri="{FF2B5EF4-FFF2-40B4-BE49-F238E27FC236}">
                  <a16:creationId xmlns:a16="http://schemas.microsoft.com/office/drawing/2014/main" id="{1EAA48DB-862D-C446-8306-33815B191079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Freeform 9">
            <a:extLst>
              <a:ext uri="{FF2B5EF4-FFF2-40B4-BE49-F238E27FC236}">
                <a16:creationId xmlns:a16="http://schemas.microsoft.com/office/drawing/2014/main" id="{259E0A94-54BE-7245-80CC-030B9BD2E052}"/>
              </a:ext>
            </a:extLst>
          </p:cNvPr>
          <p:cNvSpPr>
            <a:spLocks/>
          </p:cNvSpPr>
          <p:nvPr/>
        </p:nvSpPr>
        <p:spPr bwMode="auto">
          <a:xfrm flipH="1">
            <a:off x="1844721" y="3515638"/>
            <a:ext cx="528348" cy="1178279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401 w 10401"/>
              <a:gd name="connsiteY0" fmla="*/ 9412 h 9459"/>
              <a:gd name="connsiteX1" fmla="*/ 0 w 10401"/>
              <a:gd name="connsiteY1" fmla="*/ 0 h 9459"/>
              <a:gd name="connsiteX2" fmla="*/ 401 w 10401"/>
              <a:gd name="connsiteY2" fmla="*/ 8992 h 9459"/>
              <a:gd name="connsiteX3" fmla="*/ 5483 w 10401"/>
              <a:gd name="connsiteY3" fmla="*/ 9459 h 9459"/>
              <a:gd name="connsiteX4" fmla="*/ 10401 w 10401"/>
              <a:gd name="connsiteY4" fmla="*/ 9412 h 9459"/>
              <a:gd name="connsiteX0" fmla="*/ 14206 w 14206"/>
              <a:gd name="connsiteY0" fmla="*/ 3611 h 10000"/>
              <a:gd name="connsiteX1" fmla="*/ 0 w 14206"/>
              <a:gd name="connsiteY1" fmla="*/ 0 h 10000"/>
              <a:gd name="connsiteX2" fmla="*/ 386 w 14206"/>
              <a:gd name="connsiteY2" fmla="*/ 9506 h 10000"/>
              <a:gd name="connsiteX3" fmla="*/ 5272 w 14206"/>
              <a:gd name="connsiteY3" fmla="*/ 10000 h 10000"/>
              <a:gd name="connsiteX4" fmla="*/ 14206 w 14206"/>
              <a:gd name="connsiteY4" fmla="*/ 3611 h 10000"/>
              <a:gd name="connsiteX0" fmla="*/ 14206 w 16488"/>
              <a:gd name="connsiteY0" fmla="*/ 3611 h 9506"/>
              <a:gd name="connsiteX1" fmla="*/ 0 w 16488"/>
              <a:gd name="connsiteY1" fmla="*/ 0 h 9506"/>
              <a:gd name="connsiteX2" fmla="*/ 386 w 16488"/>
              <a:gd name="connsiteY2" fmla="*/ 9506 h 9506"/>
              <a:gd name="connsiteX3" fmla="*/ 16488 w 16488"/>
              <a:gd name="connsiteY3" fmla="*/ 6207 h 9506"/>
              <a:gd name="connsiteX4" fmla="*/ 14206 w 16488"/>
              <a:gd name="connsiteY4" fmla="*/ 3611 h 9506"/>
              <a:gd name="connsiteX0" fmla="*/ 8616 w 10000"/>
              <a:gd name="connsiteY0" fmla="*/ 3799 h 10765"/>
              <a:gd name="connsiteX1" fmla="*/ 0 w 10000"/>
              <a:gd name="connsiteY1" fmla="*/ 0 h 10765"/>
              <a:gd name="connsiteX2" fmla="*/ 128 w 10000"/>
              <a:gd name="connsiteY2" fmla="*/ 10765 h 10765"/>
              <a:gd name="connsiteX3" fmla="*/ 10000 w 10000"/>
              <a:gd name="connsiteY3" fmla="*/ 6530 h 10765"/>
              <a:gd name="connsiteX4" fmla="*/ 8616 w 10000"/>
              <a:gd name="connsiteY4" fmla="*/ 3799 h 1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65">
                <a:moveTo>
                  <a:pt x="8616" y="3799"/>
                </a:moveTo>
                <a:lnTo>
                  <a:pt x="0" y="0"/>
                </a:lnTo>
                <a:cubicBezTo>
                  <a:pt x="78" y="3333"/>
                  <a:pt x="50" y="7432"/>
                  <a:pt x="128" y="10765"/>
                </a:cubicBezTo>
                <a:lnTo>
                  <a:pt x="10000" y="6530"/>
                </a:lnTo>
                <a:lnTo>
                  <a:pt x="8616" y="379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746745B0-4450-AC42-B8BD-FE92C0ADE9D4}"/>
              </a:ext>
            </a:extLst>
          </p:cNvPr>
          <p:cNvGrpSpPr/>
          <p:nvPr/>
        </p:nvGrpSpPr>
        <p:grpSpPr>
          <a:xfrm>
            <a:off x="1278678" y="4683698"/>
            <a:ext cx="720732" cy="1182930"/>
            <a:chOff x="10910965" y="2513124"/>
            <a:chExt cx="586768" cy="904023"/>
          </a:xfrm>
        </p:grpSpPr>
        <p:sp>
          <p:nvSpPr>
            <p:cNvPr id="439" name="Rectangle 438">
              <a:extLst>
                <a:ext uri="{FF2B5EF4-FFF2-40B4-BE49-F238E27FC236}">
                  <a16:creationId xmlns:a16="http://schemas.microsoft.com/office/drawing/2014/main" id="{95C531B4-14C6-CF42-8F62-ECB0746666C0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31B59911-BB8F-554E-A3ED-D3BD4296D93A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7535AE79-BB12-7844-B2DA-41BDECE3CD4A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0B14C542-C613-7E4B-9B5A-53DE92065BB8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04BDA539-80EE-F64B-81C9-754C3FD32FF6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879B8F7-8950-1649-8D37-378ECBBFDB62}"/>
              </a:ext>
            </a:extLst>
          </p:cNvPr>
          <p:cNvGrpSpPr/>
          <p:nvPr/>
        </p:nvGrpSpPr>
        <p:grpSpPr>
          <a:xfrm>
            <a:off x="2355044" y="3521091"/>
            <a:ext cx="720732" cy="1182930"/>
            <a:chOff x="10910965" y="2513124"/>
            <a:chExt cx="586768" cy="904023"/>
          </a:xfrm>
        </p:grpSpPr>
        <p:sp>
          <p:nvSpPr>
            <p:cNvPr id="434" name="Rectangle 433">
              <a:extLst>
                <a:ext uri="{FF2B5EF4-FFF2-40B4-BE49-F238E27FC236}">
                  <a16:creationId xmlns:a16="http://schemas.microsoft.com/office/drawing/2014/main" id="{4E1426E7-23EC-AF46-8C8F-112D49CD5E79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35" name="Straight Connector 434">
              <a:extLst>
                <a:ext uri="{FF2B5EF4-FFF2-40B4-BE49-F238E27FC236}">
                  <a16:creationId xmlns:a16="http://schemas.microsoft.com/office/drawing/2014/main" id="{20090985-59C2-BD4B-855E-827534772F4D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>
              <a:extLst>
                <a:ext uri="{FF2B5EF4-FFF2-40B4-BE49-F238E27FC236}">
                  <a16:creationId xmlns:a16="http://schemas.microsoft.com/office/drawing/2014/main" id="{5F629929-45C7-FC4C-A84E-2FD6FDD93F4C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>
              <a:extLst>
                <a:ext uri="{FF2B5EF4-FFF2-40B4-BE49-F238E27FC236}">
                  <a16:creationId xmlns:a16="http://schemas.microsoft.com/office/drawing/2014/main" id="{B8ED8CF2-A42B-EE49-9744-A4C7F576E88D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>
              <a:extLst>
                <a:ext uri="{FF2B5EF4-FFF2-40B4-BE49-F238E27FC236}">
                  <a16:creationId xmlns:a16="http://schemas.microsoft.com/office/drawing/2014/main" id="{635F92FB-5801-1845-9FAD-2C2BFB027575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Freeform 6">
            <a:extLst>
              <a:ext uri="{FF2B5EF4-FFF2-40B4-BE49-F238E27FC236}">
                <a16:creationId xmlns:a16="http://schemas.microsoft.com/office/drawing/2014/main" id="{E2AF8D49-A0C7-EC4A-803B-E7B675E9573F}"/>
              </a:ext>
            </a:extLst>
          </p:cNvPr>
          <p:cNvSpPr>
            <a:spLocks/>
          </p:cNvSpPr>
          <p:nvPr/>
        </p:nvSpPr>
        <p:spPr bwMode="auto">
          <a:xfrm>
            <a:off x="7409112" y="3699469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5C7D5A1E-3514-C947-B273-F2E0678C33D3}"/>
              </a:ext>
            </a:extLst>
          </p:cNvPr>
          <p:cNvGrpSpPr/>
          <p:nvPr/>
        </p:nvGrpSpPr>
        <p:grpSpPr>
          <a:xfrm>
            <a:off x="6698918" y="3667889"/>
            <a:ext cx="720732" cy="1182930"/>
            <a:chOff x="10910965" y="2513124"/>
            <a:chExt cx="586768" cy="904023"/>
          </a:xfrm>
        </p:grpSpPr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E1244AFB-0325-244E-A9B8-C17FA4F7C011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30" name="Straight Connector 429">
              <a:extLst>
                <a:ext uri="{FF2B5EF4-FFF2-40B4-BE49-F238E27FC236}">
                  <a16:creationId xmlns:a16="http://schemas.microsoft.com/office/drawing/2014/main" id="{A4F86619-DC06-F44A-B7E8-F853FF0B8F13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58D6F3BD-6F9A-CE4C-A9E8-F1527ABCD406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>
              <a:extLst>
                <a:ext uri="{FF2B5EF4-FFF2-40B4-BE49-F238E27FC236}">
                  <a16:creationId xmlns:a16="http://schemas.microsoft.com/office/drawing/2014/main" id="{A7318AF6-6AC3-FD4C-9C9B-6AEF838CD717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>
              <a:extLst>
                <a:ext uri="{FF2B5EF4-FFF2-40B4-BE49-F238E27FC236}">
                  <a16:creationId xmlns:a16="http://schemas.microsoft.com/office/drawing/2014/main" id="{D496FD87-9FA2-E348-8DF6-0A2ED6851CEA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357E12A1-9668-9B42-B100-34C1DE0591E4}"/>
              </a:ext>
            </a:extLst>
          </p:cNvPr>
          <p:cNvGrpSpPr/>
          <p:nvPr/>
        </p:nvGrpSpPr>
        <p:grpSpPr>
          <a:xfrm>
            <a:off x="3770696" y="5033645"/>
            <a:ext cx="1286871" cy="734927"/>
            <a:chOff x="7493876" y="2774731"/>
            <a:chExt cx="1481958" cy="894622"/>
          </a:xfrm>
        </p:grpSpPr>
        <p:sp>
          <p:nvSpPr>
            <p:cNvPr id="422" name="Freeform 421">
              <a:extLst>
                <a:ext uri="{FF2B5EF4-FFF2-40B4-BE49-F238E27FC236}">
                  <a16:creationId xmlns:a16="http://schemas.microsoft.com/office/drawing/2014/main" id="{F56C0630-709C-2843-A3DC-28B191A54ABF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423" name="Oval 422">
              <a:extLst>
                <a:ext uri="{FF2B5EF4-FFF2-40B4-BE49-F238E27FC236}">
                  <a16:creationId xmlns:a16="http://schemas.microsoft.com/office/drawing/2014/main" id="{295F088B-9D9D-964F-AA6D-D5327CE0C3A1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424" name="Group 423">
              <a:extLst>
                <a:ext uri="{FF2B5EF4-FFF2-40B4-BE49-F238E27FC236}">
                  <a16:creationId xmlns:a16="http://schemas.microsoft.com/office/drawing/2014/main" id="{B1CAB28B-358E-AA46-BD50-E34CAAEF8E8D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425" name="Freeform 424">
                <a:extLst>
                  <a:ext uri="{FF2B5EF4-FFF2-40B4-BE49-F238E27FC236}">
                    <a16:creationId xmlns:a16="http://schemas.microsoft.com/office/drawing/2014/main" id="{01DD581A-A88A-A243-9941-2CA12F31E1D1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6" name="Freeform 425">
                <a:extLst>
                  <a:ext uri="{FF2B5EF4-FFF2-40B4-BE49-F238E27FC236}">
                    <a16:creationId xmlns:a16="http://schemas.microsoft.com/office/drawing/2014/main" id="{DC80F0DF-8C07-9F4B-A91E-B69266F157EF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7" name="Freeform 426">
                <a:extLst>
                  <a:ext uri="{FF2B5EF4-FFF2-40B4-BE49-F238E27FC236}">
                    <a16:creationId xmlns:a16="http://schemas.microsoft.com/office/drawing/2014/main" id="{F8E66F3B-2637-A747-9C24-85B20184E64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8" name="Freeform 427">
                <a:extLst>
                  <a:ext uri="{FF2B5EF4-FFF2-40B4-BE49-F238E27FC236}">
                    <a16:creationId xmlns:a16="http://schemas.microsoft.com/office/drawing/2014/main" id="{3334DF4C-51D1-1941-B531-C15B374AB0EC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4" name="Group 124">
            <a:extLst>
              <a:ext uri="{FF2B5EF4-FFF2-40B4-BE49-F238E27FC236}">
                <a16:creationId xmlns:a16="http://schemas.microsoft.com/office/drawing/2014/main" id="{FC5EB0EE-47AC-FF4C-AF7B-EEF579419908}"/>
              </a:ext>
            </a:extLst>
          </p:cNvPr>
          <p:cNvGrpSpPr>
            <a:grpSpLocks/>
          </p:cNvGrpSpPr>
          <p:nvPr/>
        </p:nvGrpSpPr>
        <p:grpSpPr bwMode="auto">
          <a:xfrm>
            <a:off x="1317421" y="3877120"/>
            <a:ext cx="645431" cy="569172"/>
            <a:chOff x="-44" y="1473"/>
            <a:chExt cx="981" cy="1105"/>
          </a:xfrm>
        </p:grpSpPr>
        <p:pic>
          <p:nvPicPr>
            <p:cNvPr id="420" name="Picture 125" descr="desktop_computer_stylized_medium">
              <a:extLst>
                <a:ext uri="{FF2B5EF4-FFF2-40B4-BE49-F238E27FC236}">
                  <a16:creationId xmlns:a16="http://schemas.microsoft.com/office/drawing/2014/main" id="{DCB34079-A6E3-9D4A-BE16-E82BDFE7BE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1" name="Freeform 126">
              <a:extLst>
                <a:ext uri="{FF2B5EF4-FFF2-40B4-BE49-F238E27FC236}">
                  <a16:creationId xmlns:a16="http://schemas.microsoft.com/office/drawing/2014/main" id="{B18A6DB4-0DA7-0441-9809-42625EC3D67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66" name="Freeform 12">
            <a:extLst>
              <a:ext uri="{FF2B5EF4-FFF2-40B4-BE49-F238E27FC236}">
                <a16:creationId xmlns:a16="http://schemas.microsoft.com/office/drawing/2014/main" id="{3953C5E3-1C88-7F42-A861-A35744860036}"/>
              </a:ext>
            </a:extLst>
          </p:cNvPr>
          <p:cNvSpPr>
            <a:spLocks/>
          </p:cNvSpPr>
          <p:nvPr/>
        </p:nvSpPr>
        <p:spPr bwMode="auto">
          <a:xfrm flipH="1">
            <a:off x="978210" y="4681606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7" name="Line 33">
            <a:extLst>
              <a:ext uri="{FF2B5EF4-FFF2-40B4-BE49-F238E27FC236}">
                <a16:creationId xmlns:a16="http://schemas.microsoft.com/office/drawing/2014/main" id="{6B880909-138C-864F-A544-21462FBDBD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5566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8" name="Text Box 42">
            <a:extLst>
              <a:ext uri="{FF2B5EF4-FFF2-40B4-BE49-F238E27FC236}">
                <a16:creationId xmlns:a16="http://schemas.microsoft.com/office/drawing/2014/main" id="{C12F884F-8B3B-254B-979E-446A00E57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16" y="3529817"/>
            <a:ext cx="1122503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A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9" name="Text Box 52">
            <a:extLst>
              <a:ext uri="{FF2B5EF4-FFF2-40B4-BE49-F238E27FC236}">
                <a16:creationId xmlns:a16="http://schemas.microsoft.com/office/drawing/2014/main" id="{7B14A372-36AF-7943-B01F-CCDE7A3DF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435" y="6053488"/>
            <a:ext cx="981577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B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0" name="Line 53">
            <a:extLst>
              <a:ext uri="{FF2B5EF4-FFF2-40B4-BE49-F238E27FC236}">
                <a16:creationId xmlns:a16="http://schemas.microsoft.com/office/drawing/2014/main" id="{E766E562-5368-124F-9601-7FDC892627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2248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1" name="Line 54">
            <a:extLst>
              <a:ext uri="{FF2B5EF4-FFF2-40B4-BE49-F238E27FC236}">
                <a16:creationId xmlns:a16="http://schemas.microsoft.com/office/drawing/2014/main" id="{5217D62B-C74B-E74F-A167-EAC133435E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1187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2" name="Line 55">
            <a:extLst>
              <a:ext uri="{FF2B5EF4-FFF2-40B4-BE49-F238E27FC236}">
                <a16:creationId xmlns:a16="http://schemas.microsoft.com/office/drawing/2014/main" id="{13864E4D-0C95-B848-9A1E-13BC90244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282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3" name="Line 57">
            <a:extLst>
              <a:ext uri="{FF2B5EF4-FFF2-40B4-BE49-F238E27FC236}">
                <a16:creationId xmlns:a16="http://schemas.microsoft.com/office/drawing/2014/main" id="{BF96F5E7-6F33-8C4E-8B93-288BD347F4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5655" y="4856289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08" name="Group 127">
            <a:extLst>
              <a:ext uri="{FF2B5EF4-FFF2-40B4-BE49-F238E27FC236}">
                <a16:creationId xmlns:a16="http://schemas.microsoft.com/office/drawing/2014/main" id="{5A859FBC-BCA2-C842-8621-8728D6AA737D}"/>
              </a:ext>
            </a:extLst>
          </p:cNvPr>
          <p:cNvGrpSpPr>
            <a:grpSpLocks/>
          </p:cNvGrpSpPr>
          <p:nvPr/>
        </p:nvGrpSpPr>
        <p:grpSpPr bwMode="auto">
          <a:xfrm>
            <a:off x="7531958" y="4473878"/>
            <a:ext cx="284691" cy="577481"/>
            <a:chOff x="4140" y="429"/>
            <a:chExt cx="1425" cy="2396"/>
          </a:xfrm>
        </p:grpSpPr>
        <p:sp>
          <p:nvSpPr>
            <p:cNvPr id="382" name="Freeform 128">
              <a:extLst>
                <a:ext uri="{FF2B5EF4-FFF2-40B4-BE49-F238E27FC236}">
                  <a16:creationId xmlns:a16="http://schemas.microsoft.com/office/drawing/2014/main" id="{53E7DA9C-A2FB-2A47-9F85-7E7A65DE8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3" name="Rectangle 129">
              <a:extLst>
                <a:ext uri="{FF2B5EF4-FFF2-40B4-BE49-F238E27FC236}">
                  <a16:creationId xmlns:a16="http://schemas.microsoft.com/office/drawing/2014/main" id="{3AF5C3FC-49CB-F149-8EC4-D3CE93FBD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4" name="Freeform 130">
              <a:extLst>
                <a:ext uri="{FF2B5EF4-FFF2-40B4-BE49-F238E27FC236}">
                  <a16:creationId xmlns:a16="http://schemas.microsoft.com/office/drawing/2014/main" id="{7C42DC53-39FF-5A49-8C4F-6C40C63A2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5" name="Freeform 131">
              <a:extLst>
                <a:ext uri="{FF2B5EF4-FFF2-40B4-BE49-F238E27FC236}">
                  <a16:creationId xmlns:a16="http://schemas.microsoft.com/office/drawing/2014/main" id="{904C6061-3C0D-024D-9392-F0BBD56C7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6" name="Rectangle 132">
              <a:extLst>
                <a:ext uri="{FF2B5EF4-FFF2-40B4-BE49-F238E27FC236}">
                  <a16:creationId xmlns:a16="http://schemas.microsoft.com/office/drawing/2014/main" id="{CBF7762D-B9E1-3F42-8A5B-2FD716C9E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87" name="Group 133">
              <a:extLst>
                <a:ext uri="{FF2B5EF4-FFF2-40B4-BE49-F238E27FC236}">
                  <a16:creationId xmlns:a16="http://schemas.microsoft.com/office/drawing/2014/main" id="{37F59F7C-B64B-B948-AF1B-7F3AF02075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2" name="AutoShape 134">
                <a:extLst>
                  <a:ext uri="{FF2B5EF4-FFF2-40B4-BE49-F238E27FC236}">
                    <a16:creationId xmlns:a16="http://schemas.microsoft.com/office/drawing/2014/main" id="{DC9F766E-CCD1-BE4A-94CB-63A12C7B9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13" name="AutoShape 135">
                <a:extLst>
                  <a:ext uri="{FF2B5EF4-FFF2-40B4-BE49-F238E27FC236}">
                    <a16:creationId xmlns:a16="http://schemas.microsoft.com/office/drawing/2014/main" id="{DD08DC7B-FBF1-C548-A5EC-8949A2770A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88" name="Rectangle 136">
              <a:extLst>
                <a:ext uri="{FF2B5EF4-FFF2-40B4-BE49-F238E27FC236}">
                  <a16:creationId xmlns:a16="http://schemas.microsoft.com/office/drawing/2014/main" id="{C3C4DB9B-2C11-974B-AE3D-EEE3882C2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89" name="Group 137">
              <a:extLst>
                <a:ext uri="{FF2B5EF4-FFF2-40B4-BE49-F238E27FC236}">
                  <a16:creationId xmlns:a16="http://schemas.microsoft.com/office/drawing/2014/main" id="{EC619C0F-379A-2342-B3D5-485A8C9E40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10" name="AutoShape 138">
                <a:extLst>
                  <a:ext uri="{FF2B5EF4-FFF2-40B4-BE49-F238E27FC236}">
                    <a16:creationId xmlns:a16="http://schemas.microsoft.com/office/drawing/2014/main" id="{2F03F1AA-B144-6441-82E1-7E7D399D4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11" name="AutoShape 139">
                <a:extLst>
                  <a:ext uri="{FF2B5EF4-FFF2-40B4-BE49-F238E27FC236}">
                    <a16:creationId xmlns:a16="http://schemas.microsoft.com/office/drawing/2014/main" id="{F6577811-E5CB-A24A-9C7F-8DD1CEEA40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0" name="Rectangle 140">
              <a:extLst>
                <a:ext uri="{FF2B5EF4-FFF2-40B4-BE49-F238E27FC236}">
                  <a16:creationId xmlns:a16="http://schemas.microsoft.com/office/drawing/2014/main" id="{905394A9-0D77-834D-B74B-528F8F2CC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1" name="Rectangle 141">
              <a:extLst>
                <a:ext uri="{FF2B5EF4-FFF2-40B4-BE49-F238E27FC236}">
                  <a16:creationId xmlns:a16="http://schemas.microsoft.com/office/drawing/2014/main" id="{54E45B44-7162-414B-951E-CC6695CB2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92" name="Group 142">
              <a:extLst>
                <a:ext uri="{FF2B5EF4-FFF2-40B4-BE49-F238E27FC236}">
                  <a16:creationId xmlns:a16="http://schemas.microsoft.com/office/drawing/2014/main" id="{AD966B92-0483-3941-BD39-3D5F6359C8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08" name="AutoShape 143">
                <a:extLst>
                  <a:ext uri="{FF2B5EF4-FFF2-40B4-BE49-F238E27FC236}">
                    <a16:creationId xmlns:a16="http://schemas.microsoft.com/office/drawing/2014/main" id="{632896F6-0B90-8F4D-96AE-09DA88C7C8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09" name="AutoShape 144">
                <a:extLst>
                  <a:ext uri="{FF2B5EF4-FFF2-40B4-BE49-F238E27FC236}">
                    <a16:creationId xmlns:a16="http://schemas.microsoft.com/office/drawing/2014/main" id="{AFD82636-77B9-2B47-8699-D3BF427B3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3" name="Freeform 145">
              <a:extLst>
                <a:ext uri="{FF2B5EF4-FFF2-40B4-BE49-F238E27FC236}">
                  <a16:creationId xmlns:a16="http://schemas.microsoft.com/office/drawing/2014/main" id="{35166E21-5125-774B-9623-4EF221B04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94" name="Group 146">
              <a:extLst>
                <a:ext uri="{FF2B5EF4-FFF2-40B4-BE49-F238E27FC236}">
                  <a16:creationId xmlns:a16="http://schemas.microsoft.com/office/drawing/2014/main" id="{6C8DAE71-3F1C-904C-85C2-214CB59E70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06" name="AutoShape 147">
                <a:extLst>
                  <a:ext uri="{FF2B5EF4-FFF2-40B4-BE49-F238E27FC236}">
                    <a16:creationId xmlns:a16="http://schemas.microsoft.com/office/drawing/2014/main" id="{87A402FD-47EE-FD44-AD9E-357434560E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07" name="AutoShape 148">
                <a:extLst>
                  <a:ext uri="{FF2B5EF4-FFF2-40B4-BE49-F238E27FC236}">
                    <a16:creationId xmlns:a16="http://schemas.microsoft.com/office/drawing/2014/main" id="{D38CC5CC-31DB-F84B-B60C-A5487B93F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5" name="Rectangle 149">
              <a:extLst>
                <a:ext uri="{FF2B5EF4-FFF2-40B4-BE49-F238E27FC236}">
                  <a16:creationId xmlns:a16="http://schemas.microsoft.com/office/drawing/2014/main" id="{0FDFE2FA-B251-B04D-9A87-9FA1DEE27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6" name="Freeform 150">
              <a:extLst>
                <a:ext uri="{FF2B5EF4-FFF2-40B4-BE49-F238E27FC236}">
                  <a16:creationId xmlns:a16="http://schemas.microsoft.com/office/drawing/2014/main" id="{861A3A88-011C-1648-B5E0-F5583D0CB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7" name="Freeform 151">
              <a:extLst>
                <a:ext uri="{FF2B5EF4-FFF2-40B4-BE49-F238E27FC236}">
                  <a16:creationId xmlns:a16="http://schemas.microsoft.com/office/drawing/2014/main" id="{FF9AD10E-0B20-D549-B4F4-E09009321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8" name="Oval 152">
              <a:extLst>
                <a:ext uri="{FF2B5EF4-FFF2-40B4-BE49-F238E27FC236}">
                  <a16:creationId xmlns:a16="http://schemas.microsoft.com/office/drawing/2014/main" id="{7FC6D115-11CC-8C42-84FB-F9380DF79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9" name="Freeform 153">
              <a:extLst>
                <a:ext uri="{FF2B5EF4-FFF2-40B4-BE49-F238E27FC236}">
                  <a16:creationId xmlns:a16="http://schemas.microsoft.com/office/drawing/2014/main" id="{FA893A70-E205-C74B-B0B1-F0BE1C537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0" name="AutoShape 154">
              <a:extLst>
                <a:ext uri="{FF2B5EF4-FFF2-40B4-BE49-F238E27FC236}">
                  <a16:creationId xmlns:a16="http://schemas.microsoft.com/office/drawing/2014/main" id="{CA3DE6E4-EC59-C54E-A06D-302F82AD7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1" name="AutoShape 155">
              <a:extLst>
                <a:ext uri="{FF2B5EF4-FFF2-40B4-BE49-F238E27FC236}">
                  <a16:creationId xmlns:a16="http://schemas.microsoft.com/office/drawing/2014/main" id="{D5954570-3A29-A04C-A694-89339B8CA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2" name="Oval 156">
              <a:extLst>
                <a:ext uri="{FF2B5EF4-FFF2-40B4-BE49-F238E27FC236}">
                  <a16:creationId xmlns:a16="http://schemas.microsoft.com/office/drawing/2014/main" id="{6D15A2AA-735B-1540-83A7-0CF4980B6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3" name="Oval 157">
              <a:extLst>
                <a:ext uri="{FF2B5EF4-FFF2-40B4-BE49-F238E27FC236}">
                  <a16:creationId xmlns:a16="http://schemas.microsoft.com/office/drawing/2014/main" id="{DBA0EFAE-DA9A-C341-9586-349045E9E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4" name="Oval 158">
              <a:extLst>
                <a:ext uri="{FF2B5EF4-FFF2-40B4-BE49-F238E27FC236}">
                  <a16:creationId xmlns:a16="http://schemas.microsoft.com/office/drawing/2014/main" id="{419BE2D4-504A-B24C-9BA2-88012DDF9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5" name="Rectangle 159">
              <a:extLst>
                <a:ext uri="{FF2B5EF4-FFF2-40B4-BE49-F238E27FC236}">
                  <a16:creationId xmlns:a16="http://schemas.microsoft.com/office/drawing/2014/main" id="{12323152-8DFE-D54A-8022-8B7157278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17" name="Group 160">
            <a:extLst>
              <a:ext uri="{FF2B5EF4-FFF2-40B4-BE49-F238E27FC236}">
                <a16:creationId xmlns:a16="http://schemas.microsoft.com/office/drawing/2014/main" id="{FA087400-17DC-374A-8B3D-047A843A930C}"/>
              </a:ext>
            </a:extLst>
          </p:cNvPr>
          <p:cNvGrpSpPr>
            <a:grpSpLocks/>
          </p:cNvGrpSpPr>
          <p:nvPr/>
        </p:nvGrpSpPr>
        <p:grpSpPr bwMode="auto">
          <a:xfrm>
            <a:off x="585296" y="5655276"/>
            <a:ext cx="645431" cy="569172"/>
            <a:chOff x="-44" y="1473"/>
            <a:chExt cx="981" cy="1105"/>
          </a:xfrm>
        </p:grpSpPr>
        <p:pic>
          <p:nvPicPr>
            <p:cNvPr id="380" name="Picture 161" descr="desktop_computer_stylized_medium">
              <a:extLst>
                <a:ext uri="{FF2B5EF4-FFF2-40B4-BE49-F238E27FC236}">
                  <a16:creationId xmlns:a16="http://schemas.microsoft.com/office/drawing/2014/main" id="{3EA6EC22-E034-D743-91DD-5D279096F0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1" name="Freeform 162">
              <a:extLst>
                <a:ext uri="{FF2B5EF4-FFF2-40B4-BE49-F238E27FC236}">
                  <a16:creationId xmlns:a16="http://schemas.microsoft.com/office/drawing/2014/main" id="{3DE644EB-7288-364C-85AD-A0B8C3C2737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0" name="Group 163">
            <a:extLst>
              <a:ext uri="{FF2B5EF4-FFF2-40B4-BE49-F238E27FC236}">
                <a16:creationId xmlns:a16="http://schemas.microsoft.com/office/drawing/2014/main" id="{C67AA62F-6B41-6E41-82AB-388CDEBE1BF4}"/>
              </a:ext>
            </a:extLst>
          </p:cNvPr>
          <p:cNvGrpSpPr>
            <a:grpSpLocks/>
          </p:cNvGrpSpPr>
          <p:nvPr/>
        </p:nvGrpSpPr>
        <p:grpSpPr bwMode="auto">
          <a:xfrm>
            <a:off x="7141970" y="5736859"/>
            <a:ext cx="284691" cy="577481"/>
            <a:chOff x="4140" y="429"/>
            <a:chExt cx="1425" cy="2396"/>
          </a:xfrm>
        </p:grpSpPr>
        <p:sp>
          <p:nvSpPr>
            <p:cNvPr id="348" name="Freeform 164">
              <a:extLst>
                <a:ext uri="{FF2B5EF4-FFF2-40B4-BE49-F238E27FC236}">
                  <a16:creationId xmlns:a16="http://schemas.microsoft.com/office/drawing/2014/main" id="{D195FCDA-1D6E-A14F-813E-82BA881BA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9" name="Rectangle 165">
              <a:extLst>
                <a:ext uri="{FF2B5EF4-FFF2-40B4-BE49-F238E27FC236}">
                  <a16:creationId xmlns:a16="http://schemas.microsoft.com/office/drawing/2014/main" id="{08336962-E72A-234B-AE02-13BF68CF9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50" name="Freeform 166">
              <a:extLst>
                <a:ext uri="{FF2B5EF4-FFF2-40B4-BE49-F238E27FC236}">
                  <a16:creationId xmlns:a16="http://schemas.microsoft.com/office/drawing/2014/main" id="{9CC8CF3D-B0E5-DF41-A2B1-CB1448401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1" name="Freeform 167">
              <a:extLst>
                <a:ext uri="{FF2B5EF4-FFF2-40B4-BE49-F238E27FC236}">
                  <a16:creationId xmlns:a16="http://schemas.microsoft.com/office/drawing/2014/main" id="{A62F35DC-6D41-2C46-9982-EC06FA2C3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Rectangle 168">
              <a:extLst>
                <a:ext uri="{FF2B5EF4-FFF2-40B4-BE49-F238E27FC236}">
                  <a16:creationId xmlns:a16="http://schemas.microsoft.com/office/drawing/2014/main" id="{41008D83-EBD9-A042-BDC0-CCFD7F0B7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53" name="Group 169">
              <a:extLst>
                <a:ext uri="{FF2B5EF4-FFF2-40B4-BE49-F238E27FC236}">
                  <a16:creationId xmlns:a16="http://schemas.microsoft.com/office/drawing/2014/main" id="{D5C2A6D0-2900-374F-8B47-7CAC43E5EA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8" name="AutoShape 170">
                <a:extLst>
                  <a:ext uri="{FF2B5EF4-FFF2-40B4-BE49-F238E27FC236}">
                    <a16:creationId xmlns:a16="http://schemas.microsoft.com/office/drawing/2014/main" id="{316161F8-F72E-8842-A7EA-ACD5553EBA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79" name="AutoShape 171">
                <a:extLst>
                  <a:ext uri="{FF2B5EF4-FFF2-40B4-BE49-F238E27FC236}">
                    <a16:creationId xmlns:a16="http://schemas.microsoft.com/office/drawing/2014/main" id="{65D8DF1E-DC5A-4048-8F8A-B22E74465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54" name="Rectangle 172">
              <a:extLst>
                <a:ext uri="{FF2B5EF4-FFF2-40B4-BE49-F238E27FC236}">
                  <a16:creationId xmlns:a16="http://schemas.microsoft.com/office/drawing/2014/main" id="{F0278590-CB35-2B4C-8960-A8E639AE0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55" name="Group 173">
              <a:extLst>
                <a:ext uri="{FF2B5EF4-FFF2-40B4-BE49-F238E27FC236}">
                  <a16:creationId xmlns:a16="http://schemas.microsoft.com/office/drawing/2014/main" id="{6B7EAD7C-E09C-8C45-93EA-4861697FBB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6" name="AutoShape 174">
                <a:extLst>
                  <a:ext uri="{FF2B5EF4-FFF2-40B4-BE49-F238E27FC236}">
                    <a16:creationId xmlns:a16="http://schemas.microsoft.com/office/drawing/2014/main" id="{B100E59C-193E-F74A-9B2F-64705FC8DC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77" name="AutoShape 175">
                <a:extLst>
                  <a:ext uri="{FF2B5EF4-FFF2-40B4-BE49-F238E27FC236}">
                    <a16:creationId xmlns:a16="http://schemas.microsoft.com/office/drawing/2014/main" id="{C5CAF38F-0311-FF44-974E-7B3A277A8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56" name="Rectangle 176">
              <a:extLst>
                <a:ext uri="{FF2B5EF4-FFF2-40B4-BE49-F238E27FC236}">
                  <a16:creationId xmlns:a16="http://schemas.microsoft.com/office/drawing/2014/main" id="{950C602D-D3E9-9D49-95E7-FEAA72A87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57" name="Rectangle 177">
              <a:extLst>
                <a:ext uri="{FF2B5EF4-FFF2-40B4-BE49-F238E27FC236}">
                  <a16:creationId xmlns:a16="http://schemas.microsoft.com/office/drawing/2014/main" id="{08A4D495-7D7A-BC4E-B504-63349FFAA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58" name="Group 178">
              <a:extLst>
                <a:ext uri="{FF2B5EF4-FFF2-40B4-BE49-F238E27FC236}">
                  <a16:creationId xmlns:a16="http://schemas.microsoft.com/office/drawing/2014/main" id="{F305A5C0-33C8-774E-A415-F8DB36389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4" name="AutoShape 179">
                <a:extLst>
                  <a:ext uri="{FF2B5EF4-FFF2-40B4-BE49-F238E27FC236}">
                    <a16:creationId xmlns:a16="http://schemas.microsoft.com/office/drawing/2014/main" id="{1D60B3F0-C96C-CF4F-AE8E-9DFC4AC8D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75" name="AutoShape 180">
                <a:extLst>
                  <a:ext uri="{FF2B5EF4-FFF2-40B4-BE49-F238E27FC236}">
                    <a16:creationId xmlns:a16="http://schemas.microsoft.com/office/drawing/2014/main" id="{59F17474-B1E9-5A4A-95BC-0FFA152A6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59" name="Freeform 181">
              <a:extLst>
                <a:ext uri="{FF2B5EF4-FFF2-40B4-BE49-F238E27FC236}">
                  <a16:creationId xmlns:a16="http://schemas.microsoft.com/office/drawing/2014/main" id="{4D4849DA-5BB5-194F-B347-D9C0FD3BCD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0" name="Group 182">
              <a:extLst>
                <a:ext uri="{FF2B5EF4-FFF2-40B4-BE49-F238E27FC236}">
                  <a16:creationId xmlns:a16="http://schemas.microsoft.com/office/drawing/2014/main" id="{387B571D-6B5A-D54A-893E-26AE853164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2" name="AutoShape 183">
                <a:extLst>
                  <a:ext uri="{FF2B5EF4-FFF2-40B4-BE49-F238E27FC236}">
                    <a16:creationId xmlns:a16="http://schemas.microsoft.com/office/drawing/2014/main" id="{5B2C6A46-36B9-A645-9C38-687443126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373" name="AutoShape 184">
                <a:extLst>
                  <a:ext uri="{FF2B5EF4-FFF2-40B4-BE49-F238E27FC236}">
                    <a16:creationId xmlns:a16="http://schemas.microsoft.com/office/drawing/2014/main" id="{02DF9FD3-61E5-B44A-9E31-BCF57F474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61" name="Rectangle 185">
              <a:extLst>
                <a:ext uri="{FF2B5EF4-FFF2-40B4-BE49-F238E27FC236}">
                  <a16:creationId xmlns:a16="http://schemas.microsoft.com/office/drawing/2014/main" id="{F669C71A-A324-3F42-B2FE-2FE5DA2A8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62" name="Freeform 186">
              <a:extLst>
                <a:ext uri="{FF2B5EF4-FFF2-40B4-BE49-F238E27FC236}">
                  <a16:creationId xmlns:a16="http://schemas.microsoft.com/office/drawing/2014/main" id="{1BE5E4D2-2391-A140-B438-A2BFAB94D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3" name="Freeform 187">
              <a:extLst>
                <a:ext uri="{FF2B5EF4-FFF2-40B4-BE49-F238E27FC236}">
                  <a16:creationId xmlns:a16="http://schemas.microsoft.com/office/drawing/2014/main" id="{F61AA69B-2497-BB41-84E6-2379E99BE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4" name="Oval 188">
              <a:extLst>
                <a:ext uri="{FF2B5EF4-FFF2-40B4-BE49-F238E27FC236}">
                  <a16:creationId xmlns:a16="http://schemas.microsoft.com/office/drawing/2014/main" id="{E5FC988D-0562-6D4B-B677-9976C97CC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65" name="Freeform 189">
              <a:extLst>
                <a:ext uri="{FF2B5EF4-FFF2-40B4-BE49-F238E27FC236}">
                  <a16:creationId xmlns:a16="http://schemas.microsoft.com/office/drawing/2014/main" id="{5F9AF67B-EB16-1940-9E54-CD01DD73D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6" name="AutoShape 190">
              <a:extLst>
                <a:ext uri="{FF2B5EF4-FFF2-40B4-BE49-F238E27FC236}">
                  <a16:creationId xmlns:a16="http://schemas.microsoft.com/office/drawing/2014/main" id="{425C5A13-F083-B641-AE96-394F4EC8B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67" name="AutoShape 191">
              <a:extLst>
                <a:ext uri="{FF2B5EF4-FFF2-40B4-BE49-F238E27FC236}">
                  <a16:creationId xmlns:a16="http://schemas.microsoft.com/office/drawing/2014/main" id="{6A53B106-9919-0D42-AB27-C542B277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68" name="Oval 192">
              <a:extLst>
                <a:ext uri="{FF2B5EF4-FFF2-40B4-BE49-F238E27FC236}">
                  <a16:creationId xmlns:a16="http://schemas.microsoft.com/office/drawing/2014/main" id="{20C525CE-1753-F641-9DA5-9A348D00F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69" name="Oval 193">
              <a:extLst>
                <a:ext uri="{FF2B5EF4-FFF2-40B4-BE49-F238E27FC236}">
                  <a16:creationId xmlns:a16="http://schemas.microsoft.com/office/drawing/2014/main" id="{98E2DDA5-BB4C-C44C-94CB-E3E75C14A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70" name="Oval 194">
              <a:extLst>
                <a:ext uri="{FF2B5EF4-FFF2-40B4-BE49-F238E27FC236}">
                  <a16:creationId xmlns:a16="http://schemas.microsoft.com/office/drawing/2014/main" id="{BE983F88-4E1D-8D4F-BAE7-B4FF6986B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71" name="Rectangle 195">
              <a:extLst>
                <a:ext uri="{FF2B5EF4-FFF2-40B4-BE49-F238E27FC236}">
                  <a16:creationId xmlns:a16="http://schemas.microsoft.com/office/drawing/2014/main" id="{6517F9BF-0412-704A-8CF4-5197BADDB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21" name="Line 57">
            <a:extLst>
              <a:ext uri="{FF2B5EF4-FFF2-40B4-BE49-F238E27FC236}">
                <a16:creationId xmlns:a16="http://schemas.microsoft.com/office/drawing/2014/main" id="{68763ED6-942C-0F41-AD7D-01D0E5880E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368" y="5988369"/>
            <a:ext cx="100991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2" name="Line 57">
            <a:extLst>
              <a:ext uri="{FF2B5EF4-FFF2-40B4-BE49-F238E27FC236}">
                <a16:creationId xmlns:a16="http://schemas.microsoft.com/office/drawing/2014/main" id="{F860BD77-FEC3-1440-9C5F-412C1944CF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1196" y="4853221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3" name="Line 57">
            <a:extLst>
              <a:ext uri="{FF2B5EF4-FFF2-40B4-BE49-F238E27FC236}">
                <a16:creationId xmlns:a16="http://schemas.microsoft.com/office/drawing/2014/main" id="{27B00412-D610-DE4A-846E-7A4177E41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9391" y="5991438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25" name="Group 324">
            <a:extLst>
              <a:ext uri="{FF2B5EF4-FFF2-40B4-BE49-F238E27FC236}">
                <a16:creationId xmlns:a16="http://schemas.microsoft.com/office/drawing/2014/main" id="{E0A0DEBB-1942-DF47-BE8F-4DC1FAAF267D}"/>
              </a:ext>
            </a:extLst>
          </p:cNvPr>
          <p:cNvGrpSpPr/>
          <p:nvPr/>
        </p:nvGrpSpPr>
        <p:grpSpPr>
          <a:xfrm>
            <a:off x="2787987" y="5218953"/>
            <a:ext cx="2064233" cy="1336039"/>
            <a:chOff x="2787987" y="5218953"/>
            <a:chExt cx="2064233" cy="1336039"/>
          </a:xfrm>
        </p:grpSpPr>
        <p:sp>
          <p:nvSpPr>
            <p:cNvPr id="330" name="Text Box 32">
              <a:extLst>
                <a:ext uri="{FF2B5EF4-FFF2-40B4-BE49-F238E27FC236}">
                  <a16:creationId xmlns:a16="http://schemas.microsoft.com/office/drawing/2014/main" id="{2BE67432-4EDA-2144-971A-97E31C21CB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7987" y="6037751"/>
              <a:ext cx="1749096" cy="51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altLang="en-US" sz="1200" b="1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ограниченный</a:t>
              </a: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lang="ru-RU" sz="1200" dirty="0" err="1">
                  <a:effectLst/>
                  <a:latin typeface="Arial" panose="020B0604020202020204" pitchFamily="34" charset="0"/>
                </a:rPr>
                <a:t>исходящии</a:t>
              </a:r>
              <a:r>
                <a:rPr lang="ru-RU" sz="1200" dirty="0">
                  <a:effectLst/>
                  <a:latin typeface="Arial" panose="020B0604020202020204" pitchFamily="34" charset="0"/>
                </a:rPr>
                <a:t>̆ </a:t>
              </a:r>
              <a:r>
                <a:rPr lang="ru-RU" sz="1200" dirty="0" err="1">
                  <a:effectLst/>
                  <a:latin typeface="Arial" panose="020B0604020202020204" pitchFamily="34" charset="0"/>
                </a:rPr>
                <a:t>общии</a:t>
              </a:r>
              <a:r>
                <a:rPr lang="ru-RU" sz="1200" dirty="0">
                  <a:effectLst/>
                  <a:latin typeface="Arial" panose="020B0604020202020204" pitchFamily="34" charset="0"/>
                </a:rPr>
                <a:t>̆ буфер канала </a:t>
              </a:r>
              <a:endParaRPr lang="ru-RU" sz="1200" dirty="0">
                <a:effectLst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1" name="Line 77">
              <a:extLst>
                <a:ext uri="{FF2B5EF4-FFF2-40B4-BE49-F238E27FC236}">
                  <a16:creationId xmlns:a16="http://schemas.microsoft.com/office/drawing/2014/main" id="{0FD3A7D1-0F64-3E4F-9EFC-3E9B5C3CB4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2190" y="5608320"/>
              <a:ext cx="295050" cy="508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2" name="Group 331">
              <a:extLst>
                <a:ext uri="{FF2B5EF4-FFF2-40B4-BE49-F238E27FC236}">
                  <a16:creationId xmlns:a16="http://schemas.microsoft.com/office/drawing/2014/main" id="{129E87F1-D0EC-544C-AAD3-67A4ADC56ED1}"/>
                </a:ext>
              </a:extLst>
            </p:cNvPr>
            <p:cNvGrpSpPr/>
            <p:nvPr/>
          </p:nvGrpSpPr>
          <p:grpSpPr>
            <a:xfrm>
              <a:off x="4030362" y="5218953"/>
              <a:ext cx="821858" cy="355937"/>
              <a:chOff x="6859123" y="5156933"/>
              <a:chExt cx="456701" cy="226548"/>
            </a:xfrm>
          </p:grpSpPr>
          <p:sp>
            <p:nvSpPr>
              <p:cNvPr id="333" name="Rectangle 332">
                <a:extLst>
                  <a:ext uri="{FF2B5EF4-FFF2-40B4-BE49-F238E27FC236}">
                    <a16:creationId xmlns:a16="http://schemas.microsoft.com/office/drawing/2014/main" id="{420EF065-0C5B-3C42-9309-A54EAD48FE41}"/>
                  </a:ext>
                </a:extLst>
              </p:cNvPr>
              <p:cNvSpPr/>
              <p:nvPr/>
            </p:nvSpPr>
            <p:spPr>
              <a:xfrm>
                <a:off x="6859123" y="5156933"/>
                <a:ext cx="456701" cy="226548"/>
              </a:xfrm>
              <a:prstGeom prst="rect">
                <a:avLst/>
              </a:prstGeom>
              <a:solidFill>
                <a:srgbClr val="F989B2"/>
              </a:solidFill>
              <a:ln w="222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334" name="Straight Connector 333">
                <a:extLst>
                  <a:ext uri="{FF2B5EF4-FFF2-40B4-BE49-F238E27FC236}">
                    <a16:creationId xmlns:a16="http://schemas.microsoft.com/office/drawing/2014/main" id="{E69DAA66-53B2-484A-8CE4-893106A81F71}"/>
                  </a:ext>
                </a:extLst>
              </p:cNvPr>
              <p:cNvCxnSpPr/>
              <p:nvPr/>
            </p:nvCxnSpPr>
            <p:spPr>
              <a:xfrm flipV="1">
                <a:off x="724911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>
                <a:extLst>
                  <a:ext uri="{FF2B5EF4-FFF2-40B4-BE49-F238E27FC236}">
                    <a16:creationId xmlns:a16="http://schemas.microsoft.com/office/drawing/2014/main" id="{0115558E-B280-5645-9FB4-A4EBF6BE1E2B}"/>
                  </a:ext>
                </a:extLst>
              </p:cNvPr>
              <p:cNvCxnSpPr/>
              <p:nvPr/>
            </p:nvCxnSpPr>
            <p:spPr>
              <a:xfrm flipV="1">
                <a:off x="7197800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>
                <a:extLst>
                  <a:ext uri="{FF2B5EF4-FFF2-40B4-BE49-F238E27FC236}">
                    <a16:creationId xmlns:a16="http://schemas.microsoft.com/office/drawing/2014/main" id="{7ED04A48-0229-FC4F-821B-EB6EAD1E0728}"/>
                  </a:ext>
                </a:extLst>
              </p:cNvPr>
              <p:cNvCxnSpPr/>
              <p:nvPr/>
            </p:nvCxnSpPr>
            <p:spPr>
              <a:xfrm flipV="1">
                <a:off x="714648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>
                <a:extLst>
                  <a:ext uri="{FF2B5EF4-FFF2-40B4-BE49-F238E27FC236}">
                    <a16:creationId xmlns:a16="http://schemas.microsoft.com/office/drawing/2014/main" id="{771E9A5B-C688-D540-9A52-AD683DD66EBA}"/>
                  </a:ext>
                </a:extLst>
              </p:cNvPr>
              <p:cNvCxnSpPr/>
              <p:nvPr/>
            </p:nvCxnSpPr>
            <p:spPr>
              <a:xfrm flipV="1">
                <a:off x="709517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>
                <a:extLst>
                  <a:ext uri="{FF2B5EF4-FFF2-40B4-BE49-F238E27FC236}">
                    <a16:creationId xmlns:a16="http://schemas.microsoft.com/office/drawing/2014/main" id="{ED4DD7E1-448A-8143-9791-173C9F59FF70}"/>
                  </a:ext>
                </a:extLst>
              </p:cNvPr>
              <p:cNvCxnSpPr/>
              <p:nvPr/>
            </p:nvCxnSpPr>
            <p:spPr>
              <a:xfrm flipV="1">
                <a:off x="7043856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>
                <a:extLst>
                  <a:ext uri="{FF2B5EF4-FFF2-40B4-BE49-F238E27FC236}">
                    <a16:creationId xmlns:a16="http://schemas.microsoft.com/office/drawing/2014/main" id="{F553CB64-B4A4-2C41-8D54-9660CE27A4FE}"/>
                  </a:ext>
                </a:extLst>
              </p:cNvPr>
              <p:cNvCxnSpPr/>
              <p:nvPr/>
            </p:nvCxnSpPr>
            <p:spPr>
              <a:xfrm flipV="1">
                <a:off x="699254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>
                <a:extLst>
                  <a:ext uri="{FF2B5EF4-FFF2-40B4-BE49-F238E27FC236}">
                    <a16:creationId xmlns:a16="http://schemas.microsoft.com/office/drawing/2014/main" id="{C11E0997-AC70-934E-899D-8D26941865C9}"/>
                  </a:ext>
                </a:extLst>
              </p:cNvPr>
              <p:cNvCxnSpPr/>
              <p:nvPr/>
            </p:nvCxnSpPr>
            <p:spPr>
              <a:xfrm flipV="1">
                <a:off x="6941227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6" name="Freeform 91">
            <a:extLst>
              <a:ext uri="{FF2B5EF4-FFF2-40B4-BE49-F238E27FC236}">
                <a16:creationId xmlns:a16="http://schemas.microsoft.com/office/drawing/2014/main" id="{2AB634B7-7E1A-2F49-BD94-F471CBAAAB57}"/>
              </a:ext>
            </a:extLst>
          </p:cNvPr>
          <p:cNvSpPr>
            <a:spLocks/>
          </p:cNvSpPr>
          <p:nvPr/>
        </p:nvSpPr>
        <p:spPr bwMode="auto">
          <a:xfrm>
            <a:off x="2803354" y="3659588"/>
            <a:ext cx="4211870" cy="1670126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27" name="Group 326">
            <a:extLst>
              <a:ext uri="{FF2B5EF4-FFF2-40B4-BE49-F238E27FC236}">
                <a16:creationId xmlns:a16="http://schemas.microsoft.com/office/drawing/2014/main" id="{E2437294-F0A6-B64F-9701-980D73E181E5}"/>
              </a:ext>
            </a:extLst>
          </p:cNvPr>
          <p:cNvGrpSpPr/>
          <p:nvPr/>
        </p:nvGrpSpPr>
        <p:grpSpPr>
          <a:xfrm>
            <a:off x="1586591" y="4743924"/>
            <a:ext cx="4913849" cy="1346072"/>
            <a:chOff x="5641439" y="2685215"/>
            <a:chExt cx="4000500" cy="1028700"/>
          </a:xfrm>
        </p:grpSpPr>
        <p:sp>
          <p:nvSpPr>
            <p:cNvPr id="328" name="Oval 73">
              <a:extLst>
                <a:ext uri="{FF2B5EF4-FFF2-40B4-BE49-F238E27FC236}">
                  <a16:creationId xmlns:a16="http://schemas.microsoft.com/office/drawing/2014/main" id="{A5E7C6D8-EF6B-FD4F-B4BF-AB9BD2FC0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439" y="2685215"/>
              <a:ext cx="92075" cy="90487"/>
            </a:xfrm>
            <a:prstGeom prst="ellipse">
              <a:avLst/>
            </a:prstGeom>
            <a:solidFill>
              <a:srgbClr val="0013A3"/>
            </a:solidFill>
            <a:ln w="9525">
              <a:solidFill>
                <a:srgbClr val="0013A3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" name="Freeform 90">
              <a:extLst>
                <a:ext uri="{FF2B5EF4-FFF2-40B4-BE49-F238E27FC236}">
                  <a16:creationId xmlns:a16="http://schemas.microsoft.com/office/drawing/2014/main" id="{E290CF0B-A025-EA42-80CC-B9295A473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064" y="2761415"/>
              <a:ext cx="3952875" cy="9525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2147483647 h 1501"/>
                <a:gd name="T4" fmla="*/ 2147483647 w 6225"/>
                <a:gd name="T5" fmla="*/ 2147483647 h 1501"/>
                <a:gd name="T6" fmla="*/ 2147483647 w 6225"/>
                <a:gd name="T7" fmla="*/ 2147483647 h 1501"/>
                <a:gd name="T8" fmla="*/ 2147483647 w 6225"/>
                <a:gd name="T9" fmla="*/ 2147483647 h 1501"/>
                <a:gd name="T10" fmla="*/ 2147483647 w 6225"/>
                <a:gd name="T11" fmla="*/ 2147483647 h 1501"/>
                <a:gd name="T12" fmla="*/ 2147483647 w 6225"/>
                <a:gd name="T13" fmla="*/ 2147483647 h 1501"/>
                <a:gd name="T14" fmla="*/ 2147483647 w 6225"/>
                <a:gd name="T15" fmla="*/ 2147483647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 cmpd="sng">
              <a:solidFill>
                <a:srgbClr val="0013A3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id="{1EA2D756-F337-784D-91E9-D0329FAA029D}"/>
              </a:ext>
            </a:extLst>
          </p:cNvPr>
          <p:cNvGrpSpPr/>
          <p:nvPr/>
        </p:nvGrpSpPr>
        <p:grpSpPr>
          <a:xfrm>
            <a:off x="3289650" y="5336775"/>
            <a:ext cx="2124396" cy="604097"/>
            <a:chOff x="3289650" y="5336775"/>
            <a:chExt cx="2124396" cy="604097"/>
          </a:xfrm>
        </p:grpSpPr>
        <p:sp>
          <p:nvSpPr>
            <p:cNvPr id="445" name="TextBox 444">
              <a:extLst>
                <a:ext uri="{FF2B5EF4-FFF2-40B4-BE49-F238E27FC236}">
                  <a16:creationId xmlns:a16="http://schemas.microsoft.com/office/drawing/2014/main" id="{1CF86E91-20B2-AA40-ADE7-23C1A4B452F5}"/>
                </a:ext>
              </a:extLst>
            </p:cNvPr>
            <p:cNvSpPr txBox="1"/>
            <p:nvPr/>
          </p:nvSpPr>
          <p:spPr>
            <a:xfrm>
              <a:off x="4982445" y="5336775"/>
              <a:ext cx="431601" cy="60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446" name="TextBox 445">
              <a:extLst>
                <a:ext uri="{FF2B5EF4-FFF2-40B4-BE49-F238E27FC236}">
                  <a16:creationId xmlns:a16="http://schemas.microsoft.com/office/drawing/2014/main" id="{4B4D0976-F981-B64D-A7D0-EC08D7AD5DE8}"/>
                </a:ext>
              </a:extLst>
            </p:cNvPr>
            <p:cNvSpPr txBox="1"/>
            <p:nvPr/>
          </p:nvSpPr>
          <p:spPr>
            <a:xfrm>
              <a:off x="3289650" y="5351752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2</a:t>
            </a:r>
            <a:endParaRPr lang="en-US" sz="4400" b="0" dirty="0"/>
          </a:p>
        </p:txBody>
      </p:sp>
      <p:sp>
        <p:nvSpPr>
          <p:cNvPr id="230" name="Rectangle 234">
            <a:extLst>
              <a:ext uri="{FF2B5EF4-FFF2-40B4-BE49-F238E27FC236}">
                <a16:creationId xmlns:a16="http://schemas.microsoft.com/office/drawing/2014/main" id="{6E45144B-BF92-9A47-94FD-F52064FD0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1" name="Rectangle 235">
            <a:extLst>
              <a:ext uri="{FF2B5EF4-FFF2-40B4-BE49-F238E27FC236}">
                <a16:creationId xmlns:a16="http://schemas.microsoft.com/office/drawing/2014/main" id="{F4772420-2FB1-314B-A194-38B964C76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2" name="Text Box 236">
            <a:extLst>
              <a:ext uri="{FF2B5EF4-FFF2-40B4-BE49-F238E27FC236}">
                <a16:creationId xmlns:a16="http://schemas.microsoft.com/office/drawing/2014/main" id="{11E59F0D-C317-314F-8F6B-B5D0BED05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510" y="3736975"/>
            <a:ext cx="7264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копия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3" name="Text Box 237">
            <a:extLst>
              <a:ext uri="{FF2B5EF4-FFF2-40B4-BE49-F238E27FC236}">
                <a16:creationId xmlns:a16="http://schemas.microsoft.com/office/drawing/2014/main" id="{EAD9B395-E752-6A49-A4A1-C7F6E1FAF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434" y="4725261"/>
            <a:ext cx="23198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Нет места в буфере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!</a:t>
            </a:r>
          </a:p>
        </p:txBody>
      </p:sp>
      <p:sp>
        <p:nvSpPr>
          <p:cNvPr id="318" name="Rectangle 264">
            <a:extLst>
              <a:ext uri="{FF2B5EF4-FFF2-40B4-BE49-F238E27FC236}">
                <a16:creationId xmlns:a16="http://schemas.microsoft.com/office/drawing/2014/main" id="{D09A7464-92EB-C943-B1B0-D7DED6B7F590}"/>
              </a:ext>
            </a:extLst>
          </p:cNvPr>
          <p:cNvSpPr txBox="1">
            <a:spLocks noChangeArrowheads="1"/>
          </p:cNvSpPr>
          <p:nvPr/>
        </p:nvSpPr>
        <p:spPr>
          <a:xfrm>
            <a:off x="600313" y="1223059"/>
            <a:ext cx="6724858" cy="2132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Идеализация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ru-RU" i="1" dirty="0">
                <a:solidFill>
                  <a:srgbClr val="C00000"/>
                </a:solidFill>
                <a:latin typeface="Calibri" panose="020F0502020204030204"/>
              </a:rPr>
              <a:t>некоторые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совершенные знания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215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Пакеты могут быть потеряны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пропущены маршрутизатором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из-за переполненного буфера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215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Отправитель отправляет пакет повторно, только если знает, что он потерян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26F631F-A232-FCF5-391D-3ECB67807616}"/>
              </a:ext>
            </a:extLst>
          </p:cNvPr>
          <p:cNvGrpSpPr/>
          <p:nvPr/>
        </p:nvGrpSpPr>
        <p:grpSpPr>
          <a:xfrm>
            <a:off x="2749918" y="3320990"/>
            <a:ext cx="3009331" cy="1249435"/>
            <a:chOff x="2749090" y="3374561"/>
            <a:chExt cx="3009331" cy="1249435"/>
          </a:xfrm>
        </p:grpSpPr>
        <p:sp>
          <p:nvSpPr>
            <p:cNvPr id="4" name="Text Box 68">
              <a:extLst>
                <a:ext uri="{FF2B5EF4-FFF2-40B4-BE49-F238E27FC236}">
                  <a16:creationId xmlns:a16="http://schemas.microsoft.com/office/drawing/2014/main" id="{98DD1E8F-D155-BB72-11C0-138AF24A1B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921" y="3374561"/>
              <a:ext cx="23495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lang="ru-RU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исходные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" name="Oval 217">
              <a:extLst>
                <a:ext uri="{FF2B5EF4-FFF2-40B4-BE49-F238E27FC236}">
                  <a16:creationId xmlns:a16="http://schemas.microsoft.com/office/drawing/2014/main" id="{764F8F17-F68F-BCE5-2BE1-EBEF11410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090" y="3616325"/>
              <a:ext cx="112712" cy="1158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" name="Line 229">
              <a:extLst>
                <a:ext uri="{FF2B5EF4-FFF2-40B4-BE49-F238E27FC236}">
                  <a16:creationId xmlns:a16="http://schemas.microsoft.com/office/drawing/2014/main" id="{64D68B90-BD06-FDF7-302F-1785BC2D7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5050" y="3995738"/>
              <a:ext cx="3397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" name="Oval 232">
              <a:extLst>
                <a:ext uri="{FF2B5EF4-FFF2-40B4-BE49-F238E27FC236}">
                  <a16:creationId xmlns:a16="http://schemas.microsoft.com/office/drawing/2014/main" id="{2D5A9B8D-E86B-A900-CCA0-5A2699904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606" y="3849688"/>
              <a:ext cx="112712" cy="1158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" name="Text Box 233">
              <a:extLst>
                <a:ext uri="{FF2B5EF4-FFF2-40B4-BE49-F238E27FC236}">
                  <a16:creationId xmlns:a16="http://schemas.microsoft.com/office/drawing/2014/main" id="{FE162025-B445-F037-FB9C-F513F962B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393" y="3772297"/>
              <a:ext cx="2349500" cy="85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'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исходные данные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lang="ru-RU" altLang="en-US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плюс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повторно переданные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" name="Line 234">
              <a:extLst>
                <a:ext uri="{FF2B5EF4-FFF2-40B4-BE49-F238E27FC236}">
                  <a16:creationId xmlns:a16="http://schemas.microsoft.com/office/drawing/2014/main" id="{3E5223E2-515E-2C40-07C4-031D262EF7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888" y="3916363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0" name="Line 235">
              <a:extLst>
                <a:ext uri="{FF2B5EF4-FFF2-40B4-BE49-F238E27FC236}">
                  <a16:creationId xmlns:a16="http://schemas.microsoft.com/office/drawing/2014/main" id="{7FF94F96-F30E-0842-F7C0-49B3F4D3B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5125" y="3683000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524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.03542 L 0.00026 0.17778 L 0.06328 0.17871 L 0.03451 0.24167 L 0.14323 0.2416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61" y="1030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323 0.24167 L 0.14544 0.3511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463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/>
      <p:bldP spid="230" grpId="1" animBg="1"/>
      <p:bldP spid="230" grpId="2" animBg="1"/>
      <p:bldP spid="230" grpId="3" animBg="1"/>
      <p:bldP spid="230" grpId="4" animBg="1"/>
      <p:bldP spid="231" grpId="0" animBg="1"/>
      <p:bldP spid="232" grpId="0"/>
      <p:bldP spid="232" grpId="1"/>
      <p:bldP spid="233" grpId="0"/>
      <p:bldP spid="2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Freeform 3">
            <a:extLst>
              <a:ext uri="{FF2B5EF4-FFF2-40B4-BE49-F238E27FC236}">
                <a16:creationId xmlns:a16="http://schemas.microsoft.com/office/drawing/2014/main" id="{78DA0B54-F98B-BB46-88B3-CE41F122DE26}"/>
              </a:ext>
            </a:extLst>
          </p:cNvPr>
          <p:cNvSpPr>
            <a:spLocks/>
          </p:cNvSpPr>
          <p:nvPr/>
        </p:nvSpPr>
        <p:spPr bwMode="auto">
          <a:xfrm>
            <a:off x="6946976" y="5009814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74" name="Group 473">
            <a:extLst>
              <a:ext uri="{FF2B5EF4-FFF2-40B4-BE49-F238E27FC236}">
                <a16:creationId xmlns:a16="http://schemas.microsoft.com/office/drawing/2014/main" id="{B7831227-C019-F54D-8486-90C2641B233E}"/>
              </a:ext>
            </a:extLst>
          </p:cNvPr>
          <p:cNvGrpSpPr/>
          <p:nvPr/>
        </p:nvGrpSpPr>
        <p:grpSpPr>
          <a:xfrm>
            <a:off x="6249435" y="5024056"/>
            <a:ext cx="720732" cy="1182930"/>
            <a:chOff x="10910965" y="2513124"/>
            <a:chExt cx="586768" cy="904023"/>
          </a:xfrm>
        </p:grpSpPr>
        <p:sp>
          <p:nvSpPr>
            <p:cNvPr id="475" name="Rectangle 474">
              <a:extLst>
                <a:ext uri="{FF2B5EF4-FFF2-40B4-BE49-F238E27FC236}">
                  <a16:creationId xmlns:a16="http://schemas.microsoft.com/office/drawing/2014/main" id="{1F86B744-C8BE-A248-B391-C1A1E47E0A0D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76" name="Straight Connector 475">
              <a:extLst>
                <a:ext uri="{FF2B5EF4-FFF2-40B4-BE49-F238E27FC236}">
                  <a16:creationId xmlns:a16="http://schemas.microsoft.com/office/drawing/2014/main" id="{900566A3-5320-FA4C-ABD1-930C515C0C89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93B54A25-2EFC-2B49-BB5B-BE990ACB6E19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>
              <a:extLst>
                <a:ext uri="{FF2B5EF4-FFF2-40B4-BE49-F238E27FC236}">
                  <a16:creationId xmlns:a16="http://schemas.microsoft.com/office/drawing/2014/main" id="{A6538998-BDBF-DF4C-B2EC-77F281D72F08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968272CD-399F-264B-A633-827064A7E416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Freeform 9">
            <a:extLst>
              <a:ext uri="{FF2B5EF4-FFF2-40B4-BE49-F238E27FC236}">
                <a16:creationId xmlns:a16="http://schemas.microsoft.com/office/drawing/2014/main" id="{3605A7CD-486E-374E-857B-A5FED463149A}"/>
              </a:ext>
            </a:extLst>
          </p:cNvPr>
          <p:cNvSpPr>
            <a:spLocks/>
          </p:cNvSpPr>
          <p:nvPr/>
        </p:nvSpPr>
        <p:spPr bwMode="auto">
          <a:xfrm flipH="1">
            <a:off x="1844721" y="3515638"/>
            <a:ext cx="528348" cy="1178279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401 w 10401"/>
              <a:gd name="connsiteY0" fmla="*/ 9412 h 9459"/>
              <a:gd name="connsiteX1" fmla="*/ 0 w 10401"/>
              <a:gd name="connsiteY1" fmla="*/ 0 h 9459"/>
              <a:gd name="connsiteX2" fmla="*/ 401 w 10401"/>
              <a:gd name="connsiteY2" fmla="*/ 8992 h 9459"/>
              <a:gd name="connsiteX3" fmla="*/ 5483 w 10401"/>
              <a:gd name="connsiteY3" fmla="*/ 9459 h 9459"/>
              <a:gd name="connsiteX4" fmla="*/ 10401 w 10401"/>
              <a:gd name="connsiteY4" fmla="*/ 9412 h 9459"/>
              <a:gd name="connsiteX0" fmla="*/ 14206 w 14206"/>
              <a:gd name="connsiteY0" fmla="*/ 3611 h 10000"/>
              <a:gd name="connsiteX1" fmla="*/ 0 w 14206"/>
              <a:gd name="connsiteY1" fmla="*/ 0 h 10000"/>
              <a:gd name="connsiteX2" fmla="*/ 386 w 14206"/>
              <a:gd name="connsiteY2" fmla="*/ 9506 h 10000"/>
              <a:gd name="connsiteX3" fmla="*/ 5272 w 14206"/>
              <a:gd name="connsiteY3" fmla="*/ 10000 h 10000"/>
              <a:gd name="connsiteX4" fmla="*/ 14206 w 14206"/>
              <a:gd name="connsiteY4" fmla="*/ 3611 h 10000"/>
              <a:gd name="connsiteX0" fmla="*/ 14206 w 16488"/>
              <a:gd name="connsiteY0" fmla="*/ 3611 h 9506"/>
              <a:gd name="connsiteX1" fmla="*/ 0 w 16488"/>
              <a:gd name="connsiteY1" fmla="*/ 0 h 9506"/>
              <a:gd name="connsiteX2" fmla="*/ 386 w 16488"/>
              <a:gd name="connsiteY2" fmla="*/ 9506 h 9506"/>
              <a:gd name="connsiteX3" fmla="*/ 16488 w 16488"/>
              <a:gd name="connsiteY3" fmla="*/ 6207 h 9506"/>
              <a:gd name="connsiteX4" fmla="*/ 14206 w 16488"/>
              <a:gd name="connsiteY4" fmla="*/ 3611 h 9506"/>
              <a:gd name="connsiteX0" fmla="*/ 8616 w 10000"/>
              <a:gd name="connsiteY0" fmla="*/ 3799 h 10765"/>
              <a:gd name="connsiteX1" fmla="*/ 0 w 10000"/>
              <a:gd name="connsiteY1" fmla="*/ 0 h 10765"/>
              <a:gd name="connsiteX2" fmla="*/ 128 w 10000"/>
              <a:gd name="connsiteY2" fmla="*/ 10765 h 10765"/>
              <a:gd name="connsiteX3" fmla="*/ 10000 w 10000"/>
              <a:gd name="connsiteY3" fmla="*/ 6530 h 10765"/>
              <a:gd name="connsiteX4" fmla="*/ 8616 w 10000"/>
              <a:gd name="connsiteY4" fmla="*/ 3799 h 1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65">
                <a:moveTo>
                  <a:pt x="8616" y="3799"/>
                </a:moveTo>
                <a:lnTo>
                  <a:pt x="0" y="0"/>
                </a:lnTo>
                <a:cubicBezTo>
                  <a:pt x="78" y="3333"/>
                  <a:pt x="50" y="7432"/>
                  <a:pt x="128" y="10765"/>
                </a:cubicBezTo>
                <a:lnTo>
                  <a:pt x="10000" y="6530"/>
                </a:lnTo>
                <a:lnTo>
                  <a:pt x="8616" y="379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6BAE210C-B315-BF49-9E14-832C803385C1}"/>
              </a:ext>
            </a:extLst>
          </p:cNvPr>
          <p:cNvGrpSpPr/>
          <p:nvPr/>
        </p:nvGrpSpPr>
        <p:grpSpPr>
          <a:xfrm>
            <a:off x="1278678" y="4683698"/>
            <a:ext cx="720732" cy="1182930"/>
            <a:chOff x="10910965" y="2513124"/>
            <a:chExt cx="586768" cy="904023"/>
          </a:xfrm>
        </p:grpSpPr>
        <p:sp>
          <p:nvSpPr>
            <p:cNvPr id="466" name="Rectangle 465">
              <a:extLst>
                <a:ext uri="{FF2B5EF4-FFF2-40B4-BE49-F238E27FC236}">
                  <a16:creationId xmlns:a16="http://schemas.microsoft.com/office/drawing/2014/main" id="{782DF269-B22E-124D-A8AB-1B45AC4017FB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A7812E96-3B07-D348-AB53-B122DAB4E6B2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2B399334-1A8E-134C-B4FC-1DADB2572F96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2A8D4057-50A8-0C4E-B3DB-41EF5AA29419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303C7848-D36A-834E-9516-64CE78236EDC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584477B2-231F-6342-BB1B-FEE6C59ECF52}"/>
              </a:ext>
            </a:extLst>
          </p:cNvPr>
          <p:cNvGrpSpPr/>
          <p:nvPr/>
        </p:nvGrpSpPr>
        <p:grpSpPr>
          <a:xfrm>
            <a:off x="2355044" y="3521091"/>
            <a:ext cx="720732" cy="1182930"/>
            <a:chOff x="10910965" y="2513124"/>
            <a:chExt cx="586768" cy="904023"/>
          </a:xfrm>
        </p:grpSpPr>
        <p:sp>
          <p:nvSpPr>
            <p:cNvPr id="461" name="Rectangle 460">
              <a:extLst>
                <a:ext uri="{FF2B5EF4-FFF2-40B4-BE49-F238E27FC236}">
                  <a16:creationId xmlns:a16="http://schemas.microsoft.com/office/drawing/2014/main" id="{6809513A-96B2-F747-B5DE-AE92732DF736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62" name="Straight Connector 461">
              <a:extLst>
                <a:ext uri="{FF2B5EF4-FFF2-40B4-BE49-F238E27FC236}">
                  <a16:creationId xmlns:a16="http://schemas.microsoft.com/office/drawing/2014/main" id="{12D921D5-B6BF-A24C-8002-5AB6451D58B6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8E7AFE4F-E85D-E74E-9028-EA5E47E1FC08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>
              <a:extLst>
                <a:ext uri="{FF2B5EF4-FFF2-40B4-BE49-F238E27FC236}">
                  <a16:creationId xmlns:a16="http://schemas.microsoft.com/office/drawing/2014/main" id="{A7E6CF1A-5E38-FC4A-91EC-B6B52C3CCCC0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>
              <a:extLst>
                <a:ext uri="{FF2B5EF4-FFF2-40B4-BE49-F238E27FC236}">
                  <a16:creationId xmlns:a16="http://schemas.microsoft.com/office/drawing/2014/main" id="{C7013E7D-279D-3441-A1FC-72573517FCAA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Freeform 6">
            <a:extLst>
              <a:ext uri="{FF2B5EF4-FFF2-40B4-BE49-F238E27FC236}">
                <a16:creationId xmlns:a16="http://schemas.microsoft.com/office/drawing/2014/main" id="{206261C0-C19D-5445-B1A1-7208FAA9D5C0}"/>
              </a:ext>
            </a:extLst>
          </p:cNvPr>
          <p:cNvSpPr>
            <a:spLocks/>
          </p:cNvSpPr>
          <p:nvPr/>
        </p:nvSpPr>
        <p:spPr bwMode="auto">
          <a:xfrm>
            <a:off x="7409112" y="3699469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2D5D8D25-47D7-4247-93AC-740845C8F29F}"/>
              </a:ext>
            </a:extLst>
          </p:cNvPr>
          <p:cNvGrpSpPr/>
          <p:nvPr/>
        </p:nvGrpSpPr>
        <p:grpSpPr>
          <a:xfrm>
            <a:off x="6698918" y="3667889"/>
            <a:ext cx="720732" cy="1182930"/>
            <a:chOff x="10910965" y="2513124"/>
            <a:chExt cx="586768" cy="904023"/>
          </a:xfrm>
        </p:grpSpPr>
        <p:sp>
          <p:nvSpPr>
            <p:cNvPr id="456" name="Rectangle 455">
              <a:extLst>
                <a:ext uri="{FF2B5EF4-FFF2-40B4-BE49-F238E27FC236}">
                  <a16:creationId xmlns:a16="http://schemas.microsoft.com/office/drawing/2014/main" id="{23DA77B2-BEC2-8945-AF87-82BF78DFEBDC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57" name="Straight Connector 456">
              <a:extLst>
                <a:ext uri="{FF2B5EF4-FFF2-40B4-BE49-F238E27FC236}">
                  <a16:creationId xmlns:a16="http://schemas.microsoft.com/office/drawing/2014/main" id="{5E0EB13A-C315-4845-B3CA-9996078979F7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>
              <a:extLst>
                <a:ext uri="{FF2B5EF4-FFF2-40B4-BE49-F238E27FC236}">
                  <a16:creationId xmlns:a16="http://schemas.microsoft.com/office/drawing/2014/main" id="{77FF2C2F-77E2-114D-A87A-BE0DC6998087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215BACD8-AE1A-024C-8113-15D983544269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>
              <a:extLst>
                <a:ext uri="{FF2B5EF4-FFF2-40B4-BE49-F238E27FC236}">
                  <a16:creationId xmlns:a16="http://schemas.microsoft.com/office/drawing/2014/main" id="{4A77BC0A-EA01-7445-AAE0-B8E8936A6672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FFA35F8C-504E-E740-B268-F48CB484744A}"/>
              </a:ext>
            </a:extLst>
          </p:cNvPr>
          <p:cNvGrpSpPr/>
          <p:nvPr/>
        </p:nvGrpSpPr>
        <p:grpSpPr>
          <a:xfrm>
            <a:off x="3770696" y="5033645"/>
            <a:ext cx="1286871" cy="734927"/>
            <a:chOff x="7493876" y="2774731"/>
            <a:chExt cx="1481958" cy="894622"/>
          </a:xfrm>
        </p:grpSpPr>
        <p:sp>
          <p:nvSpPr>
            <p:cNvPr id="449" name="Freeform 448">
              <a:extLst>
                <a:ext uri="{FF2B5EF4-FFF2-40B4-BE49-F238E27FC236}">
                  <a16:creationId xmlns:a16="http://schemas.microsoft.com/office/drawing/2014/main" id="{0C5B982F-8D0D-5E4B-A5F4-51D4EACABD77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id="{486B86C4-CAB3-2943-9DDD-58492CC7335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451" name="Group 450">
              <a:extLst>
                <a:ext uri="{FF2B5EF4-FFF2-40B4-BE49-F238E27FC236}">
                  <a16:creationId xmlns:a16="http://schemas.microsoft.com/office/drawing/2014/main" id="{2DD189E4-73DE-594A-9971-497300D8C426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452" name="Freeform 451">
                <a:extLst>
                  <a:ext uri="{FF2B5EF4-FFF2-40B4-BE49-F238E27FC236}">
                    <a16:creationId xmlns:a16="http://schemas.microsoft.com/office/drawing/2014/main" id="{E85CF2D0-3CFC-5E43-B858-03D42C9110A6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3" name="Freeform 452">
                <a:extLst>
                  <a:ext uri="{FF2B5EF4-FFF2-40B4-BE49-F238E27FC236}">
                    <a16:creationId xmlns:a16="http://schemas.microsoft.com/office/drawing/2014/main" id="{EC9DAD17-F992-4F48-8267-9058E7CD27FF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4" name="Freeform 453">
                <a:extLst>
                  <a:ext uri="{FF2B5EF4-FFF2-40B4-BE49-F238E27FC236}">
                    <a16:creationId xmlns:a16="http://schemas.microsoft.com/office/drawing/2014/main" id="{E710E015-BE76-AE4B-81F6-34C170D71321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5" name="Freeform 454">
                <a:extLst>
                  <a:ext uri="{FF2B5EF4-FFF2-40B4-BE49-F238E27FC236}">
                    <a16:creationId xmlns:a16="http://schemas.microsoft.com/office/drawing/2014/main" id="{E6F85A0B-00CE-6D4F-A4FF-FFB7E1C2F76C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34" name="Group 124">
            <a:extLst>
              <a:ext uri="{FF2B5EF4-FFF2-40B4-BE49-F238E27FC236}">
                <a16:creationId xmlns:a16="http://schemas.microsoft.com/office/drawing/2014/main" id="{9BF07229-A6A4-AD45-97F8-02F77949015D}"/>
              </a:ext>
            </a:extLst>
          </p:cNvPr>
          <p:cNvGrpSpPr>
            <a:grpSpLocks/>
          </p:cNvGrpSpPr>
          <p:nvPr/>
        </p:nvGrpSpPr>
        <p:grpSpPr bwMode="auto">
          <a:xfrm>
            <a:off x="1317421" y="3877120"/>
            <a:ext cx="645431" cy="569172"/>
            <a:chOff x="-44" y="1473"/>
            <a:chExt cx="981" cy="1105"/>
          </a:xfrm>
        </p:grpSpPr>
        <p:pic>
          <p:nvPicPr>
            <p:cNvPr id="447" name="Picture 125" descr="desktop_computer_stylized_medium">
              <a:extLst>
                <a:ext uri="{FF2B5EF4-FFF2-40B4-BE49-F238E27FC236}">
                  <a16:creationId xmlns:a16="http://schemas.microsoft.com/office/drawing/2014/main" id="{7307EF69-0AD9-7347-B5CF-13B9A3CE26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8" name="Freeform 126">
              <a:extLst>
                <a:ext uri="{FF2B5EF4-FFF2-40B4-BE49-F238E27FC236}">
                  <a16:creationId xmlns:a16="http://schemas.microsoft.com/office/drawing/2014/main" id="{70150EB8-302C-104D-A225-CB59DD73AD6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336" name="Freeform 12">
            <a:extLst>
              <a:ext uri="{FF2B5EF4-FFF2-40B4-BE49-F238E27FC236}">
                <a16:creationId xmlns:a16="http://schemas.microsoft.com/office/drawing/2014/main" id="{0457B109-DCF7-7B48-990C-188E960DA7E2}"/>
              </a:ext>
            </a:extLst>
          </p:cNvPr>
          <p:cNvSpPr>
            <a:spLocks/>
          </p:cNvSpPr>
          <p:nvPr/>
        </p:nvSpPr>
        <p:spPr bwMode="auto">
          <a:xfrm flipH="1">
            <a:off x="978210" y="4681606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7" name="Line 33">
            <a:extLst>
              <a:ext uri="{FF2B5EF4-FFF2-40B4-BE49-F238E27FC236}">
                <a16:creationId xmlns:a16="http://schemas.microsoft.com/office/drawing/2014/main" id="{378BB6D2-BFAA-E544-BB30-E3BAC64FEF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5566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8" name="Text Box 42">
            <a:extLst>
              <a:ext uri="{FF2B5EF4-FFF2-40B4-BE49-F238E27FC236}">
                <a16:creationId xmlns:a16="http://schemas.microsoft.com/office/drawing/2014/main" id="{E22D8322-6AC1-024E-A7E0-7FB476A5F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16" y="3529817"/>
            <a:ext cx="1122503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A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9" name="Text Box 52">
            <a:extLst>
              <a:ext uri="{FF2B5EF4-FFF2-40B4-BE49-F238E27FC236}">
                <a16:creationId xmlns:a16="http://schemas.microsoft.com/office/drawing/2014/main" id="{C9BA4092-FFBC-344B-B0CD-5F77B5C37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435" y="6053488"/>
            <a:ext cx="981577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B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0" name="Line 53">
            <a:extLst>
              <a:ext uri="{FF2B5EF4-FFF2-40B4-BE49-F238E27FC236}">
                <a16:creationId xmlns:a16="http://schemas.microsoft.com/office/drawing/2014/main" id="{D40AEB36-CE2F-6240-A4C3-F1CF224B99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2248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1" name="Line 54">
            <a:extLst>
              <a:ext uri="{FF2B5EF4-FFF2-40B4-BE49-F238E27FC236}">
                <a16:creationId xmlns:a16="http://schemas.microsoft.com/office/drawing/2014/main" id="{495C95A8-89BF-AD47-9100-5231A4D8B0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1187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2" name="Line 55">
            <a:extLst>
              <a:ext uri="{FF2B5EF4-FFF2-40B4-BE49-F238E27FC236}">
                <a16:creationId xmlns:a16="http://schemas.microsoft.com/office/drawing/2014/main" id="{120B847C-F27F-494F-8014-E8B621196D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282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3" name="Line 57">
            <a:extLst>
              <a:ext uri="{FF2B5EF4-FFF2-40B4-BE49-F238E27FC236}">
                <a16:creationId xmlns:a16="http://schemas.microsoft.com/office/drawing/2014/main" id="{960F0352-E2A3-DE4C-9E29-AD02BDE1E6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5655" y="4856289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45" name="Group 127">
            <a:extLst>
              <a:ext uri="{FF2B5EF4-FFF2-40B4-BE49-F238E27FC236}">
                <a16:creationId xmlns:a16="http://schemas.microsoft.com/office/drawing/2014/main" id="{3AD20F85-F9D5-B241-A4C0-83AA3C7AFA1C}"/>
              </a:ext>
            </a:extLst>
          </p:cNvPr>
          <p:cNvGrpSpPr>
            <a:grpSpLocks/>
          </p:cNvGrpSpPr>
          <p:nvPr/>
        </p:nvGrpSpPr>
        <p:grpSpPr bwMode="auto">
          <a:xfrm>
            <a:off x="7531958" y="4473878"/>
            <a:ext cx="284691" cy="577481"/>
            <a:chOff x="4140" y="429"/>
            <a:chExt cx="1425" cy="2396"/>
          </a:xfrm>
        </p:grpSpPr>
        <p:sp>
          <p:nvSpPr>
            <p:cNvPr id="409" name="Freeform 128">
              <a:extLst>
                <a:ext uri="{FF2B5EF4-FFF2-40B4-BE49-F238E27FC236}">
                  <a16:creationId xmlns:a16="http://schemas.microsoft.com/office/drawing/2014/main" id="{0B4C7EC1-ADAA-B244-8CDF-3FEFCFF9F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0" name="Rectangle 129">
              <a:extLst>
                <a:ext uri="{FF2B5EF4-FFF2-40B4-BE49-F238E27FC236}">
                  <a16:creationId xmlns:a16="http://schemas.microsoft.com/office/drawing/2014/main" id="{A0FF8C35-B0F8-A74B-9E6E-A21B68AFB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11" name="Freeform 130">
              <a:extLst>
                <a:ext uri="{FF2B5EF4-FFF2-40B4-BE49-F238E27FC236}">
                  <a16:creationId xmlns:a16="http://schemas.microsoft.com/office/drawing/2014/main" id="{B8A6A9CE-AE19-9646-8506-8FABE23975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2" name="Freeform 131">
              <a:extLst>
                <a:ext uri="{FF2B5EF4-FFF2-40B4-BE49-F238E27FC236}">
                  <a16:creationId xmlns:a16="http://schemas.microsoft.com/office/drawing/2014/main" id="{920D5DF8-F10D-784B-A501-18ADE5587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13" name="Rectangle 132">
              <a:extLst>
                <a:ext uri="{FF2B5EF4-FFF2-40B4-BE49-F238E27FC236}">
                  <a16:creationId xmlns:a16="http://schemas.microsoft.com/office/drawing/2014/main" id="{158A36BE-3875-984B-860D-8A0FE0867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14" name="Group 133">
              <a:extLst>
                <a:ext uri="{FF2B5EF4-FFF2-40B4-BE49-F238E27FC236}">
                  <a16:creationId xmlns:a16="http://schemas.microsoft.com/office/drawing/2014/main" id="{E5497F18-12AE-964F-A3C6-A90B513556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9" name="AutoShape 134">
                <a:extLst>
                  <a:ext uri="{FF2B5EF4-FFF2-40B4-BE49-F238E27FC236}">
                    <a16:creationId xmlns:a16="http://schemas.microsoft.com/office/drawing/2014/main" id="{44D06AC1-BE64-AD44-B78A-06EA07426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40" name="AutoShape 135">
                <a:extLst>
                  <a:ext uri="{FF2B5EF4-FFF2-40B4-BE49-F238E27FC236}">
                    <a16:creationId xmlns:a16="http://schemas.microsoft.com/office/drawing/2014/main" id="{AB2F27B0-5EAD-DE4F-BB61-62C23D5FB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15" name="Rectangle 136">
              <a:extLst>
                <a:ext uri="{FF2B5EF4-FFF2-40B4-BE49-F238E27FC236}">
                  <a16:creationId xmlns:a16="http://schemas.microsoft.com/office/drawing/2014/main" id="{497EAA10-56C6-FF48-9B71-8DD4C9104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16" name="Group 137">
              <a:extLst>
                <a:ext uri="{FF2B5EF4-FFF2-40B4-BE49-F238E27FC236}">
                  <a16:creationId xmlns:a16="http://schemas.microsoft.com/office/drawing/2014/main" id="{C3283769-C067-6D49-911F-DE095B9010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7" name="AutoShape 138">
                <a:extLst>
                  <a:ext uri="{FF2B5EF4-FFF2-40B4-BE49-F238E27FC236}">
                    <a16:creationId xmlns:a16="http://schemas.microsoft.com/office/drawing/2014/main" id="{AB151B02-EE9D-8247-BD54-A32913D96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38" name="AutoShape 139">
                <a:extLst>
                  <a:ext uri="{FF2B5EF4-FFF2-40B4-BE49-F238E27FC236}">
                    <a16:creationId xmlns:a16="http://schemas.microsoft.com/office/drawing/2014/main" id="{FEF7F223-DA6D-0843-95D8-3849E2375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17" name="Rectangle 140">
              <a:extLst>
                <a:ext uri="{FF2B5EF4-FFF2-40B4-BE49-F238E27FC236}">
                  <a16:creationId xmlns:a16="http://schemas.microsoft.com/office/drawing/2014/main" id="{7E6BEA62-9B73-F64A-AD66-03070B268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18" name="Rectangle 141">
              <a:extLst>
                <a:ext uri="{FF2B5EF4-FFF2-40B4-BE49-F238E27FC236}">
                  <a16:creationId xmlns:a16="http://schemas.microsoft.com/office/drawing/2014/main" id="{B703598A-F43E-8F44-AA55-32B934E36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19" name="Group 142">
              <a:extLst>
                <a:ext uri="{FF2B5EF4-FFF2-40B4-BE49-F238E27FC236}">
                  <a16:creationId xmlns:a16="http://schemas.microsoft.com/office/drawing/2014/main" id="{37E008B5-DF9F-4741-9481-59DB934698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5" name="AutoShape 143">
                <a:extLst>
                  <a:ext uri="{FF2B5EF4-FFF2-40B4-BE49-F238E27FC236}">
                    <a16:creationId xmlns:a16="http://schemas.microsoft.com/office/drawing/2014/main" id="{4DFCD725-D192-594A-9091-58E3EB174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36" name="AutoShape 144">
                <a:extLst>
                  <a:ext uri="{FF2B5EF4-FFF2-40B4-BE49-F238E27FC236}">
                    <a16:creationId xmlns:a16="http://schemas.microsoft.com/office/drawing/2014/main" id="{E1E81217-E6F8-7E4C-83BD-39023D5FF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20" name="Freeform 145">
              <a:extLst>
                <a:ext uri="{FF2B5EF4-FFF2-40B4-BE49-F238E27FC236}">
                  <a16:creationId xmlns:a16="http://schemas.microsoft.com/office/drawing/2014/main" id="{C9C21037-BEFA-DF45-969E-77E95675D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21" name="Group 146">
              <a:extLst>
                <a:ext uri="{FF2B5EF4-FFF2-40B4-BE49-F238E27FC236}">
                  <a16:creationId xmlns:a16="http://schemas.microsoft.com/office/drawing/2014/main" id="{8C21E2FB-1E40-4E43-8A6F-A77D3B5377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3" name="AutoShape 147">
                <a:extLst>
                  <a:ext uri="{FF2B5EF4-FFF2-40B4-BE49-F238E27FC236}">
                    <a16:creationId xmlns:a16="http://schemas.microsoft.com/office/drawing/2014/main" id="{3FB07F3E-B384-BA42-B9DC-3F347F445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34" name="AutoShape 148">
                <a:extLst>
                  <a:ext uri="{FF2B5EF4-FFF2-40B4-BE49-F238E27FC236}">
                    <a16:creationId xmlns:a16="http://schemas.microsoft.com/office/drawing/2014/main" id="{53CFABFE-9ECC-654C-A26F-077B10C41C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22" name="Rectangle 149">
              <a:extLst>
                <a:ext uri="{FF2B5EF4-FFF2-40B4-BE49-F238E27FC236}">
                  <a16:creationId xmlns:a16="http://schemas.microsoft.com/office/drawing/2014/main" id="{2ADBFF81-E61D-BD42-A5DA-C6C72A45B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3" name="Freeform 150">
              <a:extLst>
                <a:ext uri="{FF2B5EF4-FFF2-40B4-BE49-F238E27FC236}">
                  <a16:creationId xmlns:a16="http://schemas.microsoft.com/office/drawing/2014/main" id="{B801D18D-12AF-604B-826B-87612B4BE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4" name="Freeform 151">
              <a:extLst>
                <a:ext uri="{FF2B5EF4-FFF2-40B4-BE49-F238E27FC236}">
                  <a16:creationId xmlns:a16="http://schemas.microsoft.com/office/drawing/2014/main" id="{E0D76583-E225-D143-AD69-86F926011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5" name="Oval 152">
              <a:extLst>
                <a:ext uri="{FF2B5EF4-FFF2-40B4-BE49-F238E27FC236}">
                  <a16:creationId xmlns:a16="http://schemas.microsoft.com/office/drawing/2014/main" id="{B87BD5BD-84ED-1A45-B304-E70CB3327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6" name="Freeform 153">
              <a:extLst>
                <a:ext uri="{FF2B5EF4-FFF2-40B4-BE49-F238E27FC236}">
                  <a16:creationId xmlns:a16="http://schemas.microsoft.com/office/drawing/2014/main" id="{AC83A214-EE2C-7D46-A95B-93B9ECF97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7" name="AutoShape 154">
              <a:extLst>
                <a:ext uri="{FF2B5EF4-FFF2-40B4-BE49-F238E27FC236}">
                  <a16:creationId xmlns:a16="http://schemas.microsoft.com/office/drawing/2014/main" id="{E7B0CC33-9743-9840-8876-CD696FD46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8" name="AutoShape 155">
              <a:extLst>
                <a:ext uri="{FF2B5EF4-FFF2-40B4-BE49-F238E27FC236}">
                  <a16:creationId xmlns:a16="http://schemas.microsoft.com/office/drawing/2014/main" id="{90FDCD67-DF9D-014D-94A7-D70073231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9" name="Oval 156">
              <a:extLst>
                <a:ext uri="{FF2B5EF4-FFF2-40B4-BE49-F238E27FC236}">
                  <a16:creationId xmlns:a16="http://schemas.microsoft.com/office/drawing/2014/main" id="{B70C62CF-87D8-BD4F-8287-EAFAD6879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30" name="Oval 157">
              <a:extLst>
                <a:ext uri="{FF2B5EF4-FFF2-40B4-BE49-F238E27FC236}">
                  <a16:creationId xmlns:a16="http://schemas.microsoft.com/office/drawing/2014/main" id="{9CB3EBC8-732C-2243-9992-39D2F18B4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31" name="Oval 158">
              <a:extLst>
                <a:ext uri="{FF2B5EF4-FFF2-40B4-BE49-F238E27FC236}">
                  <a16:creationId xmlns:a16="http://schemas.microsoft.com/office/drawing/2014/main" id="{F6C1B254-B4D2-D447-9853-48F46447F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32" name="Rectangle 159">
              <a:extLst>
                <a:ext uri="{FF2B5EF4-FFF2-40B4-BE49-F238E27FC236}">
                  <a16:creationId xmlns:a16="http://schemas.microsoft.com/office/drawing/2014/main" id="{0ACFD0C6-117A-4E4E-ABC4-5883C7B0E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46" name="Group 160">
            <a:extLst>
              <a:ext uri="{FF2B5EF4-FFF2-40B4-BE49-F238E27FC236}">
                <a16:creationId xmlns:a16="http://schemas.microsoft.com/office/drawing/2014/main" id="{C6CE532B-F6A8-1F45-B978-5D94FE3A17B7}"/>
              </a:ext>
            </a:extLst>
          </p:cNvPr>
          <p:cNvGrpSpPr>
            <a:grpSpLocks/>
          </p:cNvGrpSpPr>
          <p:nvPr/>
        </p:nvGrpSpPr>
        <p:grpSpPr bwMode="auto">
          <a:xfrm>
            <a:off x="585296" y="5655276"/>
            <a:ext cx="645431" cy="569172"/>
            <a:chOff x="-44" y="1473"/>
            <a:chExt cx="981" cy="1105"/>
          </a:xfrm>
        </p:grpSpPr>
        <p:pic>
          <p:nvPicPr>
            <p:cNvPr id="407" name="Picture 161" descr="desktop_computer_stylized_medium">
              <a:extLst>
                <a:ext uri="{FF2B5EF4-FFF2-40B4-BE49-F238E27FC236}">
                  <a16:creationId xmlns:a16="http://schemas.microsoft.com/office/drawing/2014/main" id="{3D454C67-648C-464C-9348-5D5073002B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8" name="Freeform 162">
              <a:extLst>
                <a:ext uri="{FF2B5EF4-FFF2-40B4-BE49-F238E27FC236}">
                  <a16:creationId xmlns:a16="http://schemas.microsoft.com/office/drawing/2014/main" id="{AF9C0563-4685-1D4B-BCCD-35AFDE3FA6D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47" name="Group 163">
            <a:extLst>
              <a:ext uri="{FF2B5EF4-FFF2-40B4-BE49-F238E27FC236}">
                <a16:creationId xmlns:a16="http://schemas.microsoft.com/office/drawing/2014/main" id="{B6D845CD-0E90-2A48-9E39-CEAB78AAF9D3}"/>
              </a:ext>
            </a:extLst>
          </p:cNvPr>
          <p:cNvGrpSpPr>
            <a:grpSpLocks/>
          </p:cNvGrpSpPr>
          <p:nvPr/>
        </p:nvGrpSpPr>
        <p:grpSpPr bwMode="auto">
          <a:xfrm>
            <a:off x="7141970" y="5736859"/>
            <a:ext cx="284691" cy="577481"/>
            <a:chOff x="4140" y="429"/>
            <a:chExt cx="1425" cy="2396"/>
          </a:xfrm>
        </p:grpSpPr>
        <p:sp>
          <p:nvSpPr>
            <p:cNvPr id="375" name="Freeform 164">
              <a:extLst>
                <a:ext uri="{FF2B5EF4-FFF2-40B4-BE49-F238E27FC236}">
                  <a16:creationId xmlns:a16="http://schemas.microsoft.com/office/drawing/2014/main" id="{AC1944D9-AB2D-A840-B696-F06D81AC9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6" name="Rectangle 165">
              <a:extLst>
                <a:ext uri="{FF2B5EF4-FFF2-40B4-BE49-F238E27FC236}">
                  <a16:creationId xmlns:a16="http://schemas.microsoft.com/office/drawing/2014/main" id="{FE3F2702-7FD8-D84F-B02B-60338FAC6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77" name="Freeform 166">
              <a:extLst>
                <a:ext uri="{FF2B5EF4-FFF2-40B4-BE49-F238E27FC236}">
                  <a16:creationId xmlns:a16="http://schemas.microsoft.com/office/drawing/2014/main" id="{AE3945C7-89B6-AE48-8EE1-FAE01D503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8" name="Freeform 167">
              <a:extLst>
                <a:ext uri="{FF2B5EF4-FFF2-40B4-BE49-F238E27FC236}">
                  <a16:creationId xmlns:a16="http://schemas.microsoft.com/office/drawing/2014/main" id="{8B262BBF-D0A1-384E-849C-4C274B7FE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9" name="Rectangle 168">
              <a:extLst>
                <a:ext uri="{FF2B5EF4-FFF2-40B4-BE49-F238E27FC236}">
                  <a16:creationId xmlns:a16="http://schemas.microsoft.com/office/drawing/2014/main" id="{B21054BF-A0F7-5548-9EE7-4534695D1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80" name="Group 169">
              <a:extLst>
                <a:ext uri="{FF2B5EF4-FFF2-40B4-BE49-F238E27FC236}">
                  <a16:creationId xmlns:a16="http://schemas.microsoft.com/office/drawing/2014/main" id="{2C63B899-F37C-2843-B0E4-6A8FD67FE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05" name="AutoShape 170">
                <a:extLst>
                  <a:ext uri="{FF2B5EF4-FFF2-40B4-BE49-F238E27FC236}">
                    <a16:creationId xmlns:a16="http://schemas.microsoft.com/office/drawing/2014/main" id="{94C05A2E-6617-C343-8F01-95B4E8D0C0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06" name="AutoShape 171">
                <a:extLst>
                  <a:ext uri="{FF2B5EF4-FFF2-40B4-BE49-F238E27FC236}">
                    <a16:creationId xmlns:a16="http://schemas.microsoft.com/office/drawing/2014/main" id="{881D794E-FF34-414B-ABDF-C5EFE3141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81" name="Rectangle 172">
              <a:extLst>
                <a:ext uri="{FF2B5EF4-FFF2-40B4-BE49-F238E27FC236}">
                  <a16:creationId xmlns:a16="http://schemas.microsoft.com/office/drawing/2014/main" id="{1248FF3D-9E05-3A40-AB88-FD1C22C30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82" name="Group 173">
              <a:extLst>
                <a:ext uri="{FF2B5EF4-FFF2-40B4-BE49-F238E27FC236}">
                  <a16:creationId xmlns:a16="http://schemas.microsoft.com/office/drawing/2014/main" id="{AEA37B61-C679-BD4C-946C-0850A830FE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03" name="AutoShape 174">
                <a:extLst>
                  <a:ext uri="{FF2B5EF4-FFF2-40B4-BE49-F238E27FC236}">
                    <a16:creationId xmlns:a16="http://schemas.microsoft.com/office/drawing/2014/main" id="{E18E671A-3A85-AB40-A9A6-C1676123E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04" name="AutoShape 175">
                <a:extLst>
                  <a:ext uri="{FF2B5EF4-FFF2-40B4-BE49-F238E27FC236}">
                    <a16:creationId xmlns:a16="http://schemas.microsoft.com/office/drawing/2014/main" id="{091465B3-523F-F74A-848E-134B2B036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83" name="Rectangle 176">
              <a:extLst>
                <a:ext uri="{FF2B5EF4-FFF2-40B4-BE49-F238E27FC236}">
                  <a16:creationId xmlns:a16="http://schemas.microsoft.com/office/drawing/2014/main" id="{9F161249-61DD-1645-8787-2796E69D4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4" name="Rectangle 177">
              <a:extLst>
                <a:ext uri="{FF2B5EF4-FFF2-40B4-BE49-F238E27FC236}">
                  <a16:creationId xmlns:a16="http://schemas.microsoft.com/office/drawing/2014/main" id="{AA505E39-11E3-4D49-96C3-80F10D41D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85" name="Group 178">
              <a:extLst>
                <a:ext uri="{FF2B5EF4-FFF2-40B4-BE49-F238E27FC236}">
                  <a16:creationId xmlns:a16="http://schemas.microsoft.com/office/drawing/2014/main" id="{A3C57DB1-4919-604C-A319-3C717B7661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01" name="AutoShape 179">
                <a:extLst>
                  <a:ext uri="{FF2B5EF4-FFF2-40B4-BE49-F238E27FC236}">
                    <a16:creationId xmlns:a16="http://schemas.microsoft.com/office/drawing/2014/main" id="{5E8B2822-F633-304D-B3EE-0E72DDC60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02" name="AutoShape 180">
                <a:extLst>
                  <a:ext uri="{FF2B5EF4-FFF2-40B4-BE49-F238E27FC236}">
                    <a16:creationId xmlns:a16="http://schemas.microsoft.com/office/drawing/2014/main" id="{05C20314-621B-134F-97EA-D4A0DDECDD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86" name="Freeform 181">
              <a:extLst>
                <a:ext uri="{FF2B5EF4-FFF2-40B4-BE49-F238E27FC236}">
                  <a16:creationId xmlns:a16="http://schemas.microsoft.com/office/drawing/2014/main" id="{BD2DBEB0-3968-0649-BC9B-64EA7317E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87" name="Group 182">
              <a:extLst>
                <a:ext uri="{FF2B5EF4-FFF2-40B4-BE49-F238E27FC236}">
                  <a16:creationId xmlns:a16="http://schemas.microsoft.com/office/drawing/2014/main" id="{BFC44DA6-F534-CD44-A919-BDA60B7938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99" name="AutoShape 183">
                <a:extLst>
                  <a:ext uri="{FF2B5EF4-FFF2-40B4-BE49-F238E27FC236}">
                    <a16:creationId xmlns:a16="http://schemas.microsoft.com/office/drawing/2014/main" id="{E60E8D05-3918-B747-A606-FC0E1386C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00" name="AutoShape 184">
                <a:extLst>
                  <a:ext uri="{FF2B5EF4-FFF2-40B4-BE49-F238E27FC236}">
                    <a16:creationId xmlns:a16="http://schemas.microsoft.com/office/drawing/2014/main" id="{8735D17B-A685-3648-8255-F30DD5569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88" name="Rectangle 185">
              <a:extLst>
                <a:ext uri="{FF2B5EF4-FFF2-40B4-BE49-F238E27FC236}">
                  <a16:creationId xmlns:a16="http://schemas.microsoft.com/office/drawing/2014/main" id="{B66C501C-7D5B-8E4B-B068-5CCE73A04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9" name="Freeform 186">
              <a:extLst>
                <a:ext uri="{FF2B5EF4-FFF2-40B4-BE49-F238E27FC236}">
                  <a16:creationId xmlns:a16="http://schemas.microsoft.com/office/drawing/2014/main" id="{33C62712-7A81-4F41-B474-B9218B7AF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0" name="Freeform 187">
              <a:extLst>
                <a:ext uri="{FF2B5EF4-FFF2-40B4-BE49-F238E27FC236}">
                  <a16:creationId xmlns:a16="http://schemas.microsoft.com/office/drawing/2014/main" id="{E4B6BE7D-DBBB-B44D-A0F9-E40A81D7F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1" name="Oval 188">
              <a:extLst>
                <a:ext uri="{FF2B5EF4-FFF2-40B4-BE49-F238E27FC236}">
                  <a16:creationId xmlns:a16="http://schemas.microsoft.com/office/drawing/2014/main" id="{6D17DB9A-DA87-3640-89B5-EA939BE73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2" name="Freeform 189">
              <a:extLst>
                <a:ext uri="{FF2B5EF4-FFF2-40B4-BE49-F238E27FC236}">
                  <a16:creationId xmlns:a16="http://schemas.microsoft.com/office/drawing/2014/main" id="{2DE874C4-BF52-8245-9555-CA025B392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3" name="AutoShape 190">
              <a:extLst>
                <a:ext uri="{FF2B5EF4-FFF2-40B4-BE49-F238E27FC236}">
                  <a16:creationId xmlns:a16="http://schemas.microsoft.com/office/drawing/2014/main" id="{D15AD96A-57FC-B240-8995-DEDB6B8C4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4" name="AutoShape 191">
              <a:extLst>
                <a:ext uri="{FF2B5EF4-FFF2-40B4-BE49-F238E27FC236}">
                  <a16:creationId xmlns:a16="http://schemas.microsoft.com/office/drawing/2014/main" id="{9B662CF9-5E9F-EE42-826A-BA11CF393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5" name="Oval 192">
              <a:extLst>
                <a:ext uri="{FF2B5EF4-FFF2-40B4-BE49-F238E27FC236}">
                  <a16:creationId xmlns:a16="http://schemas.microsoft.com/office/drawing/2014/main" id="{F2A6059E-C073-154E-9CDE-85E284A9C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6" name="Oval 193">
              <a:extLst>
                <a:ext uri="{FF2B5EF4-FFF2-40B4-BE49-F238E27FC236}">
                  <a16:creationId xmlns:a16="http://schemas.microsoft.com/office/drawing/2014/main" id="{55ECAC8A-9EEB-3F47-B474-796C5779F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7" name="Oval 194">
              <a:extLst>
                <a:ext uri="{FF2B5EF4-FFF2-40B4-BE49-F238E27FC236}">
                  <a16:creationId xmlns:a16="http://schemas.microsoft.com/office/drawing/2014/main" id="{F009E702-300F-2245-8184-904D723EC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8" name="Rectangle 195">
              <a:extLst>
                <a:ext uri="{FF2B5EF4-FFF2-40B4-BE49-F238E27FC236}">
                  <a16:creationId xmlns:a16="http://schemas.microsoft.com/office/drawing/2014/main" id="{E1220E42-05A2-224A-AF06-8BC122552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48" name="Line 57">
            <a:extLst>
              <a:ext uri="{FF2B5EF4-FFF2-40B4-BE49-F238E27FC236}">
                <a16:creationId xmlns:a16="http://schemas.microsoft.com/office/drawing/2014/main" id="{BE19B1CA-E01A-2D4A-A501-25E01C74D0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368" y="5988369"/>
            <a:ext cx="100991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9" name="Line 57">
            <a:extLst>
              <a:ext uri="{FF2B5EF4-FFF2-40B4-BE49-F238E27FC236}">
                <a16:creationId xmlns:a16="http://schemas.microsoft.com/office/drawing/2014/main" id="{CDD86028-5E0B-1E49-A327-7BF095EF01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1196" y="4853221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50" name="Line 57">
            <a:extLst>
              <a:ext uri="{FF2B5EF4-FFF2-40B4-BE49-F238E27FC236}">
                <a16:creationId xmlns:a16="http://schemas.microsoft.com/office/drawing/2014/main" id="{456364AC-0294-B946-BA06-B02AD7C148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9391" y="5991438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F6D1D3E8-6407-F347-8471-50418E5DB3B6}"/>
              </a:ext>
            </a:extLst>
          </p:cNvPr>
          <p:cNvGrpSpPr/>
          <p:nvPr/>
        </p:nvGrpSpPr>
        <p:grpSpPr>
          <a:xfrm>
            <a:off x="4030362" y="5218953"/>
            <a:ext cx="821858" cy="897821"/>
            <a:chOff x="4030362" y="5218953"/>
            <a:chExt cx="821858" cy="897821"/>
          </a:xfrm>
        </p:grpSpPr>
        <p:sp>
          <p:nvSpPr>
            <p:cNvPr id="358" name="Line 77">
              <a:extLst>
                <a:ext uri="{FF2B5EF4-FFF2-40B4-BE49-F238E27FC236}">
                  <a16:creationId xmlns:a16="http://schemas.microsoft.com/office/drawing/2014/main" id="{89EEFCE7-B693-DF47-A9C3-7974FB2172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2190" y="5608320"/>
              <a:ext cx="295050" cy="508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59" name="Group 358">
              <a:extLst>
                <a:ext uri="{FF2B5EF4-FFF2-40B4-BE49-F238E27FC236}">
                  <a16:creationId xmlns:a16="http://schemas.microsoft.com/office/drawing/2014/main" id="{D0C09238-8174-BB4A-8E90-44FDE9970486}"/>
                </a:ext>
              </a:extLst>
            </p:cNvPr>
            <p:cNvGrpSpPr/>
            <p:nvPr/>
          </p:nvGrpSpPr>
          <p:grpSpPr>
            <a:xfrm>
              <a:off x="4030362" y="5218953"/>
              <a:ext cx="821858" cy="355937"/>
              <a:chOff x="6859123" y="5156933"/>
              <a:chExt cx="456701" cy="226548"/>
            </a:xfrm>
          </p:grpSpPr>
          <p:sp>
            <p:nvSpPr>
              <p:cNvPr id="360" name="Rectangle 359">
                <a:extLst>
                  <a:ext uri="{FF2B5EF4-FFF2-40B4-BE49-F238E27FC236}">
                    <a16:creationId xmlns:a16="http://schemas.microsoft.com/office/drawing/2014/main" id="{92A586BF-DE6F-8C4B-AE2F-F0967D2E3721}"/>
                  </a:ext>
                </a:extLst>
              </p:cNvPr>
              <p:cNvSpPr/>
              <p:nvPr/>
            </p:nvSpPr>
            <p:spPr>
              <a:xfrm>
                <a:off x="6859123" y="5156933"/>
                <a:ext cx="456701" cy="226548"/>
              </a:xfrm>
              <a:prstGeom prst="rect">
                <a:avLst/>
              </a:prstGeom>
              <a:solidFill>
                <a:srgbClr val="F989B2"/>
              </a:solidFill>
              <a:ln w="222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361" name="Straight Connector 360">
                <a:extLst>
                  <a:ext uri="{FF2B5EF4-FFF2-40B4-BE49-F238E27FC236}">
                    <a16:creationId xmlns:a16="http://schemas.microsoft.com/office/drawing/2014/main" id="{0E592EE8-BB64-8D4B-9345-8DEFE71B26CD}"/>
                  </a:ext>
                </a:extLst>
              </p:cNvPr>
              <p:cNvCxnSpPr/>
              <p:nvPr/>
            </p:nvCxnSpPr>
            <p:spPr>
              <a:xfrm flipV="1">
                <a:off x="724911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>
                <a:extLst>
                  <a:ext uri="{FF2B5EF4-FFF2-40B4-BE49-F238E27FC236}">
                    <a16:creationId xmlns:a16="http://schemas.microsoft.com/office/drawing/2014/main" id="{D5F79093-B2D3-DA49-86C9-324E48C7FA3A}"/>
                  </a:ext>
                </a:extLst>
              </p:cNvPr>
              <p:cNvCxnSpPr/>
              <p:nvPr/>
            </p:nvCxnSpPr>
            <p:spPr>
              <a:xfrm flipV="1">
                <a:off x="7197800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>
                <a:extLst>
                  <a:ext uri="{FF2B5EF4-FFF2-40B4-BE49-F238E27FC236}">
                    <a16:creationId xmlns:a16="http://schemas.microsoft.com/office/drawing/2014/main" id="{EE578935-8319-0640-AF1D-F33CFCCD6D7E}"/>
                  </a:ext>
                </a:extLst>
              </p:cNvPr>
              <p:cNvCxnSpPr/>
              <p:nvPr/>
            </p:nvCxnSpPr>
            <p:spPr>
              <a:xfrm flipV="1">
                <a:off x="714648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>
                <a:extLst>
                  <a:ext uri="{FF2B5EF4-FFF2-40B4-BE49-F238E27FC236}">
                    <a16:creationId xmlns:a16="http://schemas.microsoft.com/office/drawing/2014/main" id="{1A169DC6-020D-CF4C-944B-35A60B7E9A3E}"/>
                  </a:ext>
                </a:extLst>
              </p:cNvPr>
              <p:cNvCxnSpPr/>
              <p:nvPr/>
            </p:nvCxnSpPr>
            <p:spPr>
              <a:xfrm flipV="1">
                <a:off x="709517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>
                <a:extLst>
                  <a:ext uri="{FF2B5EF4-FFF2-40B4-BE49-F238E27FC236}">
                    <a16:creationId xmlns:a16="http://schemas.microsoft.com/office/drawing/2014/main" id="{3FE5D615-EDCC-3D44-B201-E215C2A51C14}"/>
                  </a:ext>
                </a:extLst>
              </p:cNvPr>
              <p:cNvCxnSpPr/>
              <p:nvPr/>
            </p:nvCxnSpPr>
            <p:spPr>
              <a:xfrm flipV="1">
                <a:off x="7043856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>
                <a:extLst>
                  <a:ext uri="{FF2B5EF4-FFF2-40B4-BE49-F238E27FC236}">
                    <a16:creationId xmlns:a16="http://schemas.microsoft.com/office/drawing/2014/main" id="{F42D5131-B17F-3447-A42A-972810DE3D7C}"/>
                  </a:ext>
                </a:extLst>
              </p:cNvPr>
              <p:cNvCxnSpPr/>
              <p:nvPr/>
            </p:nvCxnSpPr>
            <p:spPr>
              <a:xfrm flipV="1">
                <a:off x="699254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>
                <a:extLst>
                  <a:ext uri="{FF2B5EF4-FFF2-40B4-BE49-F238E27FC236}">
                    <a16:creationId xmlns:a16="http://schemas.microsoft.com/office/drawing/2014/main" id="{B1CCBEF8-F4EA-4348-968D-DFF086EA12A7}"/>
                  </a:ext>
                </a:extLst>
              </p:cNvPr>
              <p:cNvCxnSpPr/>
              <p:nvPr/>
            </p:nvCxnSpPr>
            <p:spPr>
              <a:xfrm flipV="1">
                <a:off x="6941227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3" name="Freeform 91">
            <a:extLst>
              <a:ext uri="{FF2B5EF4-FFF2-40B4-BE49-F238E27FC236}">
                <a16:creationId xmlns:a16="http://schemas.microsoft.com/office/drawing/2014/main" id="{74B53B18-9053-AB4D-AAB3-9A2A8C61C05F}"/>
              </a:ext>
            </a:extLst>
          </p:cNvPr>
          <p:cNvSpPr>
            <a:spLocks/>
          </p:cNvSpPr>
          <p:nvPr/>
        </p:nvSpPr>
        <p:spPr bwMode="auto">
          <a:xfrm>
            <a:off x="2803354" y="3659588"/>
            <a:ext cx="4211870" cy="1670126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FC27C661-ABA7-0F42-9E2F-25607CCF3F4D}"/>
              </a:ext>
            </a:extLst>
          </p:cNvPr>
          <p:cNvGrpSpPr/>
          <p:nvPr/>
        </p:nvGrpSpPr>
        <p:grpSpPr>
          <a:xfrm>
            <a:off x="1586591" y="4743924"/>
            <a:ext cx="4913849" cy="1346072"/>
            <a:chOff x="5641439" y="2685215"/>
            <a:chExt cx="4000500" cy="1028700"/>
          </a:xfrm>
        </p:grpSpPr>
        <p:sp>
          <p:nvSpPr>
            <p:cNvPr id="355" name="Oval 73">
              <a:extLst>
                <a:ext uri="{FF2B5EF4-FFF2-40B4-BE49-F238E27FC236}">
                  <a16:creationId xmlns:a16="http://schemas.microsoft.com/office/drawing/2014/main" id="{E72E301D-F1BA-6444-B895-0B1F08803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439" y="2685215"/>
              <a:ext cx="92075" cy="90487"/>
            </a:xfrm>
            <a:prstGeom prst="ellipse">
              <a:avLst/>
            </a:prstGeom>
            <a:solidFill>
              <a:srgbClr val="0013A3"/>
            </a:solidFill>
            <a:ln w="9525">
              <a:solidFill>
                <a:srgbClr val="0013A3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6" name="Freeform 90">
              <a:extLst>
                <a:ext uri="{FF2B5EF4-FFF2-40B4-BE49-F238E27FC236}">
                  <a16:creationId xmlns:a16="http://schemas.microsoft.com/office/drawing/2014/main" id="{13DADEF9-AF21-FF44-BE17-072235C1AE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064" y="2761415"/>
              <a:ext cx="3952875" cy="9525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2147483647 h 1501"/>
                <a:gd name="T4" fmla="*/ 2147483647 w 6225"/>
                <a:gd name="T5" fmla="*/ 2147483647 h 1501"/>
                <a:gd name="T6" fmla="*/ 2147483647 w 6225"/>
                <a:gd name="T7" fmla="*/ 2147483647 h 1501"/>
                <a:gd name="T8" fmla="*/ 2147483647 w 6225"/>
                <a:gd name="T9" fmla="*/ 2147483647 h 1501"/>
                <a:gd name="T10" fmla="*/ 2147483647 w 6225"/>
                <a:gd name="T11" fmla="*/ 2147483647 h 1501"/>
                <a:gd name="T12" fmla="*/ 2147483647 w 6225"/>
                <a:gd name="T13" fmla="*/ 2147483647 h 1501"/>
                <a:gd name="T14" fmla="*/ 2147483647 w 6225"/>
                <a:gd name="T15" fmla="*/ 2147483647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 cmpd="sng">
              <a:solidFill>
                <a:srgbClr val="0013A3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71" name="Group 470">
            <a:extLst>
              <a:ext uri="{FF2B5EF4-FFF2-40B4-BE49-F238E27FC236}">
                <a16:creationId xmlns:a16="http://schemas.microsoft.com/office/drawing/2014/main" id="{C0C36A94-589E-A54C-A4A3-B52075E06328}"/>
              </a:ext>
            </a:extLst>
          </p:cNvPr>
          <p:cNvGrpSpPr/>
          <p:nvPr/>
        </p:nvGrpSpPr>
        <p:grpSpPr>
          <a:xfrm>
            <a:off x="3289650" y="5336775"/>
            <a:ext cx="2124396" cy="604097"/>
            <a:chOff x="3289650" y="5336775"/>
            <a:chExt cx="2124396" cy="604097"/>
          </a:xfrm>
        </p:grpSpPr>
        <p:sp>
          <p:nvSpPr>
            <p:cNvPr id="472" name="TextBox 471">
              <a:extLst>
                <a:ext uri="{FF2B5EF4-FFF2-40B4-BE49-F238E27FC236}">
                  <a16:creationId xmlns:a16="http://schemas.microsoft.com/office/drawing/2014/main" id="{A9A4B8BA-23AF-5649-A3E6-D2BC9304C809}"/>
                </a:ext>
              </a:extLst>
            </p:cNvPr>
            <p:cNvSpPr txBox="1"/>
            <p:nvPr/>
          </p:nvSpPr>
          <p:spPr>
            <a:xfrm>
              <a:off x="4982445" y="5336775"/>
              <a:ext cx="431601" cy="60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473" name="TextBox 472">
              <a:extLst>
                <a:ext uri="{FF2B5EF4-FFF2-40B4-BE49-F238E27FC236}">
                  <a16:creationId xmlns:a16="http://schemas.microsoft.com/office/drawing/2014/main" id="{1F06564D-8518-8D42-A177-6D185E9763E0}"/>
                </a:ext>
              </a:extLst>
            </p:cNvPr>
            <p:cNvSpPr txBox="1"/>
            <p:nvPr/>
          </p:nvSpPr>
          <p:spPr>
            <a:xfrm>
              <a:off x="3289650" y="5351752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2</a:t>
            </a:r>
            <a:endParaRPr lang="en-US" sz="4400" b="0" dirty="0"/>
          </a:p>
        </p:txBody>
      </p:sp>
      <p:sp>
        <p:nvSpPr>
          <p:cNvPr id="229" name="Rectangle 235">
            <a:extLst>
              <a:ext uri="{FF2B5EF4-FFF2-40B4-BE49-F238E27FC236}">
                <a16:creationId xmlns:a16="http://schemas.microsoft.com/office/drawing/2014/main" id="{3A9A156B-19A0-8342-AF04-25615D3C7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0" name="Text Box 236">
            <a:extLst>
              <a:ext uri="{FF2B5EF4-FFF2-40B4-BE49-F238E27FC236}">
                <a16:creationId xmlns:a16="http://schemas.microsoft.com/office/drawing/2014/main" id="{E294DDA8-9BC1-2C4F-AB17-AAF3914D9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771" y="4635616"/>
            <a:ext cx="18966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Свободное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пространство буфера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!</a:t>
            </a:r>
          </a:p>
        </p:txBody>
      </p:sp>
      <p:sp>
        <p:nvSpPr>
          <p:cNvPr id="231" name="Rectangle 237">
            <a:extLst>
              <a:ext uri="{FF2B5EF4-FFF2-40B4-BE49-F238E27FC236}">
                <a16:creationId xmlns:a16="http://schemas.microsoft.com/office/drawing/2014/main" id="{360D339D-2CD2-AD42-920B-3E6688F70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44925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126E605-68BC-EB43-9DDC-7055194378DF}"/>
              </a:ext>
            </a:extLst>
          </p:cNvPr>
          <p:cNvGrpSpPr/>
          <p:nvPr/>
        </p:nvGrpSpPr>
        <p:grpSpPr>
          <a:xfrm>
            <a:off x="10039611" y="1993407"/>
            <a:ext cx="1866837" cy="1277498"/>
            <a:chOff x="10039611" y="1800903"/>
            <a:chExt cx="1866837" cy="1277498"/>
          </a:xfrm>
        </p:grpSpPr>
        <p:sp>
          <p:nvSpPr>
            <p:cNvPr id="174" name="Text Box 252">
              <a:extLst>
                <a:ext uri="{FF2B5EF4-FFF2-40B4-BE49-F238E27FC236}">
                  <a16:creationId xmlns:a16="http://schemas.microsoft.com/office/drawing/2014/main" id="{01A1C74C-CAF4-D343-928F-0A92D0818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8717" y="2099672"/>
              <a:ext cx="1717731" cy="978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При отправке 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R/2,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некоторые пакеты повторно передаются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  <p:sp>
          <p:nvSpPr>
            <p:cNvPr id="175" name="Line 253">
              <a:extLst>
                <a:ext uri="{FF2B5EF4-FFF2-40B4-BE49-F238E27FC236}">
                  <a16:creationId xmlns:a16="http://schemas.microsoft.com/office/drawing/2014/main" id="{08A19883-389A-0744-90AC-A2F43EE86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39611" y="1800903"/>
              <a:ext cx="423050" cy="355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926AA148-B0D7-CC4E-9816-B84A671E16CE}"/>
              </a:ext>
            </a:extLst>
          </p:cNvPr>
          <p:cNvGrpSpPr/>
          <p:nvPr/>
        </p:nvGrpSpPr>
        <p:grpSpPr>
          <a:xfrm>
            <a:off x="7361453" y="1392684"/>
            <a:ext cx="3100386" cy="2791471"/>
            <a:chOff x="10662918" y="1488938"/>
            <a:chExt cx="3100386" cy="2791471"/>
          </a:xfrm>
        </p:grpSpPr>
        <p:sp>
          <p:nvSpPr>
            <p:cNvPr id="177" name="Freeform 245">
              <a:extLst>
                <a:ext uri="{FF2B5EF4-FFF2-40B4-BE49-F238E27FC236}">
                  <a16:creationId xmlns:a16="http://schemas.microsoft.com/office/drawing/2014/main" id="{F3B393A3-F432-5143-B5C5-92241ECA3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60180" y="2035401"/>
              <a:ext cx="2024019" cy="1604948"/>
            </a:xfrm>
            <a:custGeom>
              <a:avLst/>
              <a:gdLst>
                <a:gd name="T0" fmla="*/ 0 w 1636"/>
                <a:gd name="T1" fmla="*/ 955 h 955"/>
                <a:gd name="T2" fmla="*/ 758 w 1636"/>
                <a:gd name="T3" fmla="*/ 246 h 955"/>
                <a:gd name="T4" fmla="*/ 1636 w 1636"/>
                <a:gd name="T5" fmla="*/ 7 h 955"/>
                <a:gd name="T6" fmla="*/ 0 60000 65536"/>
                <a:gd name="T7" fmla="*/ 0 60000 65536"/>
                <a:gd name="T8" fmla="*/ 0 60000 65536"/>
                <a:gd name="connsiteX0" fmla="*/ 0 w 6072"/>
                <a:gd name="connsiteY0" fmla="*/ 8862 h 8862"/>
                <a:gd name="connsiteX1" fmla="*/ 4633 w 6072"/>
                <a:gd name="connsiteY1" fmla="*/ 1438 h 8862"/>
                <a:gd name="connsiteX2" fmla="*/ 6072 w 6072"/>
                <a:gd name="connsiteY2" fmla="*/ 120 h 8862"/>
                <a:gd name="connsiteX0" fmla="*/ 0 w 10000"/>
                <a:gd name="connsiteY0" fmla="*/ 9865 h 9865"/>
                <a:gd name="connsiteX1" fmla="*/ 7630 w 10000"/>
                <a:gd name="connsiteY1" fmla="*/ 1488 h 9865"/>
                <a:gd name="connsiteX2" fmla="*/ 10000 w 10000"/>
                <a:gd name="connsiteY2" fmla="*/ 0 h 9865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1268" y="8586"/>
                    <a:pt x="-125" y="9688"/>
                    <a:pt x="7233" y="1532"/>
                  </a:cubicBezTo>
                  <a:cubicBezTo>
                    <a:pt x="7865" y="929"/>
                    <a:pt x="8381" y="338"/>
                    <a:pt x="10000" y="0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78" name="Group 246">
              <a:extLst>
                <a:ext uri="{FF2B5EF4-FFF2-40B4-BE49-F238E27FC236}">
                  <a16:creationId xmlns:a16="http://schemas.microsoft.com/office/drawing/2014/main" id="{AAE2772B-88A3-794C-B173-B78F63EB2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77700" y="3606746"/>
              <a:ext cx="458788" cy="400051"/>
              <a:chOff x="3583" y="1761"/>
              <a:chExt cx="289" cy="252"/>
            </a:xfrm>
          </p:grpSpPr>
          <p:sp>
            <p:nvSpPr>
              <p:cNvPr id="192" name="Text Box 247">
                <a:extLst>
                  <a:ext uri="{FF2B5EF4-FFF2-40B4-BE49-F238E27FC236}">
                    <a16:creationId xmlns:a16="http://schemas.microsoft.com/office/drawing/2014/main" id="{0CD967AF-AE53-0141-B763-822463304C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3" y="1761"/>
                <a:ext cx="28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ＭＳ Ｐゴシック" charset="0"/>
                    <a:cs typeface="Arial" charset="0"/>
                  </a:rPr>
                  <a:t>l</a:t>
                </a:r>
                <a:r>
                  <a:rPr kumimoji="0" lang="en-US" sz="20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in</a:t>
                </a:r>
                <a:endPara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3" name="Line 248">
                <a:extLst>
                  <a:ext uri="{FF2B5EF4-FFF2-40B4-BE49-F238E27FC236}">
                    <a16:creationId xmlns:a16="http://schemas.microsoft.com/office/drawing/2014/main" id="{8D1623B3-54DC-FF40-A9ED-596362BD7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834"/>
                <a:ext cx="24" cy="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179" name="Line 278">
              <a:extLst>
                <a:ext uri="{FF2B5EF4-FFF2-40B4-BE49-F238E27FC236}">
                  <a16:creationId xmlns:a16="http://schemas.microsoft.com/office/drawing/2014/main" id="{2DAB427C-45D4-6A41-80B1-CB2A86EFD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7134" y="1488938"/>
              <a:ext cx="0" cy="2159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80" name="Line 280">
              <a:extLst>
                <a:ext uri="{FF2B5EF4-FFF2-40B4-BE49-F238E27FC236}">
                  <a16:creationId xmlns:a16="http://schemas.microsoft.com/office/drawing/2014/main" id="{76DB589D-7977-134C-A4C6-CBB66786B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74022" y="1725252"/>
              <a:ext cx="0" cy="18690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81" name="Freeform 281">
              <a:extLst>
                <a:ext uri="{FF2B5EF4-FFF2-40B4-BE49-F238E27FC236}">
                  <a16:creationId xmlns:a16="http://schemas.microsoft.com/office/drawing/2014/main" id="{4582F97F-DEC6-1042-84F8-230A0E725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5891" y="1666173"/>
              <a:ext cx="2023753" cy="1965701"/>
            </a:xfrm>
            <a:custGeom>
              <a:avLst/>
              <a:gdLst>
                <a:gd name="T0" fmla="*/ 0 w 720"/>
                <a:gd name="T1" fmla="*/ 732 h 732"/>
                <a:gd name="T2" fmla="*/ 720 w 720"/>
                <a:gd name="T3" fmla="*/ 0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2" name="Line 282">
              <a:extLst>
                <a:ext uri="{FF2B5EF4-FFF2-40B4-BE49-F238E27FC236}">
                  <a16:creationId xmlns:a16="http://schemas.microsoft.com/office/drawing/2014/main" id="{E27607A2-A55D-1E4E-A7DC-D02F627E86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20974" y="1666173"/>
              <a:ext cx="1405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83" name="Line 283">
              <a:extLst>
                <a:ext uri="{FF2B5EF4-FFF2-40B4-BE49-F238E27FC236}">
                  <a16:creationId xmlns:a16="http://schemas.microsoft.com/office/drawing/2014/main" id="{8DD37E8C-1915-D049-AB47-171918ED15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68401" y="3647986"/>
              <a:ext cx="0" cy="1557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84" name="Text Box 284">
              <a:extLst>
                <a:ext uri="{FF2B5EF4-FFF2-40B4-BE49-F238E27FC236}">
                  <a16:creationId xmlns:a16="http://schemas.microsoft.com/office/drawing/2014/main" id="{373B57A0-6A99-7640-8562-A14FEDE2B5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2918" y="1491652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185" name="Text Box 286">
              <a:extLst>
                <a:ext uri="{FF2B5EF4-FFF2-40B4-BE49-F238E27FC236}">
                  <a16:creationId xmlns:a16="http://schemas.microsoft.com/office/drawing/2014/main" id="{A39B50BF-5EFF-0045-ADB3-B4F28E92E6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0693131" y="1620961"/>
              <a:ext cx="937199" cy="702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out</a:t>
              </a:r>
            </a:p>
          </p:txBody>
        </p:sp>
        <p:sp>
          <p:nvSpPr>
            <p:cNvPr id="186" name="Line 288">
              <a:extLst>
                <a:ext uri="{FF2B5EF4-FFF2-40B4-BE49-F238E27FC236}">
                  <a16:creationId xmlns:a16="http://schemas.microsoft.com/office/drawing/2014/main" id="{55EB893A-4478-7D4E-A2A8-A5437DE0C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00864" y="1668859"/>
              <a:ext cx="1841053" cy="0"/>
            </a:xfrm>
            <a:prstGeom prst="line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0D3A43B7-67EB-8149-8177-63ACBDAC09D3}"/>
                </a:ext>
              </a:extLst>
            </p:cNvPr>
            <p:cNvCxnSpPr>
              <a:cxnSpLocks/>
            </p:cNvCxnSpPr>
            <p:nvPr/>
          </p:nvCxnSpPr>
          <p:spPr>
            <a:xfrm>
              <a:off x="11277601" y="3626318"/>
              <a:ext cx="21656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8C6ED6D6-A137-9B42-BF4F-C72EBCC66029}"/>
                </a:ext>
              </a:extLst>
            </p:cNvPr>
            <p:cNvSpPr txBox="1"/>
            <p:nvPr/>
          </p:nvSpPr>
          <p:spPr>
            <a:xfrm rot="16200000">
              <a:off x="10440763" y="2708058"/>
              <a:ext cx="12345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throughput: </a:t>
              </a:r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A51FB1CF-649B-CC49-BACE-97B8B3CDE942}"/>
                </a:ext>
              </a:extLst>
            </p:cNvPr>
            <p:cNvSpPr/>
            <p:nvPr/>
          </p:nvSpPr>
          <p:spPr>
            <a:xfrm>
              <a:off x="13195300" y="1625600"/>
              <a:ext cx="127000" cy="127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0" name="Text Box 285">
              <a:extLst>
                <a:ext uri="{FF2B5EF4-FFF2-40B4-BE49-F238E27FC236}">
                  <a16:creationId xmlns:a16="http://schemas.microsoft.com/office/drawing/2014/main" id="{C633E812-6FC0-C24F-B90C-3885051F0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48181" y="3764815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DB7FD550-F812-2E40-88E3-303D39E6D2EA}"/>
                </a:ext>
              </a:extLst>
            </p:cNvPr>
            <p:cNvSpPr/>
            <p:nvPr/>
          </p:nvSpPr>
          <p:spPr>
            <a:xfrm>
              <a:off x="13213792" y="1978681"/>
              <a:ext cx="127000" cy="12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4" name="Line 288">
              <a:extLst>
                <a:ext uri="{FF2B5EF4-FFF2-40B4-BE49-F238E27FC236}">
                  <a16:creationId xmlns:a16="http://schemas.microsoft.com/office/drawing/2014/main" id="{D53B1774-03D5-BD4B-9BCD-E50D15DB4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1558" y="2061890"/>
              <a:ext cx="19750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9628093C-FFB3-054E-B64A-1E3835241090}"/>
              </a:ext>
            </a:extLst>
          </p:cNvPr>
          <p:cNvSpPr/>
          <p:nvPr/>
        </p:nvSpPr>
        <p:spPr>
          <a:xfrm rot="19191287">
            <a:off x="7883091" y="2781701"/>
            <a:ext cx="1203158" cy="529390"/>
          </a:xfrm>
          <a:prstGeom prst="ellipse">
            <a:avLst/>
          </a:prstGeom>
          <a:noFill/>
          <a:ln w="25400">
            <a:solidFill>
              <a:srgbClr val="001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B6200A7-EAB4-A446-B925-6AAC42752BAA}"/>
              </a:ext>
            </a:extLst>
          </p:cNvPr>
          <p:cNvSpPr/>
          <p:nvPr/>
        </p:nvSpPr>
        <p:spPr>
          <a:xfrm>
            <a:off x="9577137" y="1414913"/>
            <a:ext cx="866274" cy="866274"/>
          </a:xfrm>
          <a:prstGeom prst="ellipse">
            <a:avLst/>
          </a:prstGeom>
          <a:noFill/>
          <a:ln w="28575">
            <a:solidFill>
              <a:srgbClr val="001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654E839-2366-974D-AA53-9D5D4AA79583}"/>
              </a:ext>
            </a:extLst>
          </p:cNvPr>
          <p:cNvGrpSpPr/>
          <p:nvPr/>
        </p:nvGrpSpPr>
        <p:grpSpPr>
          <a:xfrm>
            <a:off x="10048776" y="1443174"/>
            <a:ext cx="2023001" cy="757130"/>
            <a:chOff x="10048776" y="1250670"/>
            <a:chExt cx="2023001" cy="757130"/>
          </a:xfrm>
          <a:solidFill>
            <a:schemeClr val="bg1"/>
          </a:solidFill>
        </p:grpSpPr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0A993798-9407-6A45-8986-FB364E5661F1}"/>
                </a:ext>
              </a:extLst>
            </p:cNvPr>
            <p:cNvSpPr/>
            <p:nvPr/>
          </p:nvSpPr>
          <p:spPr>
            <a:xfrm>
              <a:off x="10048776" y="1414914"/>
              <a:ext cx="144379" cy="336885"/>
            </a:xfrm>
            <a:prstGeom prst="rightBrac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6" name="Text Box 252">
              <a:extLst>
                <a:ext uri="{FF2B5EF4-FFF2-40B4-BE49-F238E27FC236}">
                  <a16:creationId xmlns:a16="http://schemas.microsoft.com/office/drawing/2014/main" id="{90EEE6E2-B3F9-6740-9FCA-2CF9A84F8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56186" y="1250670"/>
              <a:ext cx="1815591" cy="7571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«потерянная» пропускная способность из-за повторных передач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</p:grpSp>
      <p:sp>
        <p:nvSpPr>
          <p:cNvPr id="3" name="Rectangle 264">
            <a:extLst>
              <a:ext uri="{FF2B5EF4-FFF2-40B4-BE49-F238E27FC236}">
                <a16:creationId xmlns:a16="http://schemas.microsoft.com/office/drawing/2014/main" id="{5AA32580-337D-1F4D-EF92-AD00156DA20C}"/>
              </a:ext>
            </a:extLst>
          </p:cNvPr>
          <p:cNvSpPr txBox="1">
            <a:spLocks noChangeArrowheads="1"/>
          </p:cNvSpPr>
          <p:nvPr/>
        </p:nvSpPr>
        <p:spPr>
          <a:xfrm>
            <a:off x="528597" y="1223059"/>
            <a:ext cx="6724858" cy="2132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Идеализация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ru-RU" i="1" dirty="0">
                <a:solidFill>
                  <a:srgbClr val="C00000"/>
                </a:solidFill>
                <a:latin typeface="Calibri" panose="020F0502020204030204"/>
              </a:rPr>
              <a:t>некоторые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совершенные знания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215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Пакеты могут быть потеряны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пропущены маршрутизатором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из-за переполненного буфера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215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Отправитель отправляет пакет повторно, только если знает, что он потерян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2CDF9BC-65B7-736A-5639-055445135CA4}"/>
              </a:ext>
            </a:extLst>
          </p:cNvPr>
          <p:cNvGrpSpPr/>
          <p:nvPr/>
        </p:nvGrpSpPr>
        <p:grpSpPr>
          <a:xfrm>
            <a:off x="2749918" y="3320990"/>
            <a:ext cx="3009331" cy="1249435"/>
            <a:chOff x="2749090" y="3374561"/>
            <a:chExt cx="3009331" cy="1249435"/>
          </a:xfrm>
        </p:grpSpPr>
        <p:sp>
          <p:nvSpPr>
            <p:cNvPr id="5" name="Text Box 68">
              <a:extLst>
                <a:ext uri="{FF2B5EF4-FFF2-40B4-BE49-F238E27FC236}">
                  <a16:creationId xmlns:a16="http://schemas.microsoft.com/office/drawing/2014/main" id="{BB7CC656-B5BC-EB58-545E-CEEEF6358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921" y="3374561"/>
              <a:ext cx="23495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lang="ru-RU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исходные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" name="Oval 217">
              <a:extLst>
                <a:ext uri="{FF2B5EF4-FFF2-40B4-BE49-F238E27FC236}">
                  <a16:creationId xmlns:a16="http://schemas.microsoft.com/office/drawing/2014/main" id="{6E2416FE-9D9B-252B-C688-DC29CB865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090" y="3616325"/>
              <a:ext cx="112712" cy="1158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" name="Line 229">
              <a:extLst>
                <a:ext uri="{FF2B5EF4-FFF2-40B4-BE49-F238E27FC236}">
                  <a16:creationId xmlns:a16="http://schemas.microsoft.com/office/drawing/2014/main" id="{DCEBB926-3873-459D-5D92-C12156CA12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5050" y="3995738"/>
              <a:ext cx="3397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3" name="Oval 232">
              <a:extLst>
                <a:ext uri="{FF2B5EF4-FFF2-40B4-BE49-F238E27FC236}">
                  <a16:creationId xmlns:a16="http://schemas.microsoft.com/office/drawing/2014/main" id="{C19F4E4A-D65A-E89B-FAC4-DCB28E765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606" y="3849688"/>
              <a:ext cx="112712" cy="1158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4" name="Text Box 233">
              <a:extLst>
                <a:ext uri="{FF2B5EF4-FFF2-40B4-BE49-F238E27FC236}">
                  <a16:creationId xmlns:a16="http://schemas.microsoft.com/office/drawing/2014/main" id="{5475B7F2-68D7-37C2-AF3D-6FBDFC3A93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393" y="3772297"/>
              <a:ext cx="2349500" cy="85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'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исходные данные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lang="ru-RU" altLang="en-US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плюс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повторно переданные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5" name="Line 234">
              <a:extLst>
                <a:ext uri="{FF2B5EF4-FFF2-40B4-BE49-F238E27FC236}">
                  <a16:creationId xmlns:a16="http://schemas.microsoft.com/office/drawing/2014/main" id="{D1F7DBE8-E052-FE3A-DADE-D39287550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888" y="3916363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6" name="Line 235">
              <a:extLst>
                <a:ext uri="{FF2B5EF4-FFF2-40B4-BE49-F238E27FC236}">
                  <a16:creationId xmlns:a16="http://schemas.microsoft.com/office/drawing/2014/main" id="{B2F9A4B7-5294-B1B3-F5B1-551563B72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5125" y="3683000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7" name="Text Box 32">
            <a:extLst>
              <a:ext uri="{FF2B5EF4-FFF2-40B4-BE49-F238E27FC236}">
                <a16:creationId xmlns:a16="http://schemas.microsoft.com/office/drawing/2014/main" id="{1C6E824B-5A3E-8DC4-49B5-D430FB2F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987" y="6037751"/>
            <a:ext cx="1749096" cy="51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1200" b="1" i="1" dirty="0">
                <a:solidFill>
                  <a:srgbClr val="C00000"/>
                </a:solidFill>
                <a:latin typeface="Arial" panose="020B0604020202020204" pitchFamily="34" charset="0"/>
              </a:rPr>
              <a:t>ограниченный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sz="1200" dirty="0" err="1">
                <a:effectLst/>
                <a:latin typeface="Arial" panose="020B0604020202020204" pitchFamily="34" charset="0"/>
              </a:rPr>
              <a:t>исходящии</a:t>
            </a:r>
            <a:r>
              <a:rPr lang="ru-RU" sz="1200" dirty="0">
                <a:effectLst/>
                <a:latin typeface="Arial" panose="020B0604020202020204" pitchFamily="34" charset="0"/>
              </a:rPr>
              <a:t>̆ </a:t>
            </a:r>
            <a:r>
              <a:rPr lang="ru-RU" sz="1200" dirty="0" err="1">
                <a:effectLst/>
                <a:latin typeface="Arial" panose="020B0604020202020204" pitchFamily="34" charset="0"/>
              </a:rPr>
              <a:t>общии</a:t>
            </a:r>
            <a:r>
              <a:rPr lang="ru-RU" sz="1200" dirty="0">
                <a:effectLst/>
                <a:latin typeface="Arial" panose="020B0604020202020204" pitchFamily="34" charset="0"/>
              </a:rPr>
              <a:t>̆ буфер канала </a:t>
            </a:r>
            <a:endParaRPr lang="ru-RU" sz="1200" dirty="0">
              <a:effectLst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86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L 0.02383 -2.22222E-6 L 0.02383 0.14584 L 0.08542 0.14584 L 0.05716 0.20625 L 0.16237 0.20625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12" y="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37 0.20625 L 0.19492 0.20648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25 0.20648 L 0.25221 0.20648 L 0.29661 0.11597 L 0.35755 0.12084 L 0.35755 -0.01111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5" y="-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9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229" grpId="1" animBg="1"/>
      <p:bldP spid="229" grpId="2" animBg="1"/>
      <p:bldP spid="229" grpId="3" animBg="1"/>
      <p:bldP spid="230" grpId="0"/>
      <p:bldP spid="231" grpId="0" animBg="1"/>
      <p:bldP spid="10" grpId="0" animBg="1"/>
      <p:bldP spid="10" grpId="1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Freeform 3">
            <a:extLst>
              <a:ext uri="{FF2B5EF4-FFF2-40B4-BE49-F238E27FC236}">
                <a16:creationId xmlns:a16="http://schemas.microsoft.com/office/drawing/2014/main" id="{F3DAD8A0-663C-1646-8A3A-A562D7F6543A}"/>
              </a:ext>
            </a:extLst>
          </p:cNvPr>
          <p:cNvSpPr>
            <a:spLocks/>
          </p:cNvSpPr>
          <p:nvPr/>
        </p:nvSpPr>
        <p:spPr bwMode="auto">
          <a:xfrm>
            <a:off x="6946976" y="5009814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91" name="Group 490">
            <a:extLst>
              <a:ext uri="{FF2B5EF4-FFF2-40B4-BE49-F238E27FC236}">
                <a16:creationId xmlns:a16="http://schemas.microsoft.com/office/drawing/2014/main" id="{83BB7D95-FCAE-9B42-AEAB-D8E35C89434F}"/>
              </a:ext>
            </a:extLst>
          </p:cNvPr>
          <p:cNvGrpSpPr/>
          <p:nvPr/>
        </p:nvGrpSpPr>
        <p:grpSpPr>
          <a:xfrm>
            <a:off x="6249435" y="5024056"/>
            <a:ext cx="720732" cy="1182930"/>
            <a:chOff x="10910965" y="2513124"/>
            <a:chExt cx="586768" cy="904023"/>
          </a:xfrm>
        </p:grpSpPr>
        <p:sp>
          <p:nvSpPr>
            <p:cNvPr id="492" name="Rectangle 491">
              <a:extLst>
                <a:ext uri="{FF2B5EF4-FFF2-40B4-BE49-F238E27FC236}">
                  <a16:creationId xmlns:a16="http://schemas.microsoft.com/office/drawing/2014/main" id="{B166A895-5BC9-2648-8A56-D2E710C6B544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93" name="Straight Connector 492">
              <a:extLst>
                <a:ext uri="{FF2B5EF4-FFF2-40B4-BE49-F238E27FC236}">
                  <a16:creationId xmlns:a16="http://schemas.microsoft.com/office/drawing/2014/main" id="{1E312B60-1C4E-AD4B-8C4A-4F2EEF657244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>
              <a:extLst>
                <a:ext uri="{FF2B5EF4-FFF2-40B4-BE49-F238E27FC236}">
                  <a16:creationId xmlns:a16="http://schemas.microsoft.com/office/drawing/2014/main" id="{32EBA421-617D-FD48-A968-2D26C923E03D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>
              <a:extLst>
                <a:ext uri="{FF2B5EF4-FFF2-40B4-BE49-F238E27FC236}">
                  <a16:creationId xmlns:a16="http://schemas.microsoft.com/office/drawing/2014/main" id="{A91341A0-C7EC-F148-816F-EABD49A6B590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>
              <a:extLst>
                <a:ext uri="{FF2B5EF4-FFF2-40B4-BE49-F238E27FC236}">
                  <a16:creationId xmlns:a16="http://schemas.microsoft.com/office/drawing/2014/main" id="{D95EE473-EC8C-B946-A371-E70E0010B345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" name="Freeform 9">
            <a:extLst>
              <a:ext uri="{FF2B5EF4-FFF2-40B4-BE49-F238E27FC236}">
                <a16:creationId xmlns:a16="http://schemas.microsoft.com/office/drawing/2014/main" id="{7BC539C4-03E2-6040-9EE4-38A67D76BDD0}"/>
              </a:ext>
            </a:extLst>
          </p:cNvPr>
          <p:cNvSpPr>
            <a:spLocks/>
          </p:cNvSpPr>
          <p:nvPr/>
        </p:nvSpPr>
        <p:spPr bwMode="auto">
          <a:xfrm flipH="1">
            <a:off x="1844721" y="3515638"/>
            <a:ext cx="528348" cy="1178279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10401 w 10401"/>
              <a:gd name="connsiteY0" fmla="*/ 9412 h 9459"/>
              <a:gd name="connsiteX1" fmla="*/ 0 w 10401"/>
              <a:gd name="connsiteY1" fmla="*/ 0 h 9459"/>
              <a:gd name="connsiteX2" fmla="*/ 401 w 10401"/>
              <a:gd name="connsiteY2" fmla="*/ 8992 h 9459"/>
              <a:gd name="connsiteX3" fmla="*/ 5483 w 10401"/>
              <a:gd name="connsiteY3" fmla="*/ 9459 h 9459"/>
              <a:gd name="connsiteX4" fmla="*/ 10401 w 10401"/>
              <a:gd name="connsiteY4" fmla="*/ 9412 h 9459"/>
              <a:gd name="connsiteX0" fmla="*/ 14206 w 14206"/>
              <a:gd name="connsiteY0" fmla="*/ 3611 h 10000"/>
              <a:gd name="connsiteX1" fmla="*/ 0 w 14206"/>
              <a:gd name="connsiteY1" fmla="*/ 0 h 10000"/>
              <a:gd name="connsiteX2" fmla="*/ 386 w 14206"/>
              <a:gd name="connsiteY2" fmla="*/ 9506 h 10000"/>
              <a:gd name="connsiteX3" fmla="*/ 5272 w 14206"/>
              <a:gd name="connsiteY3" fmla="*/ 10000 h 10000"/>
              <a:gd name="connsiteX4" fmla="*/ 14206 w 14206"/>
              <a:gd name="connsiteY4" fmla="*/ 3611 h 10000"/>
              <a:gd name="connsiteX0" fmla="*/ 14206 w 16488"/>
              <a:gd name="connsiteY0" fmla="*/ 3611 h 9506"/>
              <a:gd name="connsiteX1" fmla="*/ 0 w 16488"/>
              <a:gd name="connsiteY1" fmla="*/ 0 h 9506"/>
              <a:gd name="connsiteX2" fmla="*/ 386 w 16488"/>
              <a:gd name="connsiteY2" fmla="*/ 9506 h 9506"/>
              <a:gd name="connsiteX3" fmla="*/ 16488 w 16488"/>
              <a:gd name="connsiteY3" fmla="*/ 6207 h 9506"/>
              <a:gd name="connsiteX4" fmla="*/ 14206 w 16488"/>
              <a:gd name="connsiteY4" fmla="*/ 3611 h 9506"/>
              <a:gd name="connsiteX0" fmla="*/ 8616 w 10000"/>
              <a:gd name="connsiteY0" fmla="*/ 3799 h 10765"/>
              <a:gd name="connsiteX1" fmla="*/ 0 w 10000"/>
              <a:gd name="connsiteY1" fmla="*/ 0 h 10765"/>
              <a:gd name="connsiteX2" fmla="*/ 128 w 10000"/>
              <a:gd name="connsiteY2" fmla="*/ 10765 h 10765"/>
              <a:gd name="connsiteX3" fmla="*/ 10000 w 10000"/>
              <a:gd name="connsiteY3" fmla="*/ 6530 h 10765"/>
              <a:gd name="connsiteX4" fmla="*/ 8616 w 10000"/>
              <a:gd name="connsiteY4" fmla="*/ 3799 h 1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765">
                <a:moveTo>
                  <a:pt x="8616" y="3799"/>
                </a:moveTo>
                <a:lnTo>
                  <a:pt x="0" y="0"/>
                </a:lnTo>
                <a:cubicBezTo>
                  <a:pt x="78" y="3333"/>
                  <a:pt x="50" y="7432"/>
                  <a:pt x="128" y="10765"/>
                </a:cubicBezTo>
                <a:lnTo>
                  <a:pt x="10000" y="6530"/>
                </a:lnTo>
                <a:lnTo>
                  <a:pt x="8616" y="3799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4BD209F8-EB2A-9F4F-B363-BC938C5DA835}"/>
              </a:ext>
            </a:extLst>
          </p:cNvPr>
          <p:cNvGrpSpPr/>
          <p:nvPr/>
        </p:nvGrpSpPr>
        <p:grpSpPr>
          <a:xfrm>
            <a:off x="1278678" y="4683698"/>
            <a:ext cx="720732" cy="1182930"/>
            <a:chOff x="10910965" y="2513124"/>
            <a:chExt cx="586768" cy="904023"/>
          </a:xfrm>
        </p:grpSpPr>
        <p:sp>
          <p:nvSpPr>
            <p:cNvPr id="477" name="Rectangle 476">
              <a:extLst>
                <a:ext uri="{FF2B5EF4-FFF2-40B4-BE49-F238E27FC236}">
                  <a16:creationId xmlns:a16="http://schemas.microsoft.com/office/drawing/2014/main" id="{BCE8A729-A73C-F54F-A8A9-3733CC70183B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78" name="Straight Connector 477">
              <a:extLst>
                <a:ext uri="{FF2B5EF4-FFF2-40B4-BE49-F238E27FC236}">
                  <a16:creationId xmlns:a16="http://schemas.microsoft.com/office/drawing/2014/main" id="{2F48DF19-80E3-7F4A-8454-1BEB4B00E166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8FA6A88D-F9D7-4145-A917-41C2C7FC12A7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>
              <a:extLst>
                <a:ext uri="{FF2B5EF4-FFF2-40B4-BE49-F238E27FC236}">
                  <a16:creationId xmlns:a16="http://schemas.microsoft.com/office/drawing/2014/main" id="{391498D3-135C-F543-A213-6124B95A870F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>
              <a:extLst>
                <a:ext uri="{FF2B5EF4-FFF2-40B4-BE49-F238E27FC236}">
                  <a16:creationId xmlns:a16="http://schemas.microsoft.com/office/drawing/2014/main" id="{F5B7A06C-468D-E74C-97F5-530BC4315BF6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B26A6ED3-2CE4-F243-BD5E-0E3D12D1032C}"/>
              </a:ext>
            </a:extLst>
          </p:cNvPr>
          <p:cNvGrpSpPr/>
          <p:nvPr/>
        </p:nvGrpSpPr>
        <p:grpSpPr>
          <a:xfrm>
            <a:off x="2355044" y="3521091"/>
            <a:ext cx="720732" cy="1182930"/>
            <a:chOff x="10910965" y="2513124"/>
            <a:chExt cx="586768" cy="904023"/>
          </a:xfrm>
        </p:grpSpPr>
        <p:sp>
          <p:nvSpPr>
            <p:cNvPr id="472" name="Rectangle 471">
              <a:extLst>
                <a:ext uri="{FF2B5EF4-FFF2-40B4-BE49-F238E27FC236}">
                  <a16:creationId xmlns:a16="http://schemas.microsoft.com/office/drawing/2014/main" id="{E5732A89-DEC6-C04F-8D35-653ED5A74D0D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3BA48241-0809-D749-AA95-E5E0009564B5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4F914E7F-35B8-B84D-9E03-048E2AC52A84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Connector 474">
              <a:extLst>
                <a:ext uri="{FF2B5EF4-FFF2-40B4-BE49-F238E27FC236}">
                  <a16:creationId xmlns:a16="http://schemas.microsoft.com/office/drawing/2014/main" id="{F059F7DD-38D6-FB44-928C-D70FCB46C69F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Connector 475">
              <a:extLst>
                <a:ext uri="{FF2B5EF4-FFF2-40B4-BE49-F238E27FC236}">
                  <a16:creationId xmlns:a16="http://schemas.microsoft.com/office/drawing/2014/main" id="{69780329-E6CC-7B44-AD09-CD529A710094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Freeform 6">
            <a:extLst>
              <a:ext uri="{FF2B5EF4-FFF2-40B4-BE49-F238E27FC236}">
                <a16:creationId xmlns:a16="http://schemas.microsoft.com/office/drawing/2014/main" id="{0A6B0B41-CE88-A847-BDFD-D4C5406DB4FD}"/>
              </a:ext>
            </a:extLst>
          </p:cNvPr>
          <p:cNvSpPr>
            <a:spLocks/>
          </p:cNvSpPr>
          <p:nvPr/>
        </p:nvSpPr>
        <p:spPr bwMode="auto">
          <a:xfrm>
            <a:off x="7409112" y="3699469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698728B3-54B3-7348-A92A-D46EBCBE40A7}"/>
              </a:ext>
            </a:extLst>
          </p:cNvPr>
          <p:cNvGrpSpPr/>
          <p:nvPr/>
        </p:nvGrpSpPr>
        <p:grpSpPr>
          <a:xfrm>
            <a:off x="6698918" y="3667889"/>
            <a:ext cx="720732" cy="1182930"/>
            <a:chOff x="10910965" y="2513124"/>
            <a:chExt cx="586768" cy="904023"/>
          </a:xfrm>
        </p:grpSpPr>
        <p:sp>
          <p:nvSpPr>
            <p:cNvPr id="467" name="Rectangle 466">
              <a:extLst>
                <a:ext uri="{FF2B5EF4-FFF2-40B4-BE49-F238E27FC236}">
                  <a16:creationId xmlns:a16="http://schemas.microsoft.com/office/drawing/2014/main" id="{993EFA25-A923-104F-AA7A-D1A0A1DFAF09}"/>
                </a:ext>
              </a:extLst>
            </p:cNvPr>
            <p:cNvSpPr/>
            <p:nvPr/>
          </p:nvSpPr>
          <p:spPr>
            <a:xfrm>
              <a:off x="10916736" y="2513124"/>
              <a:ext cx="574264" cy="9040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F9FAACE5-7286-8041-B6C5-31BF3B00BC52}"/>
                </a:ext>
              </a:extLst>
            </p:cNvPr>
            <p:cNvCxnSpPr/>
            <p:nvPr/>
          </p:nvCxnSpPr>
          <p:spPr>
            <a:xfrm>
              <a:off x="10910965" y="2696064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2B9192CF-4A86-234C-A018-E18B6174B23C}"/>
                </a:ext>
              </a:extLst>
            </p:cNvPr>
            <p:cNvCxnSpPr/>
            <p:nvPr/>
          </p:nvCxnSpPr>
          <p:spPr>
            <a:xfrm>
              <a:off x="10914332" y="288175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E51604E2-6668-3C47-9339-A57BD00E151C}"/>
                </a:ext>
              </a:extLst>
            </p:cNvPr>
            <p:cNvCxnSpPr/>
            <p:nvPr/>
          </p:nvCxnSpPr>
          <p:spPr>
            <a:xfrm>
              <a:off x="10923469" y="3064677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1355E105-F22E-4C4E-B4E5-337CC0AC9628}"/>
                </a:ext>
              </a:extLst>
            </p:cNvPr>
            <p:cNvCxnSpPr/>
            <p:nvPr/>
          </p:nvCxnSpPr>
          <p:spPr>
            <a:xfrm>
              <a:off x="10915293" y="3242073"/>
              <a:ext cx="5742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98CAF04A-1334-B348-B035-3A982F9BDEB6}"/>
              </a:ext>
            </a:extLst>
          </p:cNvPr>
          <p:cNvGrpSpPr/>
          <p:nvPr/>
        </p:nvGrpSpPr>
        <p:grpSpPr>
          <a:xfrm>
            <a:off x="3770696" y="5033645"/>
            <a:ext cx="1286871" cy="734927"/>
            <a:chOff x="7493876" y="2774731"/>
            <a:chExt cx="1481958" cy="894622"/>
          </a:xfrm>
        </p:grpSpPr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1CC3E213-0DED-B141-84EE-4148FCBF9577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873B81E7-2D3F-7C4E-BD26-C74207A647E6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462" name="Group 461">
              <a:extLst>
                <a:ext uri="{FF2B5EF4-FFF2-40B4-BE49-F238E27FC236}">
                  <a16:creationId xmlns:a16="http://schemas.microsoft.com/office/drawing/2014/main" id="{6BE5949F-B050-EB4B-B822-E35D4247EEC2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463" name="Freeform 462">
                <a:extLst>
                  <a:ext uri="{FF2B5EF4-FFF2-40B4-BE49-F238E27FC236}">
                    <a16:creationId xmlns:a16="http://schemas.microsoft.com/office/drawing/2014/main" id="{2AD53E5B-C2A7-B44B-BE8C-CE15460DCEB8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D8E482E0-784D-9147-8920-C673267B1F7F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5" name="Freeform 464">
                <a:extLst>
                  <a:ext uri="{FF2B5EF4-FFF2-40B4-BE49-F238E27FC236}">
                    <a16:creationId xmlns:a16="http://schemas.microsoft.com/office/drawing/2014/main" id="{C0849211-2B58-F142-A8CE-1BF8EAE92079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6" name="Freeform 465">
                <a:extLst>
                  <a:ext uri="{FF2B5EF4-FFF2-40B4-BE49-F238E27FC236}">
                    <a16:creationId xmlns:a16="http://schemas.microsoft.com/office/drawing/2014/main" id="{5A3A8A9F-4FBE-BD43-8E9E-03C5075F771D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45" name="Group 124">
            <a:extLst>
              <a:ext uri="{FF2B5EF4-FFF2-40B4-BE49-F238E27FC236}">
                <a16:creationId xmlns:a16="http://schemas.microsoft.com/office/drawing/2014/main" id="{1875CC16-4D82-EC4B-A27F-8C5523CDCA1C}"/>
              </a:ext>
            </a:extLst>
          </p:cNvPr>
          <p:cNvGrpSpPr>
            <a:grpSpLocks/>
          </p:cNvGrpSpPr>
          <p:nvPr/>
        </p:nvGrpSpPr>
        <p:grpSpPr bwMode="auto">
          <a:xfrm>
            <a:off x="1317421" y="3877120"/>
            <a:ext cx="645431" cy="569172"/>
            <a:chOff x="-44" y="1473"/>
            <a:chExt cx="981" cy="1105"/>
          </a:xfrm>
        </p:grpSpPr>
        <p:pic>
          <p:nvPicPr>
            <p:cNvPr id="458" name="Picture 125" descr="desktop_computer_stylized_medium">
              <a:extLst>
                <a:ext uri="{FF2B5EF4-FFF2-40B4-BE49-F238E27FC236}">
                  <a16:creationId xmlns:a16="http://schemas.microsoft.com/office/drawing/2014/main" id="{06C4FF17-B894-F64E-B8E9-009E2F935B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9" name="Freeform 126">
              <a:extLst>
                <a:ext uri="{FF2B5EF4-FFF2-40B4-BE49-F238E27FC236}">
                  <a16:creationId xmlns:a16="http://schemas.microsoft.com/office/drawing/2014/main" id="{2B78B566-3D03-D044-A615-5F2E69BA2D5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347" name="Freeform 12">
            <a:extLst>
              <a:ext uri="{FF2B5EF4-FFF2-40B4-BE49-F238E27FC236}">
                <a16:creationId xmlns:a16="http://schemas.microsoft.com/office/drawing/2014/main" id="{B3DEE67E-0295-1C42-877B-3030DF5CC3A0}"/>
              </a:ext>
            </a:extLst>
          </p:cNvPr>
          <p:cNvSpPr>
            <a:spLocks/>
          </p:cNvSpPr>
          <p:nvPr/>
        </p:nvSpPr>
        <p:spPr bwMode="auto">
          <a:xfrm flipH="1">
            <a:off x="978210" y="4681606"/>
            <a:ext cx="308091" cy="1217281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8" name="Line 33">
            <a:extLst>
              <a:ext uri="{FF2B5EF4-FFF2-40B4-BE49-F238E27FC236}">
                <a16:creationId xmlns:a16="http://schemas.microsoft.com/office/drawing/2014/main" id="{EB4F5429-B362-3445-AEC3-247C13D4C6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5566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49" name="Text Box 42">
            <a:extLst>
              <a:ext uri="{FF2B5EF4-FFF2-40B4-BE49-F238E27FC236}">
                <a16:creationId xmlns:a16="http://schemas.microsoft.com/office/drawing/2014/main" id="{71EABF9B-1A6B-F746-87A6-59211399E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616" y="3529817"/>
            <a:ext cx="1122503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A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50" name="Text Box 52">
            <a:extLst>
              <a:ext uri="{FF2B5EF4-FFF2-40B4-BE49-F238E27FC236}">
                <a16:creationId xmlns:a16="http://schemas.microsoft.com/office/drawing/2014/main" id="{E952F158-8C87-2743-A654-CB43702CF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3435" y="6053488"/>
            <a:ext cx="981577" cy="31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Хост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B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13A3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51" name="Line 53">
            <a:extLst>
              <a:ext uri="{FF2B5EF4-FFF2-40B4-BE49-F238E27FC236}">
                <a16:creationId xmlns:a16="http://schemas.microsoft.com/office/drawing/2014/main" id="{75256407-96DE-9F48-98B8-5BBEA93EF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2248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52" name="Line 54">
            <a:extLst>
              <a:ext uri="{FF2B5EF4-FFF2-40B4-BE49-F238E27FC236}">
                <a16:creationId xmlns:a16="http://schemas.microsoft.com/office/drawing/2014/main" id="{468D4135-22FF-CA48-B7FE-0A8C463F08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1187" y="5379569"/>
            <a:ext cx="74877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53" name="Line 55">
            <a:extLst>
              <a:ext uri="{FF2B5EF4-FFF2-40B4-BE49-F238E27FC236}">
                <a16:creationId xmlns:a16="http://schemas.microsoft.com/office/drawing/2014/main" id="{BBD1E308-9528-154A-A531-46348FA3DF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282" y="4856096"/>
            <a:ext cx="1134865" cy="113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54" name="Line 57">
            <a:extLst>
              <a:ext uri="{FF2B5EF4-FFF2-40B4-BE49-F238E27FC236}">
                <a16:creationId xmlns:a16="http://schemas.microsoft.com/office/drawing/2014/main" id="{ED09B7CD-707F-824A-951E-3DF44B1587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5655" y="4856289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56" name="Group 127">
            <a:extLst>
              <a:ext uri="{FF2B5EF4-FFF2-40B4-BE49-F238E27FC236}">
                <a16:creationId xmlns:a16="http://schemas.microsoft.com/office/drawing/2014/main" id="{F053E5CE-83C8-B44F-BB41-24ACED3C1F54}"/>
              </a:ext>
            </a:extLst>
          </p:cNvPr>
          <p:cNvGrpSpPr>
            <a:grpSpLocks/>
          </p:cNvGrpSpPr>
          <p:nvPr/>
        </p:nvGrpSpPr>
        <p:grpSpPr bwMode="auto">
          <a:xfrm>
            <a:off x="7531958" y="4473878"/>
            <a:ext cx="284691" cy="577481"/>
            <a:chOff x="4140" y="429"/>
            <a:chExt cx="1425" cy="2396"/>
          </a:xfrm>
        </p:grpSpPr>
        <p:sp>
          <p:nvSpPr>
            <p:cNvPr id="420" name="Freeform 128">
              <a:extLst>
                <a:ext uri="{FF2B5EF4-FFF2-40B4-BE49-F238E27FC236}">
                  <a16:creationId xmlns:a16="http://schemas.microsoft.com/office/drawing/2014/main" id="{0C38C29E-82D9-DE4D-B34F-6E1B0F29E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1" name="Rectangle 129">
              <a:extLst>
                <a:ext uri="{FF2B5EF4-FFF2-40B4-BE49-F238E27FC236}">
                  <a16:creationId xmlns:a16="http://schemas.microsoft.com/office/drawing/2014/main" id="{68008099-7DA3-DC4F-9848-B28E0757C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2" name="Freeform 130">
              <a:extLst>
                <a:ext uri="{FF2B5EF4-FFF2-40B4-BE49-F238E27FC236}">
                  <a16:creationId xmlns:a16="http://schemas.microsoft.com/office/drawing/2014/main" id="{EE836601-014E-A34E-BA49-8C6B48990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3" name="Freeform 131">
              <a:extLst>
                <a:ext uri="{FF2B5EF4-FFF2-40B4-BE49-F238E27FC236}">
                  <a16:creationId xmlns:a16="http://schemas.microsoft.com/office/drawing/2014/main" id="{196DB8E5-D7EB-FE4F-8E87-CF4500523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24" name="Rectangle 132">
              <a:extLst>
                <a:ext uri="{FF2B5EF4-FFF2-40B4-BE49-F238E27FC236}">
                  <a16:creationId xmlns:a16="http://schemas.microsoft.com/office/drawing/2014/main" id="{A36AF25C-36F4-8C41-BBF3-7179E440A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25" name="Group 133">
              <a:extLst>
                <a:ext uri="{FF2B5EF4-FFF2-40B4-BE49-F238E27FC236}">
                  <a16:creationId xmlns:a16="http://schemas.microsoft.com/office/drawing/2014/main" id="{91FC7106-BBE3-6342-AEDC-BB075E2A4F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0" name="AutoShape 134">
                <a:extLst>
                  <a:ext uri="{FF2B5EF4-FFF2-40B4-BE49-F238E27FC236}">
                    <a16:creationId xmlns:a16="http://schemas.microsoft.com/office/drawing/2014/main" id="{B78B2B71-C293-E74B-A8B2-FA48F8A21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51" name="AutoShape 135">
                <a:extLst>
                  <a:ext uri="{FF2B5EF4-FFF2-40B4-BE49-F238E27FC236}">
                    <a16:creationId xmlns:a16="http://schemas.microsoft.com/office/drawing/2014/main" id="{B93FE048-8D2E-184B-938F-A023FE6CC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26" name="Rectangle 136">
              <a:extLst>
                <a:ext uri="{FF2B5EF4-FFF2-40B4-BE49-F238E27FC236}">
                  <a16:creationId xmlns:a16="http://schemas.microsoft.com/office/drawing/2014/main" id="{1BE92891-13BB-1942-AF26-7547F5E89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27" name="Group 137">
              <a:extLst>
                <a:ext uri="{FF2B5EF4-FFF2-40B4-BE49-F238E27FC236}">
                  <a16:creationId xmlns:a16="http://schemas.microsoft.com/office/drawing/2014/main" id="{B146C1A0-0498-3742-B869-C11FC5A9B4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8" name="AutoShape 138">
                <a:extLst>
                  <a:ext uri="{FF2B5EF4-FFF2-40B4-BE49-F238E27FC236}">
                    <a16:creationId xmlns:a16="http://schemas.microsoft.com/office/drawing/2014/main" id="{6D8DAB10-D332-E443-B0C8-6926120D7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49" name="AutoShape 139">
                <a:extLst>
                  <a:ext uri="{FF2B5EF4-FFF2-40B4-BE49-F238E27FC236}">
                    <a16:creationId xmlns:a16="http://schemas.microsoft.com/office/drawing/2014/main" id="{10A758BC-CA4A-4941-B3B1-013DFD754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28" name="Rectangle 140">
              <a:extLst>
                <a:ext uri="{FF2B5EF4-FFF2-40B4-BE49-F238E27FC236}">
                  <a16:creationId xmlns:a16="http://schemas.microsoft.com/office/drawing/2014/main" id="{72D726F8-E1D6-6540-B8C3-5DC6D289A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29" name="Rectangle 141">
              <a:extLst>
                <a:ext uri="{FF2B5EF4-FFF2-40B4-BE49-F238E27FC236}">
                  <a16:creationId xmlns:a16="http://schemas.microsoft.com/office/drawing/2014/main" id="{A62C6415-93B4-6540-B726-6DC1170DF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430" name="Group 142">
              <a:extLst>
                <a:ext uri="{FF2B5EF4-FFF2-40B4-BE49-F238E27FC236}">
                  <a16:creationId xmlns:a16="http://schemas.microsoft.com/office/drawing/2014/main" id="{E2133AAA-F115-D84C-A2BB-27266E35F2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6" name="AutoShape 143">
                <a:extLst>
                  <a:ext uri="{FF2B5EF4-FFF2-40B4-BE49-F238E27FC236}">
                    <a16:creationId xmlns:a16="http://schemas.microsoft.com/office/drawing/2014/main" id="{2E174869-B2BC-4A45-B3FD-9330A289D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47" name="AutoShape 144">
                <a:extLst>
                  <a:ext uri="{FF2B5EF4-FFF2-40B4-BE49-F238E27FC236}">
                    <a16:creationId xmlns:a16="http://schemas.microsoft.com/office/drawing/2014/main" id="{865B98B3-39D4-1340-8796-962A54421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31" name="Freeform 145">
              <a:extLst>
                <a:ext uri="{FF2B5EF4-FFF2-40B4-BE49-F238E27FC236}">
                  <a16:creationId xmlns:a16="http://schemas.microsoft.com/office/drawing/2014/main" id="{519C0B54-898C-9845-915D-7A5F4E93D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32" name="Group 146">
              <a:extLst>
                <a:ext uri="{FF2B5EF4-FFF2-40B4-BE49-F238E27FC236}">
                  <a16:creationId xmlns:a16="http://schemas.microsoft.com/office/drawing/2014/main" id="{8CDD4409-D107-D44E-A6F3-3F54C9F344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4" name="AutoShape 147">
                <a:extLst>
                  <a:ext uri="{FF2B5EF4-FFF2-40B4-BE49-F238E27FC236}">
                    <a16:creationId xmlns:a16="http://schemas.microsoft.com/office/drawing/2014/main" id="{55B72EBE-4A58-CF48-BD56-76B6F6022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45" name="AutoShape 148">
                <a:extLst>
                  <a:ext uri="{FF2B5EF4-FFF2-40B4-BE49-F238E27FC236}">
                    <a16:creationId xmlns:a16="http://schemas.microsoft.com/office/drawing/2014/main" id="{AEF43A66-7669-AC44-AF01-1D8B6CB77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433" name="Rectangle 149">
              <a:extLst>
                <a:ext uri="{FF2B5EF4-FFF2-40B4-BE49-F238E27FC236}">
                  <a16:creationId xmlns:a16="http://schemas.microsoft.com/office/drawing/2014/main" id="{48DA1B94-09C2-1840-B8EC-113BE8C83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34" name="Freeform 150">
              <a:extLst>
                <a:ext uri="{FF2B5EF4-FFF2-40B4-BE49-F238E27FC236}">
                  <a16:creationId xmlns:a16="http://schemas.microsoft.com/office/drawing/2014/main" id="{E90CC519-FF6C-A642-B4B0-C0D5E7E7F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5" name="Freeform 151">
              <a:extLst>
                <a:ext uri="{FF2B5EF4-FFF2-40B4-BE49-F238E27FC236}">
                  <a16:creationId xmlns:a16="http://schemas.microsoft.com/office/drawing/2014/main" id="{4FD498C9-45E2-9A44-833E-DF1718373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6" name="Oval 152">
              <a:extLst>
                <a:ext uri="{FF2B5EF4-FFF2-40B4-BE49-F238E27FC236}">
                  <a16:creationId xmlns:a16="http://schemas.microsoft.com/office/drawing/2014/main" id="{094B9650-E8E9-8049-A250-639ED23B6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37" name="Freeform 153">
              <a:extLst>
                <a:ext uri="{FF2B5EF4-FFF2-40B4-BE49-F238E27FC236}">
                  <a16:creationId xmlns:a16="http://schemas.microsoft.com/office/drawing/2014/main" id="{CC772392-E262-1B4C-934A-C2274B74B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8" name="AutoShape 154">
              <a:extLst>
                <a:ext uri="{FF2B5EF4-FFF2-40B4-BE49-F238E27FC236}">
                  <a16:creationId xmlns:a16="http://schemas.microsoft.com/office/drawing/2014/main" id="{A847FBEF-BCEF-144E-A9B4-6D4EC2B32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39" name="AutoShape 155">
              <a:extLst>
                <a:ext uri="{FF2B5EF4-FFF2-40B4-BE49-F238E27FC236}">
                  <a16:creationId xmlns:a16="http://schemas.microsoft.com/office/drawing/2014/main" id="{77E42DB7-A005-9743-82D9-584F8FF41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40" name="Oval 156">
              <a:extLst>
                <a:ext uri="{FF2B5EF4-FFF2-40B4-BE49-F238E27FC236}">
                  <a16:creationId xmlns:a16="http://schemas.microsoft.com/office/drawing/2014/main" id="{727589AB-7983-4642-ABB0-1373C86DB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41" name="Oval 157">
              <a:extLst>
                <a:ext uri="{FF2B5EF4-FFF2-40B4-BE49-F238E27FC236}">
                  <a16:creationId xmlns:a16="http://schemas.microsoft.com/office/drawing/2014/main" id="{0E294EC3-D225-AC47-9069-5C4C2296B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2" name="Oval 158">
              <a:extLst>
                <a:ext uri="{FF2B5EF4-FFF2-40B4-BE49-F238E27FC236}">
                  <a16:creationId xmlns:a16="http://schemas.microsoft.com/office/drawing/2014/main" id="{91CEEFA5-1DF7-3243-BA43-EEF99F148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43" name="Rectangle 159">
              <a:extLst>
                <a:ext uri="{FF2B5EF4-FFF2-40B4-BE49-F238E27FC236}">
                  <a16:creationId xmlns:a16="http://schemas.microsoft.com/office/drawing/2014/main" id="{1F261A4A-7DA6-3F43-A166-B036ABB1F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57" name="Group 160">
            <a:extLst>
              <a:ext uri="{FF2B5EF4-FFF2-40B4-BE49-F238E27FC236}">
                <a16:creationId xmlns:a16="http://schemas.microsoft.com/office/drawing/2014/main" id="{FC5CD3E0-8F4C-A247-BF27-2828EA8EA48E}"/>
              </a:ext>
            </a:extLst>
          </p:cNvPr>
          <p:cNvGrpSpPr>
            <a:grpSpLocks/>
          </p:cNvGrpSpPr>
          <p:nvPr/>
        </p:nvGrpSpPr>
        <p:grpSpPr bwMode="auto">
          <a:xfrm>
            <a:off x="585296" y="5655276"/>
            <a:ext cx="645431" cy="569172"/>
            <a:chOff x="-44" y="1473"/>
            <a:chExt cx="981" cy="1105"/>
          </a:xfrm>
        </p:grpSpPr>
        <p:pic>
          <p:nvPicPr>
            <p:cNvPr id="418" name="Picture 161" descr="desktop_computer_stylized_medium">
              <a:extLst>
                <a:ext uri="{FF2B5EF4-FFF2-40B4-BE49-F238E27FC236}">
                  <a16:creationId xmlns:a16="http://schemas.microsoft.com/office/drawing/2014/main" id="{6E92F66C-6B76-EE47-BDD2-F1129D17EF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" name="Freeform 162">
              <a:extLst>
                <a:ext uri="{FF2B5EF4-FFF2-40B4-BE49-F238E27FC236}">
                  <a16:creationId xmlns:a16="http://schemas.microsoft.com/office/drawing/2014/main" id="{6E619406-BD3D-804E-84E7-04C656A88C8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58" name="Group 163">
            <a:extLst>
              <a:ext uri="{FF2B5EF4-FFF2-40B4-BE49-F238E27FC236}">
                <a16:creationId xmlns:a16="http://schemas.microsoft.com/office/drawing/2014/main" id="{E1C5F9CD-6CD9-E043-8A6F-A2FE02A80733}"/>
              </a:ext>
            </a:extLst>
          </p:cNvPr>
          <p:cNvGrpSpPr>
            <a:grpSpLocks/>
          </p:cNvGrpSpPr>
          <p:nvPr/>
        </p:nvGrpSpPr>
        <p:grpSpPr bwMode="auto">
          <a:xfrm>
            <a:off x="7141970" y="5736859"/>
            <a:ext cx="284691" cy="577481"/>
            <a:chOff x="4140" y="429"/>
            <a:chExt cx="1425" cy="2396"/>
          </a:xfrm>
        </p:grpSpPr>
        <p:sp>
          <p:nvSpPr>
            <p:cNvPr id="386" name="Freeform 164">
              <a:extLst>
                <a:ext uri="{FF2B5EF4-FFF2-40B4-BE49-F238E27FC236}">
                  <a16:creationId xmlns:a16="http://schemas.microsoft.com/office/drawing/2014/main" id="{6CA1ADCB-BF30-864D-9F00-26EE89960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7" name="Rectangle 165">
              <a:extLst>
                <a:ext uri="{FF2B5EF4-FFF2-40B4-BE49-F238E27FC236}">
                  <a16:creationId xmlns:a16="http://schemas.microsoft.com/office/drawing/2014/main" id="{84113A57-FEA3-A245-ADC3-1C98EE6B6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88" name="Freeform 166">
              <a:extLst>
                <a:ext uri="{FF2B5EF4-FFF2-40B4-BE49-F238E27FC236}">
                  <a16:creationId xmlns:a16="http://schemas.microsoft.com/office/drawing/2014/main" id="{17DDF599-C8B9-ED49-A878-2E9E9C14F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89" name="Freeform 167">
              <a:extLst>
                <a:ext uri="{FF2B5EF4-FFF2-40B4-BE49-F238E27FC236}">
                  <a16:creationId xmlns:a16="http://schemas.microsoft.com/office/drawing/2014/main" id="{D79F5A9D-B30C-E04E-814D-CEF62D45B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0" name="Rectangle 168">
              <a:extLst>
                <a:ext uri="{FF2B5EF4-FFF2-40B4-BE49-F238E27FC236}">
                  <a16:creationId xmlns:a16="http://schemas.microsoft.com/office/drawing/2014/main" id="{E4257EA1-363B-2845-8C9B-7FA15C50A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91" name="Group 169">
              <a:extLst>
                <a:ext uri="{FF2B5EF4-FFF2-40B4-BE49-F238E27FC236}">
                  <a16:creationId xmlns:a16="http://schemas.microsoft.com/office/drawing/2014/main" id="{5E2C0E7D-06A7-264F-887D-F219437D11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6" name="AutoShape 170">
                <a:extLst>
                  <a:ext uri="{FF2B5EF4-FFF2-40B4-BE49-F238E27FC236}">
                    <a16:creationId xmlns:a16="http://schemas.microsoft.com/office/drawing/2014/main" id="{A967F0FF-1A5B-524B-93E6-F5241976B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17" name="AutoShape 171">
                <a:extLst>
                  <a:ext uri="{FF2B5EF4-FFF2-40B4-BE49-F238E27FC236}">
                    <a16:creationId xmlns:a16="http://schemas.microsoft.com/office/drawing/2014/main" id="{47E42211-0EB4-8846-9356-8025F0B0A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2" name="Rectangle 172">
              <a:extLst>
                <a:ext uri="{FF2B5EF4-FFF2-40B4-BE49-F238E27FC236}">
                  <a16:creationId xmlns:a16="http://schemas.microsoft.com/office/drawing/2014/main" id="{A253ECB5-E810-654A-8AEA-B06E7E8BD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93" name="Group 173">
              <a:extLst>
                <a:ext uri="{FF2B5EF4-FFF2-40B4-BE49-F238E27FC236}">
                  <a16:creationId xmlns:a16="http://schemas.microsoft.com/office/drawing/2014/main" id="{8ABBF0A2-79C7-3843-AEF7-0B108A1A9D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14" name="AutoShape 174">
                <a:extLst>
                  <a:ext uri="{FF2B5EF4-FFF2-40B4-BE49-F238E27FC236}">
                    <a16:creationId xmlns:a16="http://schemas.microsoft.com/office/drawing/2014/main" id="{0D6185E6-D51D-A544-8C9F-6CF31ACD0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15" name="AutoShape 175">
                <a:extLst>
                  <a:ext uri="{FF2B5EF4-FFF2-40B4-BE49-F238E27FC236}">
                    <a16:creationId xmlns:a16="http://schemas.microsoft.com/office/drawing/2014/main" id="{45C49FBD-4799-3440-BE93-ED432BA55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4" name="Rectangle 176">
              <a:extLst>
                <a:ext uri="{FF2B5EF4-FFF2-40B4-BE49-F238E27FC236}">
                  <a16:creationId xmlns:a16="http://schemas.microsoft.com/office/drawing/2014/main" id="{62DDF460-8AF3-FF41-B885-D46ADE63C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395" name="Rectangle 177">
              <a:extLst>
                <a:ext uri="{FF2B5EF4-FFF2-40B4-BE49-F238E27FC236}">
                  <a16:creationId xmlns:a16="http://schemas.microsoft.com/office/drawing/2014/main" id="{C24947D6-AADC-9A47-95C8-7A2CCE910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396" name="Group 178">
              <a:extLst>
                <a:ext uri="{FF2B5EF4-FFF2-40B4-BE49-F238E27FC236}">
                  <a16:creationId xmlns:a16="http://schemas.microsoft.com/office/drawing/2014/main" id="{51A2B0F1-DE5B-9C44-A881-C4B542B6B5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12" name="AutoShape 179">
                <a:extLst>
                  <a:ext uri="{FF2B5EF4-FFF2-40B4-BE49-F238E27FC236}">
                    <a16:creationId xmlns:a16="http://schemas.microsoft.com/office/drawing/2014/main" id="{FF26D077-4EA3-2342-837F-8A5D5BE98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9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13" name="AutoShape 180">
                <a:extLst>
                  <a:ext uri="{FF2B5EF4-FFF2-40B4-BE49-F238E27FC236}">
                    <a16:creationId xmlns:a16="http://schemas.microsoft.com/office/drawing/2014/main" id="{6938491D-ACC4-D247-A174-ED9E639559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7" name="Freeform 181">
              <a:extLst>
                <a:ext uri="{FF2B5EF4-FFF2-40B4-BE49-F238E27FC236}">
                  <a16:creationId xmlns:a16="http://schemas.microsoft.com/office/drawing/2014/main" id="{8347DBD3-007C-5347-8074-BC4893481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98" name="Group 182">
              <a:extLst>
                <a:ext uri="{FF2B5EF4-FFF2-40B4-BE49-F238E27FC236}">
                  <a16:creationId xmlns:a16="http://schemas.microsoft.com/office/drawing/2014/main" id="{97B09700-0634-FF4D-98CD-FC999C9A38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0" name="AutoShape 183">
                <a:extLst>
                  <a:ext uri="{FF2B5EF4-FFF2-40B4-BE49-F238E27FC236}">
                    <a16:creationId xmlns:a16="http://schemas.microsoft.com/office/drawing/2014/main" id="{CAE14D82-2E48-404E-B50D-02636745A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11" name="AutoShape 184">
                <a:extLst>
                  <a:ext uri="{FF2B5EF4-FFF2-40B4-BE49-F238E27FC236}">
                    <a16:creationId xmlns:a16="http://schemas.microsoft.com/office/drawing/2014/main" id="{51BBC259-2416-1447-ADC8-FFADEB6DB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99" name="Rectangle 185">
              <a:extLst>
                <a:ext uri="{FF2B5EF4-FFF2-40B4-BE49-F238E27FC236}">
                  <a16:creationId xmlns:a16="http://schemas.microsoft.com/office/drawing/2014/main" id="{1064C0C2-840D-B947-9570-7D79A80EF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0" name="Freeform 186">
              <a:extLst>
                <a:ext uri="{FF2B5EF4-FFF2-40B4-BE49-F238E27FC236}">
                  <a16:creationId xmlns:a16="http://schemas.microsoft.com/office/drawing/2014/main" id="{B6468F87-96EF-784A-B97A-D7EA2DEA7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1" name="Freeform 187">
              <a:extLst>
                <a:ext uri="{FF2B5EF4-FFF2-40B4-BE49-F238E27FC236}">
                  <a16:creationId xmlns:a16="http://schemas.microsoft.com/office/drawing/2014/main" id="{F24072E3-E21E-3D47-83FF-6B5B3B036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2" name="Oval 188">
              <a:extLst>
                <a:ext uri="{FF2B5EF4-FFF2-40B4-BE49-F238E27FC236}">
                  <a16:creationId xmlns:a16="http://schemas.microsoft.com/office/drawing/2014/main" id="{C2FDEF67-F14F-2A4C-A3BF-0529D843B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3" name="Freeform 189">
              <a:extLst>
                <a:ext uri="{FF2B5EF4-FFF2-40B4-BE49-F238E27FC236}">
                  <a16:creationId xmlns:a16="http://schemas.microsoft.com/office/drawing/2014/main" id="{E396FECC-6A5D-DA40-A4D0-B93DFA225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4" name="AutoShape 190">
              <a:extLst>
                <a:ext uri="{FF2B5EF4-FFF2-40B4-BE49-F238E27FC236}">
                  <a16:creationId xmlns:a16="http://schemas.microsoft.com/office/drawing/2014/main" id="{AF73C4B3-874F-8945-8C8A-3D07D6B2F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5" name="AutoShape 191">
              <a:extLst>
                <a:ext uri="{FF2B5EF4-FFF2-40B4-BE49-F238E27FC236}">
                  <a16:creationId xmlns:a16="http://schemas.microsoft.com/office/drawing/2014/main" id="{7B3616E9-0E1D-0F4A-B64E-333A0E782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6" name="Oval 192">
              <a:extLst>
                <a:ext uri="{FF2B5EF4-FFF2-40B4-BE49-F238E27FC236}">
                  <a16:creationId xmlns:a16="http://schemas.microsoft.com/office/drawing/2014/main" id="{B6D080BF-90A6-B144-BB0F-B017C8FC3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7" name="Oval 193">
              <a:extLst>
                <a:ext uri="{FF2B5EF4-FFF2-40B4-BE49-F238E27FC236}">
                  <a16:creationId xmlns:a16="http://schemas.microsoft.com/office/drawing/2014/main" id="{476EDDEF-CE6F-4042-81DC-768C18CD6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8" name="Oval 194">
              <a:extLst>
                <a:ext uri="{FF2B5EF4-FFF2-40B4-BE49-F238E27FC236}">
                  <a16:creationId xmlns:a16="http://schemas.microsoft.com/office/drawing/2014/main" id="{D38E2869-2274-384D-8E48-0AED4D696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409" name="Rectangle 195">
              <a:extLst>
                <a:ext uri="{FF2B5EF4-FFF2-40B4-BE49-F238E27FC236}">
                  <a16:creationId xmlns:a16="http://schemas.microsoft.com/office/drawing/2014/main" id="{E207AF41-FA65-C248-905D-7770F218B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59" name="Line 57">
            <a:extLst>
              <a:ext uri="{FF2B5EF4-FFF2-40B4-BE49-F238E27FC236}">
                <a16:creationId xmlns:a16="http://schemas.microsoft.com/office/drawing/2014/main" id="{63DE0F1D-A9CF-3B47-9DBF-096FE0F670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368" y="5988369"/>
            <a:ext cx="100991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0" name="Line 57">
            <a:extLst>
              <a:ext uri="{FF2B5EF4-FFF2-40B4-BE49-F238E27FC236}">
                <a16:creationId xmlns:a16="http://schemas.microsoft.com/office/drawing/2014/main" id="{46D01C7A-CEF1-E346-AF5D-2CCF20987B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1196" y="4853221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1" name="Line 57">
            <a:extLst>
              <a:ext uri="{FF2B5EF4-FFF2-40B4-BE49-F238E27FC236}">
                <a16:creationId xmlns:a16="http://schemas.microsoft.com/office/drawing/2014/main" id="{FC5AF6D5-FBFA-504B-A634-B5D18FA558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9391" y="5991438"/>
            <a:ext cx="5401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EF024339-16A9-2940-84AC-8D5FD6D530DC}"/>
              </a:ext>
            </a:extLst>
          </p:cNvPr>
          <p:cNvGrpSpPr/>
          <p:nvPr/>
        </p:nvGrpSpPr>
        <p:grpSpPr>
          <a:xfrm>
            <a:off x="4030362" y="5218953"/>
            <a:ext cx="821858" cy="897821"/>
            <a:chOff x="4030362" y="5218953"/>
            <a:chExt cx="821858" cy="897821"/>
          </a:xfrm>
        </p:grpSpPr>
        <p:sp>
          <p:nvSpPr>
            <p:cNvPr id="369" name="Line 77">
              <a:extLst>
                <a:ext uri="{FF2B5EF4-FFF2-40B4-BE49-F238E27FC236}">
                  <a16:creationId xmlns:a16="http://schemas.microsoft.com/office/drawing/2014/main" id="{9C4905E3-CC67-3F4F-9F6E-3576D662FE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2190" y="5608320"/>
              <a:ext cx="295050" cy="508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70" name="Group 369">
              <a:extLst>
                <a:ext uri="{FF2B5EF4-FFF2-40B4-BE49-F238E27FC236}">
                  <a16:creationId xmlns:a16="http://schemas.microsoft.com/office/drawing/2014/main" id="{642EEE98-D955-2645-BCEA-6CFA28F8CF58}"/>
                </a:ext>
              </a:extLst>
            </p:cNvPr>
            <p:cNvGrpSpPr/>
            <p:nvPr/>
          </p:nvGrpSpPr>
          <p:grpSpPr>
            <a:xfrm>
              <a:off x="4030362" y="5218953"/>
              <a:ext cx="821858" cy="355937"/>
              <a:chOff x="6859123" y="5156933"/>
              <a:chExt cx="456701" cy="226548"/>
            </a:xfrm>
          </p:grpSpPr>
          <p:sp>
            <p:nvSpPr>
              <p:cNvPr id="371" name="Rectangle 370">
                <a:extLst>
                  <a:ext uri="{FF2B5EF4-FFF2-40B4-BE49-F238E27FC236}">
                    <a16:creationId xmlns:a16="http://schemas.microsoft.com/office/drawing/2014/main" id="{BF29C153-2860-A047-B353-EB834110B516}"/>
                  </a:ext>
                </a:extLst>
              </p:cNvPr>
              <p:cNvSpPr/>
              <p:nvPr/>
            </p:nvSpPr>
            <p:spPr>
              <a:xfrm>
                <a:off x="6859123" y="5156933"/>
                <a:ext cx="456701" cy="226548"/>
              </a:xfrm>
              <a:prstGeom prst="rect">
                <a:avLst/>
              </a:prstGeom>
              <a:solidFill>
                <a:srgbClr val="F989B2"/>
              </a:solidFill>
              <a:ln w="222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372" name="Straight Connector 371">
                <a:extLst>
                  <a:ext uri="{FF2B5EF4-FFF2-40B4-BE49-F238E27FC236}">
                    <a16:creationId xmlns:a16="http://schemas.microsoft.com/office/drawing/2014/main" id="{0F94F15C-CB01-2343-8BA9-D6A7A5F3E921}"/>
                  </a:ext>
                </a:extLst>
              </p:cNvPr>
              <p:cNvCxnSpPr/>
              <p:nvPr/>
            </p:nvCxnSpPr>
            <p:spPr>
              <a:xfrm flipV="1">
                <a:off x="724911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>
                <a:extLst>
                  <a:ext uri="{FF2B5EF4-FFF2-40B4-BE49-F238E27FC236}">
                    <a16:creationId xmlns:a16="http://schemas.microsoft.com/office/drawing/2014/main" id="{13BCDCB2-682E-8A47-B5AA-751DCC383167}"/>
                  </a:ext>
                </a:extLst>
              </p:cNvPr>
              <p:cNvCxnSpPr/>
              <p:nvPr/>
            </p:nvCxnSpPr>
            <p:spPr>
              <a:xfrm flipV="1">
                <a:off x="7197800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>
                <a:extLst>
                  <a:ext uri="{FF2B5EF4-FFF2-40B4-BE49-F238E27FC236}">
                    <a16:creationId xmlns:a16="http://schemas.microsoft.com/office/drawing/2014/main" id="{4EC6D7F8-6E55-114F-BBD8-DF2048FBDBD4}"/>
                  </a:ext>
                </a:extLst>
              </p:cNvPr>
              <p:cNvCxnSpPr/>
              <p:nvPr/>
            </p:nvCxnSpPr>
            <p:spPr>
              <a:xfrm flipV="1">
                <a:off x="7146485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>
                <a:extLst>
                  <a:ext uri="{FF2B5EF4-FFF2-40B4-BE49-F238E27FC236}">
                    <a16:creationId xmlns:a16="http://schemas.microsoft.com/office/drawing/2014/main" id="{0DA34588-6E4E-E843-9815-D17EF78C07C8}"/>
                  </a:ext>
                </a:extLst>
              </p:cNvPr>
              <p:cNvCxnSpPr/>
              <p:nvPr/>
            </p:nvCxnSpPr>
            <p:spPr>
              <a:xfrm flipV="1">
                <a:off x="709517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>
                <a:extLst>
                  <a:ext uri="{FF2B5EF4-FFF2-40B4-BE49-F238E27FC236}">
                    <a16:creationId xmlns:a16="http://schemas.microsoft.com/office/drawing/2014/main" id="{EDC81EAA-11E7-204C-B32D-EF46B8EA0474}"/>
                  </a:ext>
                </a:extLst>
              </p:cNvPr>
              <p:cNvCxnSpPr/>
              <p:nvPr/>
            </p:nvCxnSpPr>
            <p:spPr>
              <a:xfrm flipV="1">
                <a:off x="7043856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>
                <a:extLst>
                  <a:ext uri="{FF2B5EF4-FFF2-40B4-BE49-F238E27FC236}">
                    <a16:creationId xmlns:a16="http://schemas.microsoft.com/office/drawing/2014/main" id="{BB2D8E63-0217-464C-AF6F-C583D47A94FB}"/>
                  </a:ext>
                </a:extLst>
              </p:cNvPr>
              <p:cNvCxnSpPr/>
              <p:nvPr/>
            </p:nvCxnSpPr>
            <p:spPr>
              <a:xfrm flipV="1">
                <a:off x="6992541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1DC8A4E4-9140-9846-AE4D-F6F7180594C0}"/>
                  </a:ext>
                </a:extLst>
              </p:cNvPr>
              <p:cNvCxnSpPr/>
              <p:nvPr/>
            </p:nvCxnSpPr>
            <p:spPr>
              <a:xfrm flipV="1">
                <a:off x="6941227" y="5189971"/>
                <a:ext cx="0" cy="15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4" name="Freeform 91">
            <a:extLst>
              <a:ext uri="{FF2B5EF4-FFF2-40B4-BE49-F238E27FC236}">
                <a16:creationId xmlns:a16="http://schemas.microsoft.com/office/drawing/2014/main" id="{6A998D77-E674-4C42-8116-BFA762D73522}"/>
              </a:ext>
            </a:extLst>
          </p:cNvPr>
          <p:cNvSpPr>
            <a:spLocks/>
          </p:cNvSpPr>
          <p:nvPr/>
        </p:nvSpPr>
        <p:spPr bwMode="auto">
          <a:xfrm>
            <a:off x="2803354" y="3659588"/>
            <a:ext cx="4211870" cy="1670126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7181676C-F21F-FA45-B687-4F604B6D6AB0}"/>
              </a:ext>
            </a:extLst>
          </p:cNvPr>
          <p:cNvGrpSpPr/>
          <p:nvPr/>
        </p:nvGrpSpPr>
        <p:grpSpPr>
          <a:xfrm>
            <a:off x="1586591" y="4743924"/>
            <a:ext cx="4913849" cy="1346072"/>
            <a:chOff x="5641439" y="2685215"/>
            <a:chExt cx="4000500" cy="1028700"/>
          </a:xfrm>
        </p:grpSpPr>
        <p:sp>
          <p:nvSpPr>
            <p:cNvPr id="366" name="Oval 73">
              <a:extLst>
                <a:ext uri="{FF2B5EF4-FFF2-40B4-BE49-F238E27FC236}">
                  <a16:creationId xmlns:a16="http://schemas.microsoft.com/office/drawing/2014/main" id="{35053334-4D7F-4847-80B3-6F40D7B23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439" y="2685215"/>
              <a:ext cx="92075" cy="90487"/>
            </a:xfrm>
            <a:prstGeom prst="ellipse">
              <a:avLst/>
            </a:prstGeom>
            <a:solidFill>
              <a:srgbClr val="0013A3"/>
            </a:solidFill>
            <a:ln w="9525">
              <a:solidFill>
                <a:srgbClr val="0013A3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7" name="Freeform 90">
              <a:extLst>
                <a:ext uri="{FF2B5EF4-FFF2-40B4-BE49-F238E27FC236}">
                  <a16:creationId xmlns:a16="http://schemas.microsoft.com/office/drawing/2014/main" id="{95104C9F-4620-634A-B9AC-1FD27521E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064" y="2761415"/>
              <a:ext cx="3952875" cy="952500"/>
            </a:xfrm>
            <a:custGeom>
              <a:avLst/>
              <a:gdLst>
                <a:gd name="T0" fmla="*/ 0 w 6225"/>
                <a:gd name="T1" fmla="*/ 0 h 1501"/>
                <a:gd name="T2" fmla="*/ 0 w 6225"/>
                <a:gd name="T3" fmla="*/ 2147483647 h 1501"/>
                <a:gd name="T4" fmla="*/ 2147483647 w 6225"/>
                <a:gd name="T5" fmla="*/ 2147483647 h 1501"/>
                <a:gd name="T6" fmla="*/ 2147483647 w 6225"/>
                <a:gd name="T7" fmla="*/ 2147483647 h 1501"/>
                <a:gd name="T8" fmla="*/ 2147483647 w 6225"/>
                <a:gd name="T9" fmla="*/ 2147483647 h 1501"/>
                <a:gd name="T10" fmla="*/ 2147483647 w 6225"/>
                <a:gd name="T11" fmla="*/ 2147483647 h 1501"/>
                <a:gd name="T12" fmla="*/ 2147483647 w 6225"/>
                <a:gd name="T13" fmla="*/ 2147483647 h 1501"/>
                <a:gd name="T14" fmla="*/ 2147483647 w 6225"/>
                <a:gd name="T15" fmla="*/ 2147483647 h 1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25" h="1501">
                  <a:moveTo>
                    <a:pt x="0" y="0"/>
                  </a:moveTo>
                  <a:lnTo>
                    <a:pt x="0" y="1486"/>
                  </a:lnTo>
                  <a:lnTo>
                    <a:pt x="1005" y="1501"/>
                  </a:lnTo>
                  <a:lnTo>
                    <a:pt x="1860" y="706"/>
                  </a:lnTo>
                  <a:lnTo>
                    <a:pt x="5085" y="721"/>
                  </a:lnTo>
                  <a:lnTo>
                    <a:pt x="4305" y="1456"/>
                  </a:lnTo>
                  <a:lnTo>
                    <a:pt x="6225" y="1456"/>
                  </a:lnTo>
                  <a:lnTo>
                    <a:pt x="6220" y="391"/>
                  </a:lnTo>
                </a:path>
              </a:pathLst>
            </a:custGeom>
            <a:noFill/>
            <a:ln w="38100" cmpd="sng">
              <a:solidFill>
                <a:srgbClr val="0013A3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82" name="Group 481">
            <a:extLst>
              <a:ext uri="{FF2B5EF4-FFF2-40B4-BE49-F238E27FC236}">
                <a16:creationId xmlns:a16="http://schemas.microsoft.com/office/drawing/2014/main" id="{5013778A-FC3E-6147-B237-2E421A578596}"/>
              </a:ext>
            </a:extLst>
          </p:cNvPr>
          <p:cNvGrpSpPr/>
          <p:nvPr/>
        </p:nvGrpSpPr>
        <p:grpSpPr>
          <a:xfrm>
            <a:off x="3289650" y="5336775"/>
            <a:ext cx="2124396" cy="604097"/>
            <a:chOff x="3289650" y="5336775"/>
            <a:chExt cx="2124396" cy="604097"/>
          </a:xfrm>
        </p:grpSpPr>
        <p:sp>
          <p:nvSpPr>
            <p:cNvPr id="483" name="TextBox 482">
              <a:extLst>
                <a:ext uri="{FF2B5EF4-FFF2-40B4-BE49-F238E27FC236}">
                  <a16:creationId xmlns:a16="http://schemas.microsoft.com/office/drawing/2014/main" id="{79802D0E-17EA-E149-8E57-45B459B30699}"/>
                </a:ext>
              </a:extLst>
            </p:cNvPr>
            <p:cNvSpPr txBox="1"/>
            <p:nvPr/>
          </p:nvSpPr>
          <p:spPr>
            <a:xfrm>
              <a:off x="4982445" y="5336775"/>
              <a:ext cx="431601" cy="60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484" name="TextBox 483">
              <a:extLst>
                <a:ext uri="{FF2B5EF4-FFF2-40B4-BE49-F238E27FC236}">
                  <a16:creationId xmlns:a16="http://schemas.microsoft.com/office/drawing/2014/main" id="{18161CA6-5140-A442-9496-A8022DF846CA}"/>
                </a:ext>
              </a:extLst>
            </p:cNvPr>
            <p:cNvSpPr txBox="1"/>
            <p:nvPr/>
          </p:nvSpPr>
          <p:spPr>
            <a:xfrm>
              <a:off x="3289650" y="5351752"/>
              <a:ext cx="351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0" y="208643"/>
            <a:ext cx="11393310" cy="8946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Причины</a:t>
            </a:r>
            <a:r>
              <a:rPr lang="en-US" sz="4800" dirty="0"/>
              <a:t>/</a:t>
            </a:r>
            <a:r>
              <a:rPr lang="ru-RU" sz="4800" dirty="0"/>
              <a:t>следствия</a:t>
            </a:r>
            <a:r>
              <a:rPr lang="en-US" sz="4800" dirty="0"/>
              <a:t> </a:t>
            </a:r>
            <a:r>
              <a:rPr lang="ru-RU" sz="4800" dirty="0"/>
              <a:t>перегрузки</a:t>
            </a:r>
            <a:r>
              <a:rPr lang="en-US" sz="4800" dirty="0"/>
              <a:t>: </a:t>
            </a:r>
            <a:r>
              <a:rPr lang="ru-RU" sz="4800" dirty="0"/>
              <a:t>сценарий</a:t>
            </a:r>
            <a:r>
              <a:rPr lang="en-US" sz="4800" dirty="0"/>
              <a:t> 2</a:t>
            </a:r>
            <a:endParaRPr lang="en-US" sz="4400" b="0" dirty="0"/>
          </a:p>
        </p:txBody>
      </p:sp>
      <p:sp>
        <p:nvSpPr>
          <p:cNvPr id="179" name="Line 17">
            <a:extLst>
              <a:ext uri="{FF2B5EF4-FFF2-40B4-BE49-F238E27FC236}">
                <a16:creationId xmlns:a16="http://schemas.microsoft.com/office/drawing/2014/main" id="{D36515D0-132A-8F4C-B7B9-1155DF4887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1C4268F0-E551-D24B-9519-6A260937A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9" name="Freeform 228">
            <a:extLst>
              <a:ext uri="{FF2B5EF4-FFF2-40B4-BE49-F238E27FC236}">
                <a16:creationId xmlns:a16="http://schemas.microsoft.com/office/drawing/2014/main" id="{63D52C34-ADA8-824F-BFD8-D4746FEC885A}"/>
              </a:ext>
            </a:extLst>
          </p:cNvPr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2699F953-20DB-2F48-91B4-9336D6A63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52CAA5BF-C505-6847-BAF8-A75587362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6EBFCC57-DC97-C441-897D-9E4916F1E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rgbClr val="00CC99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charset="0"/>
              <a:ea typeface="ＭＳ Ｐゴシック" charset="0"/>
              <a:cs typeface="+mn-cs"/>
            </a:endParaRPr>
          </a:p>
        </p:txBody>
      </p:sp>
      <p:sp>
        <p:nvSpPr>
          <p:cNvPr id="237" name="Text Box 236">
            <a:extLst>
              <a:ext uri="{FF2B5EF4-FFF2-40B4-BE49-F238E27FC236}">
                <a16:creationId xmlns:a16="http://schemas.microsoft.com/office/drawing/2014/main" id="{2385057C-CC2A-904D-B477-1A4E091EC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363" y="3736975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copy</a:t>
            </a:r>
          </a:p>
        </p:txBody>
      </p:sp>
      <p:grpSp>
        <p:nvGrpSpPr>
          <p:cNvPr id="239" name="Group 240">
            <a:extLst>
              <a:ext uri="{FF2B5EF4-FFF2-40B4-BE49-F238E27FC236}">
                <a16:creationId xmlns:a16="http://schemas.microsoft.com/office/drawing/2014/main" id="{3C099EA3-4C76-8E43-A8FA-DA69E23B587D}"/>
              </a:ext>
            </a:extLst>
          </p:cNvPr>
          <p:cNvGrpSpPr>
            <a:grpSpLocks/>
          </p:cNvGrpSpPr>
          <p:nvPr/>
        </p:nvGrpSpPr>
        <p:grpSpPr bwMode="auto">
          <a:xfrm>
            <a:off x="1376363" y="3300413"/>
            <a:ext cx="947737" cy="869950"/>
            <a:chOff x="3283" y="2142"/>
            <a:chExt cx="597" cy="548"/>
          </a:xfrm>
        </p:grpSpPr>
        <p:grpSp>
          <p:nvGrpSpPr>
            <p:cNvPr id="240" name="Group 241">
              <a:extLst>
                <a:ext uri="{FF2B5EF4-FFF2-40B4-BE49-F238E27FC236}">
                  <a16:creationId xmlns:a16="http://schemas.microsoft.com/office/drawing/2014/main" id="{B0C67642-FA77-3248-BB94-4C12B33DAB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3" y="2387"/>
              <a:ext cx="597" cy="303"/>
              <a:chOff x="990" y="4570"/>
              <a:chExt cx="597" cy="380"/>
            </a:xfrm>
          </p:grpSpPr>
          <p:pic>
            <p:nvPicPr>
              <p:cNvPr id="243" name="Picture 242">
                <a:extLst>
                  <a:ext uri="{FF2B5EF4-FFF2-40B4-BE49-F238E27FC236}">
                    <a16:creationId xmlns:a16="http://schemas.microsoft.com/office/drawing/2014/main" id="{67A85C0C-4A8A-6B47-B09B-B8DCC27068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0" y="4570"/>
                <a:ext cx="597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1BE93BC6-21EB-E345-A354-EC1A31A93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4" y="4679"/>
                <a:ext cx="360" cy="14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41" name="Text Box 244">
              <a:extLst>
                <a:ext uri="{FF2B5EF4-FFF2-40B4-BE49-F238E27FC236}">
                  <a16:creationId xmlns:a16="http://schemas.microsoft.com/office/drawing/2014/main" id="{057976BB-0F9A-9941-9597-91496E327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3" y="2461"/>
              <a:ext cx="479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Comic Sans MS" charset="0"/>
                  <a:ea typeface="ＭＳ Ｐゴシック" charset="0"/>
                  <a:cs typeface="+mn-cs"/>
                </a:rPr>
                <a:t>timeout</a:t>
              </a:r>
            </a:p>
          </p:txBody>
        </p:sp>
        <p:pic>
          <p:nvPicPr>
            <p:cNvPr id="242" name="Picture 245">
              <a:extLst>
                <a:ext uri="{FF2B5EF4-FFF2-40B4-BE49-F238E27FC236}">
                  <a16:creationId xmlns:a16="http://schemas.microsoft.com/office/drawing/2014/main" id="{18023B91-60B5-4147-A0EC-197B454FEC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19" y="214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342" name="Rectangle 281">
            <a:extLst>
              <a:ext uri="{FF2B5EF4-FFF2-40B4-BE49-F238E27FC236}">
                <a16:creationId xmlns:a16="http://schemas.microsoft.com/office/drawing/2014/main" id="{3D39CBCD-019A-0349-BB68-948FE706E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49" y="1252512"/>
            <a:ext cx="6201817" cy="2087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Реалистичный сценарий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: </a:t>
            </a:r>
            <a:r>
              <a:rPr kumimoji="0" lang="ru-RU" sz="23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ненужные дубликаты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  <a:p>
            <a:pPr marL="292100" marR="0" lvl="0" indent="-2413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Пакеты могут быть потеряны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, 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пропущены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маршрутизатором из-за переполнения буферов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  <a:p>
            <a:pPr marL="292100" marR="0" lvl="0" indent="-2413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Преждевременный таймаут отправителя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, 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отправка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1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двух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копий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, </a:t>
            </a:r>
            <a:r>
              <a:rPr kumimoji="0" lang="ru-RU" sz="2100" b="0" i="1" u="none" strike="noStrike" kern="1200" cap="none" spc="0" normalizeH="0" baseline="0" noProof="0" dirty="0">
                <a:ln>
                  <a:noFill/>
                </a:ln>
                <a:solidFill>
                  <a:srgbClr val="0013A3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обе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 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rPr>
              <a:t>доставляются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charset="0"/>
              <a:ea typeface="ＭＳ Ｐゴシック" charset="0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7624B7-6B20-F845-9C41-4CC182257E49}"/>
              </a:ext>
            </a:extLst>
          </p:cNvPr>
          <p:cNvGrpSpPr/>
          <p:nvPr/>
        </p:nvGrpSpPr>
        <p:grpSpPr>
          <a:xfrm>
            <a:off x="10022277" y="2256302"/>
            <a:ext cx="2018927" cy="2335921"/>
            <a:chOff x="10022277" y="2034920"/>
            <a:chExt cx="2018927" cy="2335921"/>
          </a:xfrm>
        </p:grpSpPr>
        <p:sp>
          <p:nvSpPr>
            <p:cNvPr id="198" name="Text Box 259">
              <a:extLst>
                <a:ext uri="{FF2B5EF4-FFF2-40B4-BE49-F238E27FC236}">
                  <a16:creationId xmlns:a16="http://schemas.microsoft.com/office/drawing/2014/main" id="{9EDD7432-CD42-3343-A35C-16F063B6C2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41280" y="2339516"/>
              <a:ext cx="1799924" cy="203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при отправке на 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R/2 </a:t>
              </a: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некоторые пакеты являются ретрансляциями, включая нужные и ненужные дубликаты, которые доставляются!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02" name="Line 253">
              <a:extLst>
                <a:ext uri="{FF2B5EF4-FFF2-40B4-BE49-F238E27FC236}">
                  <a16:creationId xmlns:a16="http://schemas.microsoft.com/office/drawing/2014/main" id="{D5AB995F-B247-6F4B-BEAE-3191BFB3D4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22277" y="2034920"/>
              <a:ext cx="423050" cy="355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EA05CA9-3FA3-BF4C-A8E9-55EEC0008877}"/>
              </a:ext>
            </a:extLst>
          </p:cNvPr>
          <p:cNvGrpSpPr/>
          <p:nvPr/>
        </p:nvGrpSpPr>
        <p:grpSpPr>
          <a:xfrm>
            <a:off x="10040109" y="1697726"/>
            <a:ext cx="1904433" cy="867930"/>
            <a:chOff x="10040109" y="1476344"/>
            <a:chExt cx="1904433" cy="867930"/>
          </a:xfrm>
        </p:grpSpPr>
        <p:sp>
          <p:nvSpPr>
            <p:cNvPr id="224" name="Text Box 252">
              <a:extLst>
                <a:ext uri="{FF2B5EF4-FFF2-40B4-BE49-F238E27FC236}">
                  <a16:creationId xmlns:a16="http://schemas.microsoft.com/office/drawing/2014/main" id="{14DBF64B-0F2A-564A-8608-15D68B07D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28951" y="1476344"/>
              <a:ext cx="1815591" cy="867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+mn-cs"/>
                </a:rPr>
                <a:t>«потерянная» пропускная способность из-за повторных передач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+mn-cs"/>
              </a:endParaRPr>
            </a:p>
          </p:txBody>
        </p:sp>
        <p:sp>
          <p:nvSpPr>
            <p:cNvPr id="225" name="Right Brace 224">
              <a:extLst>
                <a:ext uri="{FF2B5EF4-FFF2-40B4-BE49-F238E27FC236}">
                  <a16:creationId xmlns:a16="http://schemas.microsoft.com/office/drawing/2014/main" id="{2533B29F-81E1-3C4A-A26B-AFF9EC5694E3}"/>
                </a:ext>
              </a:extLst>
            </p:cNvPr>
            <p:cNvSpPr/>
            <p:nvPr/>
          </p:nvSpPr>
          <p:spPr>
            <a:xfrm>
              <a:off x="10040109" y="1765940"/>
              <a:ext cx="144379" cy="223205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2B126A1-4A79-F34D-A071-BDA969124FB9}"/>
              </a:ext>
            </a:extLst>
          </p:cNvPr>
          <p:cNvGrpSpPr/>
          <p:nvPr/>
        </p:nvGrpSpPr>
        <p:grpSpPr>
          <a:xfrm>
            <a:off x="7361453" y="1421562"/>
            <a:ext cx="3100386" cy="2791471"/>
            <a:chOff x="7361453" y="1200180"/>
            <a:chExt cx="3100386" cy="2791471"/>
          </a:xfrm>
        </p:grpSpPr>
        <p:sp>
          <p:nvSpPr>
            <p:cNvPr id="204" name="Freeform 245">
              <a:extLst>
                <a:ext uri="{FF2B5EF4-FFF2-40B4-BE49-F238E27FC236}">
                  <a16:creationId xmlns:a16="http://schemas.microsoft.com/office/drawing/2014/main" id="{B3460BD7-A5F9-BE49-9E86-1F8442B74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8715" y="1967477"/>
              <a:ext cx="2024019" cy="1384114"/>
            </a:xfrm>
            <a:custGeom>
              <a:avLst/>
              <a:gdLst>
                <a:gd name="T0" fmla="*/ 0 w 1636"/>
                <a:gd name="T1" fmla="*/ 955 h 955"/>
                <a:gd name="T2" fmla="*/ 758 w 1636"/>
                <a:gd name="T3" fmla="*/ 246 h 955"/>
                <a:gd name="T4" fmla="*/ 1636 w 1636"/>
                <a:gd name="T5" fmla="*/ 7 h 955"/>
                <a:gd name="T6" fmla="*/ 0 60000 65536"/>
                <a:gd name="T7" fmla="*/ 0 60000 65536"/>
                <a:gd name="T8" fmla="*/ 0 60000 65536"/>
                <a:gd name="connsiteX0" fmla="*/ 0 w 6072"/>
                <a:gd name="connsiteY0" fmla="*/ 8862 h 8862"/>
                <a:gd name="connsiteX1" fmla="*/ 4633 w 6072"/>
                <a:gd name="connsiteY1" fmla="*/ 1438 h 8862"/>
                <a:gd name="connsiteX2" fmla="*/ 6072 w 6072"/>
                <a:gd name="connsiteY2" fmla="*/ 120 h 8862"/>
                <a:gd name="connsiteX0" fmla="*/ 0 w 10000"/>
                <a:gd name="connsiteY0" fmla="*/ 9865 h 9865"/>
                <a:gd name="connsiteX1" fmla="*/ 7630 w 10000"/>
                <a:gd name="connsiteY1" fmla="*/ 1488 h 9865"/>
                <a:gd name="connsiteX2" fmla="*/ 10000 w 10000"/>
                <a:gd name="connsiteY2" fmla="*/ 0 h 9865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630 w 10000"/>
                <a:gd name="connsiteY1" fmla="*/ 1508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7233 w 10000"/>
                <a:gd name="connsiteY1" fmla="*/ 1532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900 w 10000"/>
                <a:gd name="connsiteY1" fmla="*/ 753 h 10000"/>
                <a:gd name="connsiteX2" fmla="*/ 10000 w 10000"/>
                <a:gd name="connsiteY2" fmla="*/ 0 h 10000"/>
                <a:gd name="connsiteX0" fmla="*/ 0 w 10000"/>
                <a:gd name="connsiteY0" fmla="*/ 10000 h 10000"/>
                <a:gd name="connsiteX1" fmla="*/ 6536 w 10000"/>
                <a:gd name="connsiteY1" fmla="*/ 1223 h 10000"/>
                <a:gd name="connsiteX2" fmla="*/ 1000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1268" y="8586"/>
                    <a:pt x="4789" y="3077"/>
                    <a:pt x="6536" y="1223"/>
                  </a:cubicBezTo>
                  <a:cubicBezTo>
                    <a:pt x="7406" y="549"/>
                    <a:pt x="8333" y="126"/>
                    <a:pt x="10000" y="0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05" name="Group 246">
              <a:extLst>
                <a:ext uri="{FF2B5EF4-FFF2-40B4-BE49-F238E27FC236}">
                  <a16:creationId xmlns:a16="http://schemas.microsoft.com/office/drawing/2014/main" id="{5E08E7AA-3C32-114D-AB01-2054FE7FF6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76235" y="3317988"/>
              <a:ext cx="458788" cy="400051"/>
              <a:chOff x="3583" y="1761"/>
              <a:chExt cx="289" cy="252"/>
            </a:xfrm>
          </p:grpSpPr>
          <p:sp>
            <p:nvSpPr>
              <p:cNvPr id="221" name="Text Box 247">
                <a:extLst>
                  <a:ext uri="{FF2B5EF4-FFF2-40B4-BE49-F238E27FC236}">
                    <a16:creationId xmlns:a16="http://schemas.microsoft.com/office/drawing/2014/main" id="{1B32B252-D75C-EE47-9DF7-3388AC1F32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3" y="1761"/>
                <a:ext cx="28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charset="0"/>
                    <a:ea typeface="ＭＳ Ｐゴシック" charset="0"/>
                    <a:cs typeface="Arial" charset="0"/>
                  </a:rPr>
                  <a:t>l</a:t>
                </a:r>
                <a:r>
                  <a:rPr kumimoji="0" lang="en-US" sz="20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in</a:t>
                </a:r>
                <a:endPara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22" name="Line 248">
                <a:extLst>
                  <a:ext uri="{FF2B5EF4-FFF2-40B4-BE49-F238E27FC236}">
                    <a16:creationId xmlns:a16="http://schemas.microsoft.com/office/drawing/2014/main" id="{069831FC-8BE0-BA42-967D-6C06BFB985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834"/>
                <a:ext cx="24" cy="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06" name="Line 278">
              <a:extLst>
                <a:ext uri="{FF2B5EF4-FFF2-40B4-BE49-F238E27FC236}">
                  <a16:creationId xmlns:a16="http://schemas.microsoft.com/office/drawing/2014/main" id="{79D305B3-2BB2-D449-B462-DEAABA8BAF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65669" y="1200180"/>
              <a:ext cx="0" cy="2159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07" name="Line 280">
              <a:extLst>
                <a:ext uri="{FF2B5EF4-FFF2-40B4-BE49-F238E27FC236}">
                  <a16:creationId xmlns:a16="http://schemas.microsoft.com/office/drawing/2014/main" id="{06048882-9574-FC44-B8CF-F1DAC2D704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72557" y="1436494"/>
              <a:ext cx="0" cy="18690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08" name="Freeform 281">
              <a:extLst>
                <a:ext uri="{FF2B5EF4-FFF2-40B4-BE49-F238E27FC236}">
                  <a16:creationId xmlns:a16="http://schemas.microsoft.com/office/drawing/2014/main" id="{BF1363B2-F686-8742-8291-A19A05138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4426" y="1377415"/>
              <a:ext cx="2023753" cy="1965701"/>
            </a:xfrm>
            <a:custGeom>
              <a:avLst/>
              <a:gdLst>
                <a:gd name="T0" fmla="*/ 0 w 720"/>
                <a:gd name="T1" fmla="*/ 732 h 732"/>
                <a:gd name="T2" fmla="*/ 720 w 720"/>
                <a:gd name="T3" fmla="*/ 0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9" name="Line 282">
              <a:extLst>
                <a:ext uri="{FF2B5EF4-FFF2-40B4-BE49-F238E27FC236}">
                  <a16:creationId xmlns:a16="http://schemas.microsoft.com/office/drawing/2014/main" id="{F026FEA1-5290-6345-BCE2-778BE3958B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9509" y="1377415"/>
              <a:ext cx="1405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10" name="Line 283">
              <a:extLst>
                <a:ext uri="{FF2B5EF4-FFF2-40B4-BE49-F238E27FC236}">
                  <a16:creationId xmlns:a16="http://schemas.microsoft.com/office/drawing/2014/main" id="{6915514F-CA67-4B49-A03C-EFE57672B7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66936" y="3359228"/>
              <a:ext cx="0" cy="1557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11" name="Text Box 284">
              <a:extLst>
                <a:ext uri="{FF2B5EF4-FFF2-40B4-BE49-F238E27FC236}">
                  <a16:creationId xmlns:a16="http://schemas.microsoft.com/office/drawing/2014/main" id="{28C1A511-7077-0445-8960-2561706C38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1453" y="1202894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212" name="Text Box 286">
              <a:extLst>
                <a:ext uri="{FF2B5EF4-FFF2-40B4-BE49-F238E27FC236}">
                  <a16:creationId xmlns:a16="http://schemas.microsoft.com/office/drawing/2014/main" id="{4E3E2B16-E915-2341-A1DD-6D63A903A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7391666" y="1332203"/>
              <a:ext cx="937199" cy="702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+mn-cs"/>
                </a:rPr>
                <a:t>l</a:t>
              </a:r>
              <a:r>
                <a:rPr kumimoji="0" 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out</a:t>
              </a:r>
            </a:p>
          </p:txBody>
        </p:sp>
        <p:sp>
          <p:nvSpPr>
            <p:cNvPr id="213" name="Line 288">
              <a:extLst>
                <a:ext uri="{FF2B5EF4-FFF2-40B4-BE49-F238E27FC236}">
                  <a16:creationId xmlns:a16="http://schemas.microsoft.com/office/drawing/2014/main" id="{3DD586CE-CDF2-2743-B1D7-9277A7808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9399" y="1380101"/>
              <a:ext cx="1841053" cy="0"/>
            </a:xfrm>
            <a:prstGeom prst="line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E3464261-F9AD-6F4C-A531-9BA3554E8509}"/>
                </a:ext>
              </a:extLst>
            </p:cNvPr>
            <p:cNvCxnSpPr>
              <a:cxnSpLocks/>
            </p:cNvCxnSpPr>
            <p:nvPr/>
          </p:nvCxnSpPr>
          <p:spPr>
            <a:xfrm>
              <a:off x="7976136" y="3337560"/>
              <a:ext cx="21656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9848139A-43C0-0442-A722-9A7D460705EC}"/>
                </a:ext>
              </a:extLst>
            </p:cNvPr>
            <p:cNvSpPr txBox="1"/>
            <p:nvPr/>
          </p:nvSpPr>
          <p:spPr>
            <a:xfrm rot="16200000">
              <a:off x="7139298" y="2419300"/>
              <a:ext cx="12345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throughput: </a:t>
              </a:r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8833EE11-7254-0440-A469-F4B411A23097}"/>
                </a:ext>
              </a:extLst>
            </p:cNvPr>
            <p:cNvSpPr/>
            <p:nvPr/>
          </p:nvSpPr>
          <p:spPr>
            <a:xfrm>
              <a:off x="9893835" y="1336842"/>
              <a:ext cx="127000" cy="127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8" name="Text Box 285">
              <a:extLst>
                <a:ext uri="{FF2B5EF4-FFF2-40B4-BE49-F238E27FC236}">
                  <a16:creationId xmlns:a16="http://schemas.microsoft.com/office/drawing/2014/main" id="{A6A2982E-D69C-954A-AC9A-D8235E843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46716" y="3476057"/>
              <a:ext cx="815123" cy="515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ＭＳ Ｐゴシック" charset="0"/>
                  <a:cs typeface="+mn-cs"/>
                </a:rPr>
                <a:t>R/2</a:t>
              </a:r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25F13CA3-6FA8-E041-9F3C-DDDB5B06C49D}"/>
                </a:ext>
              </a:extLst>
            </p:cNvPr>
            <p:cNvSpPr/>
            <p:nvPr/>
          </p:nvSpPr>
          <p:spPr>
            <a:xfrm>
              <a:off x="9912327" y="1689923"/>
              <a:ext cx="127000" cy="127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0" name="Line 288">
              <a:extLst>
                <a:ext uri="{FF2B5EF4-FFF2-40B4-BE49-F238E27FC236}">
                  <a16:creationId xmlns:a16="http://schemas.microsoft.com/office/drawing/2014/main" id="{B5526BBD-BE65-A44F-AFCC-B97E4A3E4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60093" y="1773132"/>
              <a:ext cx="1975007" cy="0"/>
            </a:xfrm>
            <a:prstGeom prst="line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64497D25-845D-1D48-B421-413BFD02AFEB}"/>
                </a:ext>
              </a:extLst>
            </p:cNvPr>
            <p:cNvSpPr/>
            <p:nvPr/>
          </p:nvSpPr>
          <p:spPr>
            <a:xfrm>
              <a:off x="9908716" y="1920329"/>
              <a:ext cx="127000" cy="12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7" name="Line 288">
              <a:extLst>
                <a:ext uri="{FF2B5EF4-FFF2-40B4-BE49-F238E27FC236}">
                  <a16:creationId xmlns:a16="http://schemas.microsoft.com/office/drawing/2014/main" id="{32428ACB-96BC-1046-A240-3A7DD1957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5485" y="1986203"/>
              <a:ext cx="19750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7D268EA-4D93-118E-F5F8-07712986E8C0}"/>
              </a:ext>
            </a:extLst>
          </p:cNvPr>
          <p:cNvGrpSpPr/>
          <p:nvPr/>
        </p:nvGrpSpPr>
        <p:grpSpPr>
          <a:xfrm>
            <a:off x="2749918" y="3320990"/>
            <a:ext cx="3009331" cy="1249435"/>
            <a:chOff x="2749090" y="3374561"/>
            <a:chExt cx="3009331" cy="1249435"/>
          </a:xfrm>
        </p:grpSpPr>
        <p:sp>
          <p:nvSpPr>
            <p:cNvPr id="4" name="Text Box 68">
              <a:extLst>
                <a:ext uri="{FF2B5EF4-FFF2-40B4-BE49-F238E27FC236}">
                  <a16:creationId xmlns:a16="http://schemas.microsoft.com/office/drawing/2014/main" id="{BBC6718D-95FF-F858-57A7-994090E59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921" y="3374561"/>
              <a:ext cx="23495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6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 </a:t>
              </a:r>
              <a:r>
                <a:rPr lang="ru-RU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исходные 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" name="Oval 217">
              <a:extLst>
                <a:ext uri="{FF2B5EF4-FFF2-40B4-BE49-F238E27FC236}">
                  <a16:creationId xmlns:a16="http://schemas.microsoft.com/office/drawing/2014/main" id="{18D16544-5749-5CC6-7D28-8F64BEBE2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090" y="3616325"/>
              <a:ext cx="112712" cy="1158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" name="Line 229">
              <a:extLst>
                <a:ext uri="{FF2B5EF4-FFF2-40B4-BE49-F238E27FC236}">
                  <a16:creationId xmlns:a16="http://schemas.microsoft.com/office/drawing/2014/main" id="{DC8D346A-2AB2-7599-C9C8-8592A0C8A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5050" y="3995738"/>
              <a:ext cx="3397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" name="Oval 232">
              <a:extLst>
                <a:ext uri="{FF2B5EF4-FFF2-40B4-BE49-F238E27FC236}">
                  <a16:creationId xmlns:a16="http://schemas.microsoft.com/office/drawing/2014/main" id="{617E2611-3315-A3AE-939C-833FFFC33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9606" y="3849688"/>
              <a:ext cx="112712" cy="1158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" name="Text Box 233">
              <a:extLst>
                <a:ext uri="{FF2B5EF4-FFF2-40B4-BE49-F238E27FC236}">
                  <a16:creationId xmlns:a16="http://schemas.microsoft.com/office/drawing/2014/main" id="{9B6F7EFA-CD6F-C127-80BB-B23C3C24DA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393" y="3772297"/>
              <a:ext cx="2349500" cy="851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Symbol" pitchFamily="2" charset="2"/>
                  <a:ea typeface="ＭＳ Ｐゴシック" panose="020B0600070205080204" pitchFamily="34" charset="-128"/>
                  <a:cs typeface="+mn-cs"/>
                </a:rPr>
                <a:t>l</a:t>
              </a:r>
              <a:r>
                <a:rPr kumimoji="0" lang="en-US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'</a:t>
              </a:r>
              <a:r>
                <a:rPr kumimoji="0" lang="en-US" altLang="en-US" sz="2000" b="0" i="0" u="none" strike="noStrike" kern="1200" cap="none" spc="0" normalizeH="0" baseline="-2500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: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исходные данные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, </a:t>
              </a:r>
              <a:r>
                <a:rPr lang="ru-RU" altLang="en-US" i="1" dirty="0">
                  <a:solidFill>
                    <a:srgbClr val="C00000"/>
                  </a:solidFill>
                  <a:latin typeface="Arial" panose="020B0604020202020204" pitchFamily="34" charset="0"/>
                </a:rPr>
                <a:t>плюс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повторно переданные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" name="Line 234">
              <a:extLst>
                <a:ext uri="{FF2B5EF4-FFF2-40B4-BE49-F238E27FC236}">
                  <a16:creationId xmlns:a16="http://schemas.microsoft.com/office/drawing/2014/main" id="{A0E4EB22-C00B-6DB8-5F40-83C455BC3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888" y="3916363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  <p:sp>
          <p:nvSpPr>
            <p:cNvPr id="13" name="Line 235">
              <a:extLst>
                <a:ext uri="{FF2B5EF4-FFF2-40B4-BE49-F238E27FC236}">
                  <a16:creationId xmlns:a16="http://schemas.microsoft.com/office/drawing/2014/main" id="{7E67470F-EBB9-963A-5627-FC3419043B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5125" y="3683000"/>
              <a:ext cx="5143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4" name="Text Box 32">
            <a:extLst>
              <a:ext uri="{FF2B5EF4-FFF2-40B4-BE49-F238E27FC236}">
                <a16:creationId xmlns:a16="http://schemas.microsoft.com/office/drawing/2014/main" id="{6EDAE9A2-0622-32CB-0E00-179735EDA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987" y="6037751"/>
            <a:ext cx="1749096" cy="51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en-US" sz="1200" b="1" i="1" dirty="0">
                <a:solidFill>
                  <a:srgbClr val="C00000"/>
                </a:solidFill>
                <a:latin typeface="Arial" panose="020B0604020202020204" pitchFamily="34" charset="0"/>
              </a:rPr>
              <a:t>ограниченный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sz="1200" dirty="0" err="1">
                <a:effectLst/>
                <a:latin typeface="Arial" panose="020B0604020202020204" pitchFamily="34" charset="0"/>
              </a:rPr>
              <a:t>исходящии</a:t>
            </a:r>
            <a:r>
              <a:rPr lang="ru-RU" sz="1200" dirty="0">
                <a:effectLst/>
                <a:latin typeface="Arial" panose="020B0604020202020204" pitchFamily="34" charset="0"/>
              </a:rPr>
              <a:t>̆ </a:t>
            </a:r>
            <a:r>
              <a:rPr lang="ru-RU" sz="1200" dirty="0" err="1">
                <a:effectLst/>
                <a:latin typeface="Arial" panose="020B0604020202020204" pitchFamily="34" charset="0"/>
              </a:rPr>
              <a:t>общии</a:t>
            </a:r>
            <a:r>
              <a:rPr lang="ru-RU" sz="1200" dirty="0">
                <a:effectLst/>
                <a:latin typeface="Arial" panose="020B0604020202020204" pitchFamily="34" charset="0"/>
              </a:rPr>
              <a:t>̆ буфер канала </a:t>
            </a:r>
            <a:endParaRPr lang="ru-RU" sz="1200" dirty="0">
              <a:effectLst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" name="Text Box 236">
            <a:extLst>
              <a:ext uri="{FF2B5EF4-FFF2-40B4-BE49-F238E27FC236}">
                <a16:creationId xmlns:a16="http://schemas.microsoft.com/office/drawing/2014/main" id="{31A48B30-C62F-53E9-2228-B92C8BA6D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771" y="4581829"/>
            <a:ext cx="18966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Свободное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пространство буфера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2984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.03542 L 0.00039 0.17732 L 0.06446 0.17825 L 0.03503 0.24121 L 0.14544 0.24121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66" y="1027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44 0.24121 L 0.16641 0.24121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086 0.24051 L 0.23542 0.24051 L 0.26641 0.18125 " pathEditMode="relative" rAng="0" ptsTypes="AAA">
                                      <p:cBhvr>
                                        <p:cTn id="29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-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41 0.18125 L 0.2806 0.15348 L 0.33229 0.15348 L 0.33138 0.0169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4" y="-821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L 0.02565 -2.22222E-6 L 0.02734 0.14306 L 0.08476 0.14468 L 0.06094 0.20648 L 0.24844 0.20648 L 0.297 0.1169 L 0.35989 0.11852 L 0.35989 -0.01805 " pathEditMode="relative" rAng="0" ptsTypes="AAAAAAAAA">
                                      <p:cBhvr>
                                        <p:cTn id="41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95" y="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9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" grpId="0" animBg="1"/>
      <p:bldP spid="235" grpId="1" animBg="1"/>
      <p:bldP spid="235" grpId="2" animBg="1"/>
      <p:bldP spid="235" grpId="3" animBg="1"/>
      <p:bldP spid="235" grpId="4" animBg="1"/>
      <p:bldP spid="235" grpId="5" animBg="1"/>
      <p:bldP spid="235" grpId="6" animBg="1"/>
      <p:bldP spid="236" grpId="0" animBg="1"/>
      <p:bldP spid="236" grpId="1" animBg="1"/>
      <p:bldP spid="237" grpId="0"/>
      <p:bldP spid="237" grpId="1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50368</TotalTime>
  <Words>3658</Words>
  <Application>Microsoft Macintosh PowerPoint</Application>
  <PresentationFormat>Widescreen</PresentationFormat>
  <Paragraphs>372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Comic Sans MS</vt:lpstr>
      <vt:lpstr>Courier</vt:lpstr>
      <vt:lpstr>Courier New</vt:lpstr>
      <vt:lpstr>CourierNewPSMT</vt:lpstr>
      <vt:lpstr>Gill Sans MT</vt:lpstr>
      <vt:lpstr>PetersburgC</vt:lpstr>
      <vt:lpstr>Symbol</vt:lpstr>
      <vt:lpstr>SymbolMT</vt:lpstr>
      <vt:lpstr>Tahoma</vt:lpstr>
      <vt:lpstr>Times New Roman</vt:lpstr>
      <vt:lpstr>Wingdings</vt:lpstr>
      <vt:lpstr>Wingdings 3</vt:lpstr>
      <vt:lpstr>Office Theme</vt:lpstr>
      <vt:lpstr> Лекция 8  Транспортный уровень Продолжение…</vt:lpstr>
      <vt:lpstr>План:</vt:lpstr>
      <vt:lpstr>Принципы управления перегрузкой</vt:lpstr>
      <vt:lpstr>Причины/следствия перегрузки: сценарий 1 </vt:lpstr>
      <vt:lpstr>Причины/следствия перегрузки: сценарий 2</vt:lpstr>
      <vt:lpstr>Причины/следствия перегрузки: сценарий 2</vt:lpstr>
      <vt:lpstr>Причины/следствия перегрузки: сценарий 2</vt:lpstr>
      <vt:lpstr>Причины/следствия перегрузки: сценарий 2</vt:lpstr>
      <vt:lpstr>Причины/следствия перегрузки: сценарий 2</vt:lpstr>
      <vt:lpstr>Причины/следствия перегрузки: сценарий 2</vt:lpstr>
      <vt:lpstr>Причины/следствия перегрузки: сценарий 3</vt:lpstr>
      <vt:lpstr>Причины/следствия перегрузки: сценарий 3</vt:lpstr>
      <vt:lpstr>2. Управление перегрузкой TCP</vt:lpstr>
      <vt:lpstr>Управление перегрузкой TCP: аддитивное ускорение и мультипликативное замедление (AIMD)</vt:lpstr>
      <vt:lpstr>Управление перегрузкой TCP: подробности </vt:lpstr>
      <vt:lpstr>TCP медленный старт</vt:lpstr>
      <vt:lpstr>Управление перегрузкой TCP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и терминология</dc:title>
  <dc:creator>Aizhan Kassymova</dc:creator>
  <cp:lastModifiedBy>Aizhan Kassymova</cp:lastModifiedBy>
  <cp:revision>778</cp:revision>
  <dcterms:created xsi:type="dcterms:W3CDTF">2022-07-08T18:48:32Z</dcterms:created>
  <dcterms:modified xsi:type="dcterms:W3CDTF">2022-10-10T21:16:49Z</dcterms:modified>
</cp:coreProperties>
</file>