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973" r:id="rId3"/>
    <p:sldId id="1233" r:id="rId4"/>
    <p:sldId id="1047" r:id="rId5"/>
    <p:sldId id="1048" r:id="rId6"/>
    <p:sldId id="1231" r:id="rId7"/>
    <p:sldId id="1232" r:id="rId8"/>
    <p:sldId id="1052" r:id="rId9"/>
    <p:sldId id="1196" r:id="rId10"/>
    <p:sldId id="1240" r:id="rId11"/>
    <p:sldId id="1077" r:id="rId12"/>
    <p:sldId id="1237" r:id="rId13"/>
    <p:sldId id="1238" r:id="rId14"/>
    <p:sldId id="1239" r:id="rId15"/>
    <p:sldId id="1081" r:id="rId16"/>
    <p:sldId id="1083" r:id="rId17"/>
    <p:sldId id="1084" r:id="rId18"/>
    <p:sldId id="1085" r:id="rId19"/>
    <p:sldId id="1086" r:id="rId20"/>
    <p:sldId id="1087" r:id="rId21"/>
    <p:sldId id="1088" r:id="rId22"/>
    <p:sldId id="1089" r:id="rId23"/>
    <p:sldId id="1090" r:id="rId24"/>
    <p:sldId id="1091" r:id="rId25"/>
    <p:sldId id="1243" r:id="rId26"/>
    <p:sldId id="1228" r:id="rId27"/>
    <p:sldId id="1100" r:id="rId28"/>
    <p:sldId id="1102" r:id="rId29"/>
    <p:sldId id="1241" r:id="rId30"/>
    <p:sldId id="1103" r:id="rId31"/>
    <p:sldId id="962" r:id="rId32"/>
  </p:sldIdLst>
  <p:sldSz cx="12192000" cy="6858000"/>
  <p:notesSz cx="6858000" cy="9144000"/>
  <p:defaultTextStyle>
    <a:defPPr>
      <a:defRPr lang="en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CCF"/>
    <a:srgbClr val="1E6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09BB0-E393-3D40-9E52-3D76056A25A1}" v="14" dt="2022-10-22T20:02:35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1"/>
    <p:restoredTop sz="66409"/>
  </p:normalViewPr>
  <p:slideViewPr>
    <p:cSldViewPr snapToGrid="0">
      <p:cViewPr varScale="1">
        <p:scale>
          <a:sx n="72" d="100"/>
          <a:sy n="72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zhan Kassymova" userId="116eda05-19b7-4ab1-b111-75ad639c04ed" providerId="ADAL" clId="{7FCF2236-9679-A741-98AF-2B39BD724271}"/>
    <pc:docChg chg="undo custSel addSld delSld modSld">
      <pc:chgData name="Aizhan Kassymova" userId="116eda05-19b7-4ab1-b111-75ad639c04ed" providerId="ADAL" clId="{7FCF2236-9679-A741-98AF-2B39BD724271}" dt="2022-07-26T14:43:34.669" v="7201" actId="20577"/>
      <pc:docMkLst>
        <pc:docMk/>
      </pc:docMkLst>
      <pc:sldChg chg="addSp delSp modSp mod">
        <pc:chgData name="Aizhan Kassymova" userId="116eda05-19b7-4ab1-b111-75ad639c04ed" providerId="ADAL" clId="{7FCF2236-9679-A741-98AF-2B39BD724271}" dt="2022-07-26T14:30:41.025" v="7048" actId="255"/>
        <pc:sldMkLst>
          <pc:docMk/>
          <pc:sldMk cId="2715500193" sldId="1089"/>
        </pc:sldMkLst>
        <pc:spChg chg="mod">
          <ac:chgData name="Aizhan Kassymova" userId="116eda05-19b7-4ab1-b111-75ad639c04ed" providerId="ADAL" clId="{7FCF2236-9679-A741-98AF-2B39BD724271}" dt="2022-07-26T14:30:15.442" v="7021" actId="255"/>
          <ac:spMkLst>
            <pc:docMk/>
            <pc:sldMk cId="2715500193" sldId="1089"/>
            <ac:spMk id="5" creationId="{81829ECA-BDD6-AD44-8D36-9BB88442CDAB}"/>
          </ac:spMkLst>
        </pc:spChg>
        <pc:spChg chg="del">
          <ac:chgData name="Aizhan Kassymova" userId="116eda05-19b7-4ab1-b111-75ad639c04ed" providerId="ADAL" clId="{7FCF2236-9679-A741-98AF-2B39BD724271}" dt="2022-07-25T06:58:42.521" v="1727" actId="478"/>
          <ac:spMkLst>
            <pc:docMk/>
            <pc:sldMk cId="2715500193" sldId="1089"/>
            <ac:spMk id="6" creationId="{CEE8551A-CF21-2D4C-B81F-11CF85B7E4F2}"/>
          </ac:spMkLst>
        </pc:spChg>
        <pc:spChg chg="mod">
          <ac:chgData name="Aizhan Kassymova" userId="116eda05-19b7-4ab1-b111-75ad639c04ed" providerId="ADAL" clId="{7FCF2236-9679-A741-98AF-2B39BD724271}" dt="2022-07-26T14:30:41.025" v="7048" actId="255"/>
          <ac:spMkLst>
            <pc:docMk/>
            <pc:sldMk cId="2715500193" sldId="1089"/>
            <ac:spMk id="7" creationId="{5A84F48D-B139-BA49-B127-5134E112078B}"/>
          </ac:spMkLst>
        </pc:spChg>
        <pc:spChg chg="add mod">
          <ac:chgData name="Aizhan Kassymova" userId="116eda05-19b7-4ab1-b111-75ad639c04ed" providerId="ADAL" clId="{7FCF2236-9679-A741-98AF-2B39BD724271}" dt="2022-07-25T06:58:43.074" v="1728"/>
          <ac:spMkLst>
            <pc:docMk/>
            <pc:sldMk cId="2715500193" sldId="1089"/>
            <ac:spMk id="8" creationId="{A9587709-EFA9-4640-4B4A-CE53256D7A3E}"/>
          </ac:spMkLst>
        </pc:spChg>
        <pc:spChg chg="mod">
          <ac:chgData name="Aizhan Kassymova" userId="116eda05-19b7-4ab1-b111-75ad639c04ed" providerId="ADAL" clId="{7FCF2236-9679-A741-98AF-2B39BD724271}" dt="2022-07-26T14:17:31.954" v="6605" actId="20577"/>
          <ac:spMkLst>
            <pc:docMk/>
            <pc:sldMk cId="2715500193" sldId="1089"/>
            <ac:spMk id="9" creationId="{247BCAC2-4B0D-C24F-A1AA-5CFB26132E0B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4:16:53.742" v="6591" actId="20577"/>
        <pc:sldMkLst>
          <pc:docMk/>
          <pc:sldMk cId="1578363486" sldId="1090"/>
        </pc:sldMkLst>
        <pc:spChg chg="del">
          <ac:chgData name="Aizhan Kassymova" userId="116eda05-19b7-4ab1-b111-75ad639c04ed" providerId="ADAL" clId="{7FCF2236-9679-A741-98AF-2B39BD724271}" dt="2022-07-25T06:58:35.985" v="1725" actId="478"/>
          <ac:spMkLst>
            <pc:docMk/>
            <pc:sldMk cId="1578363486" sldId="1090"/>
            <ac:spMk id="4" creationId="{7792EB6E-923E-9C45-A570-23DE9782A5C8}"/>
          </ac:spMkLst>
        </pc:spChg>
        <pc:spChg chg="add mod">
          <ac:chgData name="Aizhan Kassymova" userId="116eda05-19b7-4ab1-b111-75ad639c04ed" providerId="ADAL" clId="{7FCF2236-9679-A741-98AF-2B39BD724271}" dt="2022-07-25T06:58:36.793" v="1726"/>
          <ac:spMkLst>
            <pc:docMk/>
            <pc:sldMk cId="1578363486" sldId="1090"/>
            <ac:spMk id="5" creationId="{B6D2F0CB-8149-F1B8-1ADF-58F0275D3D3E}"/>
          </ac:spMkLst>
        </pc:spChg>
        <pc:spChg chg="mod">
          <ac:chgData name="Aizhan Kassymova" userId="116eda05-19b7-4ab1-b111-75ad639c04ed" providerId="ADAL" clId="{7FCF2236-9679-A741-98AF-2B39BD724271}" dt="2022-07-26T13:16:55.146" v="6237" actId="20577"/>
          <ac:spMkLst>
            <pc:docMk/>
            <pc:sldMk cId="1578363486" sldId="109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4:16:35.711" v="6582" actId="20577"/>
          <ac:spMkLst>
            <pc:docMk/>
            <pc:sldMk cId="1578363486" sldId="1090"/>
            <ac:spMk id="56" creationId="{3216383A-5EC1-7E47-A0BE-F48A801236CE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6T13:16:33.115" v="6218" actId="20577"/>
        <pc:sldMkLst>
          <pc:docMk/>
          <pc:sldMk cId="3079061231" sldId="1091"/>
        </pc:sldMkLst>
        <pc:spChg chg="mod">
          <ac:chgData name="Aizhan Kassymova" userId="116eda05-19b7-4ab1-b111-75ad639c04ed" providerId="ADAL" clId="{7FCF2236-9679-A741-98AF-2B39BD724271}" dt="2022-07-26T13:15:14.777" v="6085"/>
          <ac:spMkLst>
            <pc:docMk/>
            <pc:sldMk cId="3079061231" sldId="1091"/>
            <ac:spMk id="10" creationId="{CD167590-D12C-F842-94F3-26CF0F3023F4}"/>
          </ac:spMkLst>
        </pc:spChg>
        <pc:spChg chg="del">
          <ac:chgData name="Aizhan Kassymova" userId="116eda05-19b7-4ab1-b111-75ad639c04ed" providerId="ADAL" clId="{7FCF2236-9679-A741-98AF-2B39BD724271}" dt="2022-07-25T06:58:32.301" v="1723" actId="478"/>
          <ac:spMkLst>
            <pc:docMk/>
            <pc:sldMk cId="3079061231" sldId="1091"/>
            <ac:spMk id="39" creationId="{C19D16D8-DC06-E546-AA51-6069613B4162}"/>
          </ac:spMkLst>
        </pc:spChg>
        <pc:spChg chg="add mod">
          <ac:chgData name="Aizhan Kassymova" userId="116eda05-19b7-4ab1-b111-75ad639c04ed" providerId="ADAL" clId="{7FCF2236-9679-A741-98AF-2B39BD724271}" dt="2022-07-25T06:58:32.778" v="1724"/>
          <ac:spMkLst>
            <pc:docMk/>
            <pc:sldMk cId="3079061231" sldId="1091"/>
            <ac:spMk id="40" creationId="{997183F3-4B6D-5536-520E-B99DDAA33CAE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2" creationId="{555474C2-8375-C55A-3F7D-BE5C6BFD2231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3" creationId="{AAD131EC-64E9-5356-11C6-D06D132119A9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4" creationId="{C07B7858-DBAE-C053-F7DC-E399DC020590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5" creationId="{BD55863F-B251-435A-A45D-3FF919B5475C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6" creationId="{FE27783D-F3EB-5C97-7706-E9A1DA51A28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7" creationId="{396D19DF-D2C2-E6F8-8C0B-45C90B1597E5}"/>
          </ac:spMkLst>
        </pc:spChg>
        <pc:spChg chg="mod">
          <ac:chgData name="Aizhan Kassymova" userId="116eda05-19b7-4ab1-b111-75ad639c04ed" providerId="ADAL" clId="{7FCF2236-9679-A741-98AF-2B39BD724271}" dt="2022-07-26T13:15:39.249" v="6115" actId="20577"/>
          <ac:spMkLst>
            <pc:docMk/>
            <pc:sldMk cId="3079061231" sldId="1091"/>
            <ac:spMk id="48" creationId="{95042E94-C8A0-BE46-8EB4-39429E2BF4C4}"/>
          </ac:spMkLst>
        </pc:spChg>
        <pc:spChg chg="mod">
          <ac:chgData name="Aizhan Kassymova" userId="116eda05-19b7-4ab1-b111-75ad639c04ed" providerId="ADAL" clId="{7FCF2236-9679-A741-98AF-2B39BD724271}" dt="2022-07-26T13:15:59.922" v="6154" actId="20577"/>
          <ac:spMkLst>
            <pc:docMk/>
            <pc:sldMk cId="3079061231" sldId="1091"/>
            <ac:spMk id="49" creationId="{4E613433-F917-A147-AF5A-4DF4F76E7E09}"/>
          </ac:spMkLst>
        </pc:spChg>
        <pc:spChg chg="mod">
          <ac:chgData name="Aizhan Kassymova" userId="116eda05-19b7-4ab1-b111-75ad639c04ed" providerId="ADAL" clId="{7FCF2236-9679-A741-98AF-2B39BD724271}" dt="2022-07-26T13:16:16.365" v="6185" actId="20577"/>
          <ac:spMkLst>
            <pc:docMk/>
            <pc:sldMk cId="3079061231" sldId="1091"/>
            <ac:spMk id="50" creationId="{3FD623A6-A024-6347-B591-DAC5D82FD136}"/>
          </ac:spMkLst>
        </pc:spChg>
        <pc:spChg chg="mod">
          <ac:chgData name="Aizhan Kassymova" userId="116eda05-19b7-4ab1-b111-75ad639c04ed" providerId="ADAL" clId="{7FCF2236-9679-A741-98AF-2B39BD724271}" dt="2022-07-26T13:16:33.115" v="6218" actId="20577"/>
          <ac:spMkLst>
            <pc:docMk/>
            <pc:sldMk cId="3079061231" sldId="1091"/>
            <ac:spMk id="51" creationId="{4B8555F6-7100-944F-9974-2E826BBBD80C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56" creationId="{5E9319EB-9D9E-65F4-5162-9DBF215127BA}"/>
          </ac:spMkLst>
        </pc:spChg>
        <pc:spChg chg="mod">
          <ac:chgData name="Aizhan Kassymova" userId="116eda05-19b7-4ab1-b111-75ad639c04ed" providerId="ADAL" clId="{7FCF2236-9679-A741-98AF-2B39BD724271}" dt="2022-07-26T13:14:22.896" v="6082" actId="20577"/>
          <ac:spMkLst>
            <pc:docMk/>
            <pc:sldMk cId="3079061231" sldId="1091"/>
            <ac:spMk id="84" creationId="{95E186ED-4245-C448-9822-1199EA93DC2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5" creationId="{19364B1B-99DF-FCF3-50B3-9505074F9F2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6" creationId="{2979DE9A-189E-6545-AA52-695C011DB51F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7" creationId="{B7B6667D-F928-DD79-5F36-0DBB527ABCC9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8" creationId="{86255AA9-35D5-74C3-2EE7-37872C5EA7C3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9" creationId="{53594B5F-D951-82AD-3475-F709A881B0D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0" creationId="{B4B28A8D-30B4-BED9-A3C6-B64FB2F6ADB5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1" creationId="{FEECD555-6E38-D8F4-0992-D1B4984E7F27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2" creationId="{FAC9CD2E-47E2-B2BC-C57E-75150580029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3" creationId="{919C1363-D429-DA4F-99CF-E7ECF20BE068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4" creationId="{460935E0-9F0F-7487-55CA-CEEA8B92DC01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5" creationId="{BC42D276-2E5A-2205-91CB-BD42A2571185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8" creationId="{BE3FAD65-F606-CB09-058E-B1C07F8EF3F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9" creationId="{6746120D-0E3B-FCC7-78FA-453E21DBEF4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0" creationId="{D2F9D58D-ADE6-5272-5F1A-A5AE01ED611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1" creationId="{A2C58D2A-45C3-BEFB-F41B-5B65F51CDF94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2" creationId="{FB0DBAF7-DC78-7C26-0A20-129DA8B8486E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3" creationId="{1EFD849B-D002-636A-2F4E-00B38E266C5F}"/>
          </ac:spMkLst>
        </pc:spChg>
        <pc:grpChg chg="add 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41" creationId="{52D08E21-CA03-C4F5-4326-B13C8D7E3402}"/>
          </ac:grpSpMkLst>
        </pc:grpChg>
        <pc:grpChg chg="del">
          <ac:chgData name="Aizhan Kassymova" userId="116eda05-19b7-4ab1-b111-75ad639c04ed" providerId="ADAL" clId="{7FCF2236-9679-A741-98AF-2B39BD724271}" dt="2022-07-26T13:15:00.968" v="6083" actId="478"/>
          <ac:grpSpMkLst>
            <pc:docMk/>
            <pc:sldMk cId="3079061231" sldId="1091"/>
            <ac:grpSpMk id="57" creationId="{F3A966D3-2C53-7043-9726-8E5764BD36FD}"/>
          </ac:grpSpMkLst>
        </pc:grpChg>
        <pc:grpChg chg="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96" creationId="{678D5333-B3BC-DB97-30F6-F93353F76E1A}"/>
          </ac:grpSpMkLst>
        </pc:grpChg>
        <pc:grpChg chg="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97" creationId="{86DA256D-F61D-E42A-E8CA-AEDDF59BF294}"/>
          </ac:grpSpMkLst>
        </pc:grpChg>
      </pc:sldChg>
      <pc:sldChg chg="addSp delSp modSp mod modAnim">
        <pc:chgData name="Aizhan Kassymova" userId="116eda05-19b7-4ab1-b111-75ad639c04ed" providerId="ADAL" clId="{7FCF2236-9679-A741-98AF-2B39BD724271}" dt="2022-07-26T13:13:56.214" v="6061" actId="1076"/>
        <pc:sldMkLst>
          <pc:docMk/>
          <pc:sldMk cId="4203070697" sldId="1092"/>
        </pc:sldMkLst>
        <pc:spChg chg="mod">
          <ac:chgData name="Aizhan Kassymova" userId="116eda05-19b7-4ab1-b111-75ad639c04ed" providerId="ADAL" clId="{7FCF2236-9679-A741-98AF-2B39BD724271}" dt="2022-07-26T12:15:53.745" v="5275" actId="20577"/>
          <ac:spMkLst>
            <pc:docMk/>
            <pc:sldMk cId="4203070697" sldId="1092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2:16:33.141" v="5329" actId="20577"/>
          <ac:spMkLst>
            <pc:docMk/>
            <pc:sldMk cId="4203070697" sldId="1092"/>
            <ac:spMk id="10" creationId="{CD167590-D12C-F842-94F3-26CF0F3023F4}"/>
          </ac:spMkLst>
        </pc:spChg>
        <pc:spChg chg="mod">
          <ac:chgData name="Aizhan Kassymova" userId="116eda05-19b7-4ab1-b111-75ad639c04ed" providerId="ADAL" clId="{7FCF2236-9679-A741-98AF-2B39BD724271}" dt="2022-07-26T12:19:05.286" v="5606" actId="20577"/>
          <ac:spMkLst>
            <pc:docMk/>
            <pc:sldMk cId="4203070697" sldId="1092"/>
            <ac:spMk id="11" creationId="{F978C79B-5602-8E43-829C-44002A5A2D5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0" creationId="{99BE727C-D65D-1B40-96AC-483DEC4F567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1" creationId="{D3137C12-F806-3641-A910-12D839D30810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2" creationId="{EDBF86F0-1464-CB44-8885-0806AB78A64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3" creationId="{B63A2FA5-43E4-954D-9AB5-1D874BF6FD87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4" creationId="{AAF4D57F-AE3F-9647-BE59-19E830D1D27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5" creationId="{679A37C6-A060-1A4E-9044-88577B96F0A5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6" creationId="{673541D1-57E3-2945-9429-F011927643EA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7" creationId="{54CFADCD-AE37-1644-BF88-67FE47DB3E9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8" creationId="{3D1A7AB7-6B0B-CF47-A475-00A1549B5634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9" creationId="{F6CD8852-97C9-AA40-BE0D-939C3F2037C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0" creationId="{8E843694-5A82-3146-BF88-2166E2F008E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1" creationId="{647BB3F6-ABB6-7745-BEE2-09BC405C08B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2" creationId="{43C35098-F1D5-F844-AD59-9E1AB2E6B0E1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3" creationId="{C77DED5D-F85E-BD49-A1EA-E279AC50D93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4" creationId="{570DB478-D786-3F43-96D9-4A3EFE52D168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5" creationId="{EC9CAD9A-2ACC-E841-964A-C51614A31DF5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6" creationId="{C50AEEC2-E934-374F-AD10-414E9A36FC33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7" creationId="{0F454706-890A-194D-A8B9-1F027F5A53E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1" creationId="{4CC1EC8B-ED8A-534D-B8AB-0E3E3948189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2" creationId="{FD720698-F5B3-5C47-A102-5E4786459A2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3" creationId="{5FE43354-E99E-6549-837E-529B4A967BB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5" creationId="{E2F0F997-6116-0C45-BA9F-CBA730A15961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6" creationId="{17A912FD-E8A8-8442-8F53-5994F27165B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7" creationId="{07B7A39C-E852-2B4C-941E-0B488FF8CD3B}"/>
          </ac:spMkLst>
        </pc:spChg>
        <pc:spChg chg="del">
          <ac:chgData name="Aizhan Kassymova" userId="116eda05-19b7-4ab1-b111-75ad639c04ed" providerId="ADAL" clId="{7FCF2236-9679-A741-98AF-2B39BD724271}" dt="2022-07-25T06:58:27.890" v="1721" actId="478"/>
          <ac:spMkLst>
            <pc:docMk/>
            <pc:sldMk cId="4203070697" sldId="1092"/>
            <ac:spMk id="48" creationId="{B83050FC-315F-2544-B90A-1FF8E08E69C2}"/>
          </ac:spMkLst>
        </pc:spChg>
        <pc:spChg chg="add mod">
          <ac:chgData name="Aizhan Kassymova" userId="116eda05-19b7-4ab1-b111-75ad639c04ed" providerId="ADAL" clId="{7FCF2236-9679-A741-98AF-2B39BD724271}" dt="2022-07-25T06:58:28.374" v="1722"/>
          <ac:spMkLst>
            <pc:docMk/>
            <pc:sldMk cId="4203070697" sldId="1092"/>
            <ac:spMk id="49" creationId="{2A446B11-0310-7D1E-F4BC-4F2E1532243B}"/>
          </ac:spMkLst>
        </pc:s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2" creationId="{3C9A6680-5220-C94B-B54B-8246CBDC5236}"/>
          </ac:grpSpMkLst>
        </pc:gr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40" creationId="{B20DF2CE-5427-7642-BC04-9D36B08A468C}"/>
          </ac:grpSpMkLst>
        </pc:gr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44" creationId="{7B6CBFB9-B999-324E-91C4-CB7BCE5D8665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6T12:14:28.873" v="5254" actId="113"/>
        <pc:sldMkLst>
          <pc:docMk/>
          <pc:sldMk cId="837600892" sldId="1093"/>
        </pc:sldMkLst>
        <pc:spChg chg="mod">
          <ac:chgData name="Aizhan Kassymova" userId="116eda05-19b7-4ab1-b111-75ad639c04ed" providerId="ADAL" clId="{7FCF2236-9679-A741-98AF-2B39BD724271}" dt="2022-07-26T11:59:58.176" v="4799" actId="1076"/>
          <ac:spMkLst>
            <pc:docMk/>
            <pc:sldMk cId="837600892" sldId="1093"/>
            <ac:spMk id="2" creationId="{3434497C-A235-8C46-8A1B-FDC4DB9ACC31}"/>
          </ac:spMkLst>
        </pc:spChg>
        <pc:spChg chg="mod">
          <ac:chgData name="Aizhan Kassymova" userId="116eda05-19b7-4ab1-b111-75ad639c04ed" providerId="ADAL" clId="{7FCF2236-9679-A741-98AF-2B39BD724271}" dt="2022-07-26T11:58:57.756" v="4738" actId="20577"/>
          <ac:spMkLst>
            <pc:docMk/>
            <pc:sldMk cId="837600892" sldId="1093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8:22.549" v="1719" actId="478"/>
          <ac:spMkLst>
            <pc:docMk/>
            <pc:sldMk cId="837600892" sldId="1093"/>
            <ac:spMk id="10" creationId="{E3AF190D-9153-4849-8D73-82E2FC3A4053}"/>
          </ac:spMkLst>
        </pc:spChg>
        <pc:spChg chg="add mod">
          <ac:chgData name="Aizhan Kassymova" userId="116eda05-19b7-4ab1-b111-75ad639c04ed" providerId="ADAL" clId="{7FCF2236-9679-A741-98AF-2B39BD724271}" dt="2022-07-25T06:58:23.115" v="1720"/>
          <ac:spMkLst>
            <pc:docMk/>
            <pc:sldMk cId="837600892" sldId="1093"/>
            <ac:spMk id="11" creationId="{1FF9021B-627C-AEB6-2720-E7FF4296116C}"/>
          </ac:spMkLst>
        </pc:spChg>
        <pc:spChg chg="mod">
          <ac:chgData name="Aizhan Kassymova" userId="116eda05-19b7-4ab1-b111-75ad639c04ed" providerId="ADAL" clId="{7FCF2236-9679-A741-98AF-2B39BD724271}" dt="2022-07-26T12:00:03.531" v="4801" actId="1076"/>
          <ac:spMkLst>
            <pc:docMk/>
            <pc:sldMk cId="837600892" sldId="1093"/>
            <ac:spMk id="13" creationId="{D08588B2-F267-5D46-821D-D0D5A216E8F9}"/>
          </ac:spMkLst>
        </pc:spChg>
        <pc:spChg chg="mod">
          <ac:chgData name="Aizhan Kassymova" userId="116eda05-19b7-4ab1-b111-75ad639c04ed" providerId="ADAL" clId="{7FCF2236-9679-A741-98AF-2B39BD724271}" dt="2022-07-26T12:12:06.464" v="5180" actId="20577"/>
          <ac:spMkLst>
            <pc:docMk/>
            <pc:sldMk cId="837600892" sldId="1093"/>
            <ac:spMk id="14" creationId="{3AF614AE-5EFE-CD4F-98FF-6CA8EFEA6A47}"/>
          </ac:spMkLst>
        </pc:spChg>
        <pc:spChg chg="mod">
          <ac:chgData name="Aizhan Kassymova" userId="116eda05-19b7-4ab1-b111-75ad639c04ed" providerId="ADAL" clId="{7FCF2236-9679-A741-98AF-2B39BD724271}" dt="2022-07-26T12:00:38.342" v="4846" actId="20577"/>
          <ac:spMkLst>
            <pc:docMk/>
            <pc:sldMk cId="837600892" sldId="1093"/>
            <ac:spMk id="15" creationId="{D7409DB2-6342-834D-ABB2-A1B3DA3A957D}"/>
          </ac:spMkLst>
        </pc:spChg>
        <pc:spChg chg="mod">
          <ac:chgData name="Aizhan Kassymova" userId="116eda05-19b7-4ab1-b111-75ad639c04ed" providerId="ADAL" clId="{7FCF2236-9679-A741-98AF-2B39BD724271}" dt="2022-07-26T12:03:20.418" v="5069" actId="1076"/>
          <ac:spMkLst>
            <pc:docMk/>
            <pc:sldMk cId="837600892" sldId="1093"/>
            <ac:spMk id="17" creationId="{5FF3C084-C8BC-1946-AC92-BACA78ED2659}"/>
          </ac:spMkLst>
        </pc:spChg>
        <pc:spChg chg="mod">
          <ac:chgData name="Aizhan Kassymova" userId="116eda05-19b7-4ab1-b111-75ad639c04ed" providerId="ADAL" clId="{7FCF2236-9679-A741-98AF-2B39BD724271}" dt="2022-07-26T12:03:09.223" v="5068" actId="113"/>
          <ac:spMkLst>
            <pc:docMk/>
            <pc:sldMk cId="837600892" sldId="1093"/>
            <ac:spMk id="18" creationId="{133ECBD3-7BA2-AC4D-ADED-9C9DE52EAD44}"/>
          </ac:spMkLst>
        </pc:spChg>
        <pc:spChg chg="mod">
          <ac:chgData name="Aizhan Kassymova" userId="116eda05-19b7-4ab1-b111-75ad639c04ed" providerId="ADAL" clId="{7FCF2236-9679-A741-98AF-2B39BD724271}" dt="2022-07-26T12:14:28.873" v="5254" actId="113"/>
          <ac:spMkLst>
            <pc:docMk/>
            <pc:sldMk cId="837600892" sldId="1093"/>
            <ac:spMk id="19" creationId="{B62233DC-6662-1844-8E5F-FDE264813A85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54:34.969" v="4723"/>
        <pc:sldMkLst>
          <pc:docMk/>
          <pc:sldMk cId="866720516" sldId="1094"/>
        </pc:sldMkLst>
        <pc:spChg chg="del">
          <ac:chgData name="Aizhan Kassymova" userId="116eda05-19b7-4ab1-b111-75ad639c04ed" providerId="ADAL" clId="{7FCF2236-9679-A741-98AF-2B39BD724271}" dt="2022-07-25T06:58:18.904" v="1717" actId="478"/>
          <ac:spMkLst>
            <pc:docMk/>
            <pc:sldMk cId="866720516" sldId="1094"/>
            <ac:spMk id="4" creationId="{AF23161C-A7AE-1A48-A402-4FD497E92476}"/>
          </ac:spMkLst>
        </pc:spChg>
        <pc:spChg chg="add mod">
          <ac:chgData name="Aizhan Kassymova" userId="116eda05-19b7-4ab1-b111-75ad639c04ed" providerId="ADAL" clId="{7FCF2236-9679-A741-98AF-2B39BD724271}" dt="2022-07-25T06:58:19.575" v="1718"/>
          <ac:spMkLst>
            <pc:docMk/>
            <pc:sldMk cId="866720516" sldId="1094"/>
            <ac:spMk id="5" creationId="{C29DFC18-5D5E-B8EB-8B43-0516405DC41D}"/>
          </ac:spMkLst>
        </pc:spChg>
        <pc:spChg chg="mod">
          <ac:chgData name="Aizhan Kassymova" userId="116eda05-19b7-4ab1-b111-75ad639c04ed" providerId="ADAL" clId="{7FCF2236-9679-A741-98AF-2B39BD724271}" dt="2022-07-26T11:53:00.047" v="4673" actId="20577"/>
          <ac:spMkLst>
            <pc:docMk/>
            <pc:sldMk cId="866720516" sldId="1094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1:54:34.969" v="4723"/>
          <ac:spMkLst>
            <pc:docMk/>
            <pc:sldMk cId="866720516" sldId="1094"/>
            <ac:spMk id="167" creationId="{796C1A8B-325B-1A4B-BF89-EF3A65965833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52:35.229" v="4637" actId="20577"/>
        <pc:sldMkLst>
          <pc:docMk/>
          <pc:sldMk cId="2230740000" sldId="1095"/>
        </pc:sldMkLst>
        <pc:spChg chg="mod">
          <ac:chgData name="Aizhan Kassymova" userId="116eda05-19b7-4ab1-b111-75ad639c04ed" providerId="ADAL" clId="{7FCF2236-9679-A741-98AF-2B39BD724271}" dt="2022-07-26T11:49:25.227" v="4418" actId="27636"/>
          <ac:spMkLst>
            <pc:docMk/>
            <pc:sldMk cId="2230740000" sldId="1095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7FCF2236-9679-A741-98AF-2B39BD724271}" dt="2022-07-26T11:49:53.492" v="4437" actId="478"/>
          <ac:spMkLst>
            <pc:docMk/>
            <pc:sldMk cId="2230740000" sldId="1095"/>
            <ac:spMk id="167" creationId="{FC920AB6-C679-FB4D-8FB0-F8831E569238}"/>
          </ac:spMkLst>
        </pc:spChg>
        <pc:spChg chg="mod">
          <ac:chgData name="Aizhan Kassymova" userId="116eda05-19b7-4ab1-b111-75ad639c04ed" providerId="ADAL" clId="{7FCF2236-9679-A741-98AF-2B39BD724271}" dt="2022-07-26T11:50:45.253" v="4482" actId="20577"/>
          <ac:spMkLst>
            <pc:docMk/>
            <pc:sldMk cId="2230740000" sldId="1095"/>
            <ac:spMk id="168" creationId="{7033F479-89A5-0143-B345-2FFB1A7A7F97}"/>
          </ac:spMkLst>
        </pc:spChg>
        <pc:spChg chg="del">
          <ac:chgData name="Aizhan Kassymova" userId="116eda05-19b7-4ab1-b111-75ad639c04ed" providerId="ADAL" clId="{7FCF2236-9679-A741-98AF-2B39BD724271}" dt="2022-07-25T06:58:13.262" v="1715" actId="478"/>
          <ac:spMkLst>
            <pc:docMk/>
            <pc:sldMk cId="2230740000" sldId="1095"/>
            <ac:spMk id="169" creationId="{A8961CBE-FE41-8D44-9128-97B15DEF4B5E}"/>
          </ac:spMkLst>
        </pc:spChg>
        <pc:spChg chg="add mod">
          <ac:chgData name="Aizhan Kassymova" userId="116eda05-19b7-4ab1-b111-75ad639c04ed" providerId="ADAL" clId="{7FCF2236-9679-A741-98AF-2B39BD724271}" dt="2022-07-25T06:58:13.752" v="1716"/>
          <ac:spMkLst>
            <pc:docMk/>
            <pc:sldMk cId="2230740000" sldId="1095"/>
            <ac:spMk id="170" creationId="{8A69D33D-3383-972C-DDC0-B6BC905412B2}"/>
          </ac:spMkLst>
        </pc:spChg>
        <pc:spChg chg="mod">
          <ac:chgData name="Aizhan Kassymova" userId="116eda05-19b7-4ab1-b111-75ad639c04ed" providerId="ADAL" clId="{7FCF2236-9679-A741-98AF-2B39BD724271}" dt="2022-07-26T11:52:16.251" v="4608" actId="1076"/>
          <ac:spMkLst>
            <pc:docMk/>
            <pc:sldMk cId="2230740000" sldId="1095"/>
            <ac:spMk id="171" creationId="{5980C4D7-7160-6843-9829-B4A4351B5715}"/>
          </ac:spMkLst>
        </pc:spChg>
        <pc:spChg chg="mod">
          <ac:chgData name="Aizhan Kassymova" userId="116eda05-19b7-4ab1-b111-75ad639c04ed" providerId="ADAL" clId="{7FCF2236-9679-A741-98AF-2B39BD724271}" dt="2022-07-26T11:51:13.062" v="4513" actId="1076"/>
          <ac:spMkLst>
            <pc:docMk/>
            <pc:sldMk cId="2230740000" sldId="1095"/>
            <ac:spMk id="173" creationId="{82144ED5-2C8E-184D-A863-C3B672AB3D76}"/>
          </ac:spMkLst>
        </pc:spChg>
        <pc:spChg chg="mod">
          <ac:chgData name="Aizhan Kassymova" userId="116eda05-19b7-4ab1-b111-75ad639c04ed" providerId="ADAL" clId="{7FCF2236-9679-A741-98AF-2B39BD724271}" dt="2022-07-26T11:52:35.229" v="4637" actId="20577"/>
          <ac:spMkLst>
            <pc:docMk/>
            <pc:sldMk cId="2230740000" sldId="1095"/>
            <ac:spMk id="182" creationId="{E1FF55F2-CAA3-F740-9BE9-AB0BAF4EF8AA}"/>
          </ac:spMkLst>
        </pc:spChg>
        <pc:spChg chg="mod">
          <ac:chgData name="Aizhan Kassymova" userId="116eda05-19b7-4ab1-b111-75ad639c04ed" providerId="ADAL" clId="{7FCF2236-9679-A741-98AF-2B39BD724271}" dt="2022-07-26T11:51:59.194" v="4588" actId="20577"/>
          <ac:spMkLst>
            <pc:docMk/>
            <pc:sldMk cId="2230740000" sldId="1095"/>
            <ac:spMk id="189" creationId="{9260634C-BE01-F74D-BF1A-744B534DD2DB}"/>
          </ac:spMkLst>
        </pc:spChg>
        <pc:spChg chg="mod">
          <ac:chgData name="Aizhan Kassymova" userId="116eda05-19b7-4ab1-b111-75ad639c04ed" providerId="ADAL" clId="{7FCF2236-9679-A741-98AF-2B39BD724271}" dt="2022-07-26T11:51:40.072" v="4549" actId="1076"/>
          <ac:spMkLst>
            <pc:docMk/>
            <pc:sldMk cId="2230740000" sldId="1095"/>
            <ac:spMk id="194" creationId="{8797BCED-3D71-5A4B-8881-BCE8144E87C2}"/>
          </ac:spMkLst>
        </pc:spChg>
        <pc:spChg chg="add mod">
          <ac:chgData name="Aizhan Kassymova" userId="116eda05-19b7-4ab1-b111-75ad639c04ed" providerId="ADAL" clId="{7FCF2236-9679-A741-98AF-2B39BD724271}" dt="2022-07-26T11:49:53.855" v="4438"/>
          <ac:spMkLst>
            <pc:docMk/>
            <pc:sldMk cId="2230740000" sldId="1095"/>
            <ac:spMk id="333" creationId="{41F47A9B-C959-B055-A3C4-699A6CDB4C77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6T11:48:55.765" v="4394" actId="27636"/>
        <pc:sldMkLst>
          <pc:docMk/>
          <pc:sldMk cId="4289245598" sldId="1096"/>
        </pc:sldMkLst>
        <pc:spChg chg="mod">
          <ac:chgData name="Aizhan Kassymova" userId="116eda05-19b7-4ab1-b111-75ad639c04ed" providerId="ADAL" clId="{7FCF2236-9679-A741-98AF-2B39BD724271}" dt="2022-07-26T11:44:36.698" v="4105" actId="14100"/>
          <ac:spMkLst>
            <pc:docMk/>
            <pc:sldMk cId="4289245598" sldId="1096"/>
            <ac:spMk id="5" creationId="{B2D75AD3-AD5C-7747-A9C2-6EF45A12CB21}"/>
          </ac:spMkLst>
        </pc:spChg>
        <pc:spChg chg="mod">
          <ac:chgData name="Aizhan Kassymova" userId="116eda05-19b7-4ab1-b111-75ad639c04ed" providerId="ADAL" clId="{7FCF2236-9679-A741-98AF-2B39BD724271}" dt="2022-07-26T11:45:34.255" v="4174" actId="20577"/>
          <ac:spMkLst>
            <pc:docMk/>
            <pc:sldMk cId="4289245598" sldId="1096"/>
            <ac:spMk id="6" creationId="{EB73751A-16ED-6643-8E9C-1B1DDF5D83E6}"/>
          </ac:spMkLst>
        </pc:spChg>
        <pc:spChg chg="mod">
          <ac:chgData name="Aizhan Kassymova" userId="116eda05-19b7-4ab1-b111-75ad639c04ed" providerId="ADAL" clId="{7FCF2236-9679-A741-98AF-2B39BD724271}" dt="2022-07-26T11:48:55.765" v="4394" actId="27636"/>
          <ac:spMkLst>
            <pc:docMk/>
            <pc:sldMk cId="4289245598" sldId="1096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8:07.991" v="1713" actId="478"/>
          <ac:spMkLst>
            <pc:docMk/>
            <pc:sldMk cId="4289245598" sldId="1096"/>
            <ac:spMk id="167" creationId="{0480BCEF-F94C-E34B-B55C-97CE664B5D95}"/>
          </ac:spMkLst>
        </pc:spChg>
        <pc:spChg chg="add mod">
          <ac:chgData name="Aizhan Kassymova" userId="116eda05-19b7-4ab1-b111-75ad639c04ed" providerId="ADAL" clId="{7FCF2236-9679-A741-98AF-2B39BD724271}" dt="2022-07-25T06:58:08.470" v="1714"/>
          <ac:spMkLst>
            <pc:docMk/>
            <pc:sldMk cId="4289245598" sldId="1096"/>
            <ac:spMk id="168" creationId="{C4A5A438-CC7C-D882-7061-EA38217A19BB}"/>
          </ac:spMkLst>
        </pc:spChg>
        <pc:spChg chg="mod">
          <ac:chgData name="Aizhan Kassymova" userId="116eda05-19b7-4ab1-b111-75ad639c04ed" providerId="ADAL" clId="{7FCF2236-9679-A741-98AF-2B39BD724271}" dt="2022-07-26T11:47:58.400" v="4352" actId="20577"/>
          <ac:spMkLst>
            <pc:docMk/>
            <pc:sldMk cId="4289245598" sldId="1096"/>
            <ac:spMk id="171" creationId="{5980C4D7-7160-6843-9829-B4A4351B5715}"/>
          </ac:spMkLst>
        </pc:spChg>
        <pc:spChg chg="mod">
          <ac:chgData name="Aizhan Kassymova" userId="116eda05-19b7-4ab1-b111-75ad639c04ed" providerId="ADAL" clId="{7FCF2236-9679-A741-98AF-2B39BD724271}" dt="2022-07-26T11:46:05.410" v="4201" actId="14100"/>
          <ac:spMkLst>
            <pc:docMk/>
            <pc:sldMk cId="4289245598" sldId="1096"/>
            <ac:spMk id="173" creationId="{82144ED5-2C8E-184D-A863-C3B672AB3D76}"/>
          </ac:spMkLst>
        </pc:spChg>
        <pc:spChg chg="mod">
          <ac:chgData name="Aizhan Kassymova" userId="116eda05-19b7-4ab1-b111-75ad639c04ed" providerId="ADAL" clId="{7FCF2236-9679-A741-98AF-2B39BD724271}" dt="2022-07-26T11:46:54.987" v="4269" actId="1038"/>
          <ac:spMkLst>
            <pc:docMk/>
            <pc:sldMk cId="4289245598" sldId="1096"/>
            <ac:spMk id="181" creationId="{D65FCF25-F405-B748-88E8-10A3D839696D}"/>
          </ac:spMkLst>
        </pc:spChg>
        <pc:spChg chg="mod">
          <ac:chgData name="Aizhan Kassymova" userId="116eda05-19b7-4ab1-b111-75ad639c04ed" providerId="ADAL" clId="{7FCF2236-9679-A741-98AF-2B39BD724271}" dt="2022-07-26T11:47:04.213" v="4273" actId="20577"/>
          <ac:spMkLst>
            <pc:docMk/>
            <pc:sldMk cId="4289245598" sldId="1096"/>
            <ac:spMk id="182" creationId="{E1FF55F2-CAA3-F740-9BE9-AB0BAF4EF8AA}"/>
          </ac:spMkLst>
        </pc:spChg>
        <pc:spChg chg="mod">
          <ac:chgData name="Aizhan Kassymova" userId="116eda05-19b7-4ab1-b111-75ad639c04ed" providerId="ADAL" clId="{7FCF2236-9679-A741-98AF-2B39BD724271}" dt="2022-07-26T11:47:32.329" v="4312" actId="20577"/>
          <ac:spMkLst>
            <pc:docMk/>
            <pc:sldMk cId="4289245598" sldId="1096"/>
            <ac:spMk id="189" creationId="{9260634C-BE01-F74D-BF1A-744B534DD2DB}"/>
          </ac:spMkLst>
        </pc:spChg>
        <pc:spChg chg="mod">
          <ac:chgData name="Aizhan Kassymova" userId="116eda05-19b7-4ab1-b111-75ad639c04ed" providerId="ADAL" clId="{7FCF2236-9679-A741-98AF-2B39BD724271}" dt="2022-07-26T11:46:28.723" v="4232" actId="1076"/>
          <ac:spMkLst>
            <pc:docMk/>
            <pc:sldMk cId="4289245598" sldId="1096"/>
            <ac:spMk id="194" creationId="{8797BCED-3D71-5A4B-8881-BCE8144E87C2}"/>
          </ac:spMkLst>
        </pc:spChg>
        <pc:grpChg chg="mod">
          <ac:chgData name="Aizhan Kassymova" userId="116eda05-19b7-4ab1-b111-75ad639c04ed" providerId="ADAL" clId="{7FCF2236-9679-A741-98AF-2B39BD724271}" dt="2022-07-26T11:46:54.987" v="4269" actId="1038"/>
          <ac:grpSpMkLst>
            <pc:docMk/>
            <pc:sldMk cId="4289245598" sldId="1096"/>
            <ac:grpSpMk id="180" creationId="{25257205-98B6-614F-8BDC-3E790117BE54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6T11:41:53.961" v="4044" actId="20577"/>
        <pc:sldMkLst>
          <pc:docMk/>
          <pc:sldMk cId="523262241" sldId="1097"/>
        </pc:sldMkLst>
        <pc:spChg chg="del">
          <ac:chgData name="Aizhan Kassymova" userId="116eda05-19b7-4ab1-b111-75ad639c04ed" providerId="ADAL" clId="{7FCF2236-9679-A741-98AF-2B39BD724271}" dt="2022-07-25T06:58:03.175" v="1711" actId="478"/>
          <ac:spMkLst>
            <pc:docMk/>
            <pc:sldMk cId="523262241" sldId="1097"/>
            <ac:spMk id="4" creationId="{D9D88440-FC58-A548-AA80-854235DE0843}"/>
          </ac:spMkLst>
        </pc:spChg>
        <pc:spChg chg="add mod">
          <ac:chgData name="Aizhan Kassymova" userId="116eda05-19b7-4ab1-b111-75ad639c04ed" providerId="ADAL" clId="{7FCF2236-9679-A741-98AF-2B39BD724271}" dt="2022-07-25T06:58:03.707" v="1712"/>
          <ac:spMkLst>
            <pc:docMk/>
            <pc:sldMk cId="523262241" sldId="1097"/>
            <ac:spMk id="6" creationId="{E7AE8461-5441-C196-72E8-79DC4BEB3C16}"/>
          </ac:spMkLst>
        </pc:spChg>
        <pc:spChg chg="mod">
          <ac:chgData name="Aizhan Kassymova" userId="116eda05-19b7-4ab1-b111-75ad639c04ed" providerId="ADAL" clId="{7FCF2236-9679-A741-98AF-2B39BD724271}" dt="2022-07-26T11:41:53.961" v="4044" actId="20577"/>
          <ac:spMkLst>
            <pc:docMk/>
            <pc:sldMk cId="523262241" sldId="1097"/>
            <ac:spMk id="9" creationId="{247BCAC2-4B0D-C24F-A1AA-5CFB26132E0B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31:57.109" v="4009" actId="20577"/>
        <pc:sldMkLst>
          <pc:docMk/>
          <pc:sldMk cId="1808159661" sldId="1098"/>
        </pc:sldMkLst>
        <pc:spChg chg="mod">
          <ac:chgData name="Aizhan Kassymova" userId="116eda05-19b7-4ab1-b111-75ad639c04ed" providerId="ADAL" clId="{7FCF2236-9679-A741-98AF-2B39BD724271}" dt="2022-07-26T11:31:57.109" v="4009" actId="20577"/>
          <ac:spMkLst>
            <pc:docMk/>
            <pc:sldMk cId="1808159661" sldId="1098"/>
            <ac:spMk id="5" creationId="{ED24547E-6033-E341-B415-9EEF0C28B3B1}"/>
          </ac:spMkLst>
        </pc:spChg>
        <pc:spChg chg="mod">
          <ac:chgData name="Aizhan Kassymova" userId="116eda05-19b7-4ab1-b111-75ad639c04ed" providerId="ADAL" clId="{7FCF2236-9679-A741-98AF-2B39BD724271}" dt="2022-07-26T11:30:11.608" v="3782" actId="20577"/>
          <ac:spMkLst>
            <pc:docMk/>
            <pc:sldMk cId="1808159661" sldId="1098"/>
            <ac:spMk id="7" creationId="{500E43FE-C520-D344-A4CF-6105B63E22D6}"/>
          </ac:spMkLst>
        </pc:spChg>
        <pc:spChg chg="mod">
          <ac:chgData name="Aizhan Kassymova" userId="116eda05-19b7-4ab1-b111-75ad639c04ed" providerId="ADAL" clId="{7FCF2236-9679-A741-98AF-2B39BD724271}" dt="2022-07-26T11:28:05.201" v="3620" actId="120"/>
          <ac:spMkLst>
            <pc:docMk/>
            <pc:sldMk cId="1808159661" sldId="1098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7:59.557" v="1709" actId="478"/>
          <ac:spMkLst>
            <pc:docMk/>
            <pc:sldMk cId="1808159661" sldId="1098"/>
            <ac:spMk id="13" creationId="{363187FC-BBBC-984E-BB71-64F11F5AB9A7}"/>
          </ac:spMkLst>
        </pc:spChg>
        <pc:spChg chg="add mod">
          <ac:chgData name="Aizhan Kassymova" userId="116eda05-19b7-4ab1-b111-75ad639c04ed" providerId="ADAL" clId="{7FCF2236-9679-A741-98AF-2B39BD724271}" dt="2022-07-25T06:58:00.079" v="1710"/>
          <ac:spMkLst>
            <pc:docMk/>
            <pc:sldMk cId="1808159661" sldId="1098"/>
            <ac:spMk id="14" creationId="{F7E426F1-0C3A-D108-6C7D-4D4A3E7920A1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40:46.145" v="4022" actId="1076"/>
        <pc:sldMkLst>
          <pc:docMk/>
          <pc:sldMk cId="3976628212" sldId="1099"/>
        </pc:sldMkLst>
        <pc:spChg chg="del">
          <ac:chgData name="Aizhan Kassymova" userId="116eda05-19b7-4ab1-b111-75ad639c04ed" providerId="ADAL" clId="{7FCF2236-9679-A741-98AF-2B39BD724271}" dt="2022-07-25T06:57:54.670" v="1707" actId="478"/>
          <ac:spMkLst>
            <pc:docMk/>
            <pc:sldMk cId="3976628212" sldId="1099"/>
            <ac:spMk id="6" creationId="{1527D7C4-251C-EC46-94F4-43E46D282570}"/>
          </ac:spMkLst>
        </pc:spChg>
        <pc:spChg chg="add mod">
          <ac:chgData name="Aizhan Kassymova" userId="116eda05-19b7-4ab1-b111-75ad639c04ed" providerId="ADAL" clId="{7FCF2236-9679-A741-98AF-2B39BD724271}" dt="2022-07-25T06:57:55.139" v="1708"/>
          <ac:spMkLst>
            <pc:docMk/>
            <pc:sldMk cId="3976628212" sldId="1099"/>
            <ac:spMk id="7" creationId="{38EA4CB1-69D2-E386-9081-D16A07C8748A}"/>
          </ac:spMkLst>
        </pc:spChg>
        <pc:spChg chg="mod">
          <ac:chgData name="Aizhan Kassymova" userId="116eda05-19b7-4ab1-b111-75ad639c04ed" providerId="ADAL" clId="{7FCF2236-9679-A741-98AF-2B39BD724271}" dt="2022-07-25T07:27:02.326" v="3615" actId="20577"/>
          <ac:spMkLst>
            <pc:docMk/>
            <pc:sldMk cId="3976628212" sldId="1099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1:40:17.129" v="4020" actId="255"/>
          <ac:spMkLst>
            <pc:docMk/>
            <pc:sldMk cId="3976628212" sldId="1099"/>
            <ac:spMk id="31" creationId="{C4E20309-5EA1-134A-A365-0B330A5879DC}"/>
          </ac:spMkLst>
        </pc:spChg>
        <pc:spChg chg="mod">
          <ac:chgData name="Aizhan Kassymova" userId="116eda05-19b7-4ab1-b111-75ad639c04ed" providerId="ADAL" clId="{7FCF2236-9679-A741-98AF-2B39BD724271}" dt="2022-07-26T11:40:46.145" v="4022" actId="1076"/>
          <ac:spMkLst>
            <pc:docMk/>
            <pc:sldMk cId="3976628212" sldId="1099"/>
            <ac:spMk id="32" creationId="{8ADC63BB-C973-3942-8EC6-3C13E2B3867C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5T07:26:24.732" v="3599" actId="1038"/>
        <pc:sldMkLst>
          <pc:docMk/>
          <pc:sldMk cId="913863411" sldId="1100"/>
        </pc:sldMkLst>
        <pc:spChg chg="del">
          <ac:chgData name="Aizhan Kassymova" userId="116eda05-19b7-4ab1-b111-75ad639c04ed" providerId="ADAL" clId="{7FCF2236-9679-A741-98AF-2B39BD724271}" dt="2022-07-25T06:57:49.704" v="1705" actId="478"/>
          <ac:spMkLst>
            <pc:docMk/>
            <pc:sldMk cId="913863411" sldId="1100"/>
            <ac:spMk id="6" creationId="{AE8EED64-A600-EB43-865F-526592344FF6}"/>
          </ac:spMkLst>
        </pc:spChg>
        <pc:spChg chg="add mod">
          <ac:chgData name="Aizhan Kassymova" userId="116eda05-19b7-4ab1-b111-75ad639c04ed" providerId="ADAL" clId="{7FCF2236-9679-A741-98AF-2B39BD724271}" dt="2022-07-25T06:57:50.178" v="1706"/>
          <ac:spMkLst>
            <pc:docMk/>
            <pc:sldMk cId="913863411" sldId="1100"/>
            <ac:spMk id="8" creationId="{242C85F0-43F2-D38D-AF28-A44E9B648421}"/>
          </ac:spMkLst>
        </pc:spChg>
        <pc:spChg chg="mod">
          <ac:chgData name="Aizhan Kassymova" userId="116eda05-19b7-4ab1-b111-75ad639c04ed" providerId="ADAL" clId="{7FCF2236-9679-A741-98AF-2B39BD724271}" dt="2022-07-25T07:23:53.372" v="3596" actId="20577"/>
          <ac:spMkLst>
            <pc:docMk/>
            <pc:sldMk cId="913863411" sldId="110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7:26:24.732" v="3599" actId="1038"/>
          <ac:spMkLst>
            <pc:docMk/>
            <pc:sldMk cId="913863411" sldId="1100"/>
            <ac:spMk id="10" creationId="{462E018F-A8B8-D04F-AA86-E98C6072C4D6}"/>
          </ac:spMkLst>
        </pc:spChg>
        <pc:spChg chg="mod">
          <ac:chgData name="Aizhan Kassymova" userId="116eda05-19b7-4ab1-b111-75ad639c04ed" providerId="ADAL" clId="{7FCF2236-9679-A741-98AF-2B39BD724271}" dt="2022-07-25T07:26:17.668" v="3598" actId="1076"/>
          <ac:spMkLst>
            <pc:docMk/>
            <pc:sldMk cId="913863411" sldId="1100"/>
            <ac:spMk id="31" creationId="{C4E20309-5EA1-134A-A365-0B330A5879DC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5T07:23:39.239" v="3576" actId="20577"/>
        <pc:sldMkLst>
          <pc:docMk/>
          <pc:sldMk cId="3284910864" sldId="1101"/>
        </pc:sldMkLst>
        <pc:spChg chg="mod">
          <ac:chgData name="Aizhan Kassymova" userId="116eda05-19b7-4ab1-b111-75ad639c04ed" providerId="ADAL" clId="{7FCF2236-9679-A741-98AF-2B39BD724271}" dt="2022-07-25T07:23:22.538" v="3568" actId="1076"/>
          <ac:spMkLst>
            <pc:docMk/>
            <pc:sldMk cId="3284910864" sldId="1101"/>
            <ac:spMk id="2" creationId="{47834A79-77AF-0047-9901-2474CA5CB805}"/>
          </ac:spMkLst>
        </pc:spChg>
        <pc:spChg chg="mod">
          <ac:chgData name="Aizhan Kassymova" userId="116eda05-19b7-4ab1-b111-75ad639c04ed" providerId="ADAL" clId="{7FCF2236-9679-A741-98AF-2B39BD724271}" dt="2022-07-25T07:13:53.873" v="2945" actId="1076"/>
          <ac:spMkLst>
            <pc:docMk/>
            <pc:sldMk cId="3284910864" sldId="1101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7:14:09.148" v="2973" actId="20577"/>
          <ac:spMkLst>
            <pc:docMk/>
            <pc:sldMk cId="3284910864" sldId="1101"/>
            <ac:spMk id="11" creationId="{10CE294D-681E-A241-BD53-A34355A36495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2" creationId="{8DB0E7C3-8033-5949-9183-2915D95A7522}"/>
          </ac:spMkLst>
        </pc:spChg>
        <pc:spChg chg="mod">
          <ac:chgData name="Aizhan Kassymova" userId="116eda05-19b7-4ab1-b111-75ad639c04ed" providerId="ADAL" clId="{7FCF2236-9679-A741-98AF-2B39BD724271}" dt="2022-07-25T07:16:32.409" v="3074" actId="20577"/>
          <ac:spMkLst>
            <pc:docMk/>
            <pc:sldMk cId="3284910864" sldId="1101"/>
            <ac:spMk id="13" creationId="{2E5F716F-8E9B-6F4D-879A-CC62D69D957F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4" creationId="{67230760-6F08-C443-A901-7D6991E095B2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5" creationId="{BA67319E-9089-5D4D-83FF-3AE2DB5B1314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6" creationId="{64A53551-2118-9045-B6B4-1F713C8B8AD3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7" creationId="{B45A6D89-577E-7C44-A516-DED5E6DB81DC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18" creationId="{48A982BB-AB47-3F43-B500-136E591676A0}"/>
          </ac:spMkLst>
        </pc:spChg>
        <pc:spChg chg="mod">
          <ac:chgData name="Aizhan Kassymova" userId="116eda05-19b7-4ab1-b111-75ad639c04ed" providerId="ADAL" clId="{7FCF2236-9679-A741-98AF-2B39BD724271}" dt="2022-07-25T07:18:18.617" v="3178" actId="20577"/>
          <ac:spMkLst>
            <pc:docMk/>
            <pc:sldMk cId="3284910864" sldId="1101"/>
            <ac:spMk id="19" creationId="{2B6BDDC7-E847-3847-933D-4C32FCB6E8A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0" creationId="{320DE5FB-B16F-134F-A6AE-3A733BA85D15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1" creationId="{083E8C6B-45A7-4E4F-BE58-4778B3424FF8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2" creationId="{36B8F6F2-4690-8E4C-937E-0E9481B1C3A5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3" creationId="{550F9EB0-5008-3D46-90EE-C86931D2002E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4" creationId="{369E9B65-3B7C-454D-AB1F-5B2406B160B6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5" creationId="{D471AC56-09F2-7C4D-B61A-6CCAD59D7CF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6" creationId="{1C077A09-1FCB-034D-952A-AD8C28E51F1A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7" creationId="{C40276EB-9757-DA42-B8CE-16A23EEE135D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28" creationId="{B9DABBB2-671A-2742-937B-8D9DEE87BF80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29" creationId="{F8EBAC0E-17AF-6147-BA8E-98BDF7436DAD}"/>
          </ac:spMkLst>
        </pc:spChg>
        <pc:spChg chg="mod">
          <ac:chgData name="Aizhan Kassymova" userId="116eda05-19b7-4ab1-b111-75ad639c04ed" providerId="ADAL" clId="{7FCF2236-9679-A741-98AF-2B39BD724271}" dt="2022-07-25T07:22:55.456" v="3537" actId="1076"/>
          <ac:spMkLst>
            <pc:docMk/>
            <pc:sldMk cId="3284910864" sldId="1101"/>
            <ac:spMk id="30" creationId="{A444882F-E18F-DD45-9D52-E80EEEA5B2C4}"/>
          </ac:spMkLst>
        </pc:spChg>
        <pc:spChg chg="mod">
          <ac:chgData name="Aizhan Kassymova" userId="116eda05-19b7-4ab1-b111-75ad639c04ed" providerId="ADAL" clId="{7FCF2236-9679-A741-98AF-2B39BD724271}" dt="2022-07-25T07:23:39.239" v="3576" actId="20577"/>
          <ac:spMkLst>
            <pc:docMk/>
            <pc:sldMk cId="3284910864" sldId="1101"/>
            <ac:spMk id="31" creationId="{306AE851-5852-CE4F-8F0F-42EF70A401C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2" creationId="{A0556E67-E222-8D43-B71A-156691CCA0D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3" creationId="{F5BAA8E7-838D-494A-81C4-58D94A012B59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4" creationId="{2AD59D99-9460-DA4B-AF7A-451CBE5B39FF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5" creationId="{2B85C740-28F8-0449-B6AC-74E686461996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6" creationId="{D033AF36-F2BE-7F41-93BB-422A537DEEFF}"/>
          </ac:spMkLst>
        </pc:spChg>
        <pc:spChg chg="del">
          <ac:chgData name="Aizhan Kassymova" userId="116eda05-19b7-4ab1-b111-75ad639c04ed" providerId="ADAL" clId="{7FCF2236-9679-A741-98AF-2B39BD724271}" dt="2022-07-25T06:57:44.978" v="1703" actId="478"/>
          <ac:spMkLst>
            <pc:docMk/>
            <pc:sldMk cId="3284910864" sldId="1101"/>
            <ac:spMk id="37" creationId="{E1EB010C-42C7-6E42-AA6D-C225E874AD48}"/>
          </ac:spMkLst>
        </pc:spChg>
        <pc:spChg chg="add mod">
          <ac:chgData name="Aizhan Kassymova" userId="116eda05-19b7-4ab1-b111-75ad639c04ed" providerId="ADAL" clId="{7FCF2236-9679-A741-98AF-2B39BD724271}" dt="2022-07-25T06:57:45.745" v="1704"/>
          <ac:spMkLst>
            <pc:docMk/>
            <pc:sldMk cId="3284910864" sldId="1101"/>
            <ac:spMk id="38" creationId="{BC9384D0-BCE7-97C8-82E8-33E2441604F7}"/>
          </ac:spMkLst>
        </pc:spChg>
        <pc:grpChg chg="mod">
          <ac:chgData name="Aizhan Kassymova" userId="116eda05-19b7-4ab1-b111-75ad639c04ed" providerId="ADAL" clId="{7FCF2236-9679-A741-98AF-2B39BD724271}" dt="2022-07-25T07:16:28.666" v="3072" actId="1076"/>
          <ac:grpSpMkLst>
            <pc:docMk/>
            <pc:sldMk cId="3284910864" sldId="1101"/>
            <ac:grpSpMk id="6" creationId="{86A00663-77DA-9B4C-A51A-04EBC6FBCCA0}"/>
          </ac:grpSpMkLst>
        </pc:grpChg>
        <pc:grpChg chg="mod">
          <ac:chgData name="Aizhan Kassymova" userId="116eda05-19b7-4ab1-b111-75ad639c04ed" providerId="ADAL" clId="{7FCF2236-9679-A741-98AF-2B39BD724271}" dt="2022-07-25T07:18:17.998" v="3177"/>
          <ac:grpSpMkLst>
            <pc:docMk/>
            <pc:sldMk cId="3284910864" sldId="1101"/>
            <ac:grpSpMk id="7" creationId="{CC7CCAC6-2E30-B94C-ABE6-16301CFD8E18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5T06:57:39.803" v="1702"/>
        <pc:sldMkLst>
          <pc:docMk/>
          <pc:sldMk cId="1349607504" sldId="1102"/>
        </pc:sldMkLst>
        <pc:spChg chg="del">
          <ac:chgData name="Aizhan Kassymova" userId="116eda05-19b7-4ab1-b111-75ad639c04ed" providerId="ADAL" clId="{7FCF2236-9679-A741-98AF-2B39BD724271}" dt="2022-07-25T06:57:39.070" v="1701" actId="478"/>
          <ac:spMkLst>
            <pc:docMk/>
            <pc:sldMk cId="1349607504" sldId="1102"/>
            <ac:spMk id="8" creationId="{0A6AE1E9-B3D7-7642-9CCD-3E2A0C33B40E}"/>
          </ac:spMkLst>
        </pc:spChg>
        <pc:spChg chg="add mod">
          <ac:chgData name="Aizhan Kassymova" userId="116eda05-19b7-4ab1-b111-75ad639c04ed" providerId="ADAL" clId="{7FCF2236-9679-A741-98AF-2B39BD724271}" dt="2022-07-25T06:57:39.803" v="1702"/>
          <ac:spMkLst>
            <pc:docMk/>
            <pc:sldMk cId="1349607504" sldId="1102"/>
            <ac:spMk id="11" creationId="{3FD9AEB0-2084-4192-ED60-407381D9D185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5T07:13:10.653" v="2899" actId="1076"/>
        <pc:sldMkLst>
          <pc:docMk/>
          <pc:sldMk cId="772980835" sldId="1103"/>
        </pc:sldMkLst>
        <pc:spChg chg="mod">
          <ac:chgData name="Aizhan Kassymova" userId="116eda05-19b7-4ab1-b111-75ad639c04ed" providerId="ADAL" clId="{7FCF2236-9679-A741-98AF-2B39BD724271}" dt="2022-07-25T07:12:19.558" v="2861" actId="255"/>
          <ac:spMkLst>
            <pc:docMk/>
            <pc:sldMk cId="772980835" sldId="1103"/>
            <ac:spMk id="6" creationId="{84A8BD0F-3C0D-E143-B2CB-EB155AB75267}"/>
          </ac:spMkLst>
        </pc:spChg>
        <pc:spChg chg="mod">
          <ac:chgData name="Aizhan Kassymova" userId="116eda05-19b7-4ab1-b111-75ad639c04ed" providerId="ADAL" clId="{7FCF2236-9679-A741-98AF-2B39BD724271}" dt="2022-07-25T07:13:10.653" v="2899" actId="1076"/>
          <ac:spMkLst>
            <pc:docMk/>
            <pc:sldMk cId="772980835" sldId="1103"/>
            <ac:spMk id="7" creationId="{B7F0F378-5315-734B-B54E-DEAB8A692F94}"/>
          </ac:spMkLst>
        </pc:spChg>
        <pc:spChg chg="mod">
          <ac:chgData name="Aizhan Kassymova" userId="116eda05-19b7-4ab1-b111-75ad639c04ed" providerId="ADAL" clId="{7FCF2236-9679-A741-98AF-2B39BD724271}" dt="2022-07-25T07:12:53.660" v="2898" actId="1076"/>
          <ac:spMkLst>
            <pc:docMk/>
            <pc:sldMk cId="772980835" sldId="1103"/>
            <ac:spMk id="8" creationId="{53ABE19B-9E03-F747-BF91-159D30C79AFD}"/>
          </ac:spMkLst>
        </pc:spChg>
        <pc:spChg chg="mod">
          <ac:chgData name="Aizhan Kassymova" userId="116eda05-19b7-4ab1-b111-75ad639c04ed" providerId="ADAL" clId="{7FCF2236-9679-A741-98AF-2B39BD724271}" dt="2022-07-25T07:07:13.051" v="2369" actId="20577"/>
          <ac:spMkLst>
            <pc:docMk/>
            <pc:sldMk cId="772980835" sldId="1103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7:33.452" v="1699" actId="478"/>
          <ac:spMkLst>
            <pc:docMk/>
            <pc:sldMk cId="772980835" sldId="1103"/>
            <ac:spMk id="10" creationId="{8C5D9A65-B07F-4447-BD43-21050C29FFDE}"/>
          </ac:spMkLst>
        </pc:spChg>
        <pc:spChg chg="add mod">
          <ac:chgData name="Aizhan Kassymova" userId="116eda05-19b7-4ab1-b111-75ad639c04ed" providerId="ADAL" clId="{7FCF2236-9679-A741-98AF-2B39BD724271}" dt="2022-07-25T06:57:33.955" v="1700"/>
          <ac:spMkLst>
            <pc:docMk/>
            <pc:sldMk cId="772980835" sldId="1103"/>
            <ac:spMk id="11" creationId="{92EB872D-5DEE-6605-0F46-F31E946570F1}"/>
          </ac:spMkLst>
        </pc:spChg>
      </pc:sldChg>
      <pc:sldChg chg="addSp delSp modSp mod modAnim modNotesTx">
        <pc:chgData name="Aizhan Kassymova" userId="116eda05-19b7-4ab1-b111-75ad639c04ed" providerId="ADAL" clId="{7FCF2236-9679-A741-98AF-2B39BD724271}" dt="2022-07-26T14:43:34.669" v="7201" actId="20577"/>
        <pc:sldMkLst>
          <pc:docMk/>
          <pc:sldMk cId="3778346125" sldId="1104"/>
        </pc:sldMkLst>
        <pc:spChg chg="del">
          <ac:chgData name="Aizhan Kassymova" userId="116eda05-19b7-4ab1-b111-75ad639c04ed" providerId="ADAL" clId="{7FCF2236-9679-A741-98AF-2B39BD724271}" dt="2022-07-25T06:57:25.722" v="1697" actId="478"/>
          <ac:spMkLst>
            <pc:docMk/>
            <pc:sldMk cId="3778346125" sldId="1104"/>
            <ac:spMk id="5" creationId="{49189B4D-1C2B-F245-A96D-9F110BA47DA2}"/>
          </ac:spMkLst>
        </pc:spChg>
        <pc:spChg chg="add mod">
          <ac:chgData name="Aizhan Kassymova" userId="116eda05-19b7-4ab1-b111-75ad639c04ed" providerId="ADAL" clId="{7FCF2236-9679-A741-98AF-2B39BD724271}" dt="2022-07-25T06:57:26.253" v="1698"/>
          <ac:spMkLst>
            <pc:docMk/>
            <pc:sldMk cId="3778346125" sldId="1104"/>
            <ac:spMk id="6" creationId="{3F8C39A3-289A-36FF-F6FF-3BCE0B1296CC}"/>
          </ac:spMkLst>
        </pc:spChg>
        <pc:spChg chg="mod">
          <ac:chgData name="Aizhan Kassymova" userId="116eda05-19b7-4ab1-b111-75ad639c04ed" providerId="ADAL" clId="{7FCF2236-9679-A741-98AF-2B39BD724271}" dt="2022-07-25T06:59:18.948" v="1749" actId="20577"/>
          <ac:spMkLst>
            <pc:docMk/>
            <pc:sldMk cId="3778346125" sldId="1104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4:35:43.200" v="7129" actId="20577"/>
          <ac:spMkLst>
            <pc:docMk/>
            <pc:sldMk cId="3778346125" sldId="1104"/>
            <ac:spMk id="127" creationId="{35F7BF1A-0385-C246-9EE3-5E4E54C86490}"/>
          </ac:spMkLst>
        </pc:spChg>
        <pc:spChg chg="mod">
          <ac:chgData name="Aizhan Kassymova" userId="116eda05-19b7-4ab1-b111-75ad639c04ed" providerId="ADAL" clId="{7FCF2236-9679-A741-98AF-2B39BD724271}" dt="2022-07-25T07:06:39.144" v="2352" actId="20577"/>
          <ac:spMkLst>
            <pc:docMk/>
            <pc:sldMk cId="3778346125" sldId="1104"/>
            <ac:spMk id="128" creationId="{3851BC29-45CA-8744-BD4D-21254F83A516}"/>
          </ac:spMkLst>
        </pc:spChg>
      </pc:sldChg>
      <pc:sldChg chg="del">
        <pc:chgData name="Aizhan Kassymova" userId="116eda05-19b7-4ab1-b111-75ad639c04ed" providerId="ADAL" clId="{7FCF2236-9679-A741-98AF-2B39BD724271}" dt="2022-07-25T06:55:37.204" v="1688" actId="2696"/>
        <pc:sldMkLst>
          <pc:docMk/>
          <pc:sldMk cId="322001587" sldId="1105"/>
        </pc:sldMkLst>
      </pc:sldChg>
      <pc:sldChg chg="addSp delSp modSp mod modNotesTx">
        <pc:chgData name="Aizhan Kassymova" userId="116eda05-19b7-4ab1-b111-75ad639c04ed" providerId="ADAL" clId="{7FCF2236-9679-A741-98AF-2B39BD724271}" dt="2022-07-25T06:53:09.180" v="1686" actId="20577"/>
        <pc:sldMkLst>
          <pc:docMk/>
          <pc:sldMk cId="2182359231" sldId="1106"/>
        </pc:sldMkLst>
        <pc:spChg chg="mod">
          <ac:chgData name="Aizhan Kassymova" userId="116eda05-19b7-4ab1-b111-75ad639c04ed" providerId="ADAL" clId="{7FCF2236-9679-A741-98AF-2B39BD724271}" dt="2022-07-25T04:04:06.853" v="905" actId="27636"/>
          <ac:spMkLst>
            <pc:docMk/>
            <pc:sldMk cId="2182359231" sldId="1106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4:04:20.070" v="906" actId="478"/>
          <ac:spMkLst>
            <pc:docMk/>
            <pc:sldMk cId="2182359231" sldId="1106"/>
            <ac:spMk id="126" creationId="{741D895B-EE03-5544-883F-BDFD215AF982}"/>
          </ac:spMkLst>
        </pc:spChg>
        <pc:spChg chg="add mod">
          <ac:chgData name="Aizhan Kassymova" userId="116eda05-19b7-4ab1-b111-75ad639c04ed" providerId="ADAL" clId="{7FCF2236-9679-A741-98AF-2B39BD724271}" dt="2022-07-25T04:04:20.419" v="907"/>
          <ac:spMkLst>
            <pc:docMk/>
            <pc:sldMk cId="2182359231" sldId="1106"/>
            <ac:spMk id="127" creationId="{745A0497-19DE-2065-0F30-CCE1722D7AB7}"/>
          </ac:spMkLst>
        </pc:spChg>
        <pc:spChg chg="add mod">
          <ac:chgData name="Aizhan Kassymova" userId="116eda05-19b7-4ab1-b111-75ad639c04ed" providerId="ADAL" clId="{7FCF2236-9679-A741-98AF-2B39BD724271}" dt="2022-07-25T04:04:51.545" v="926" actId="1076"/>
          <ac:spMkLst>
            <pc:docMk/>
            <pc:sldMk cId="2182359231" sldId="1106"/>
            <ac:spMk id="128" creationId="{C9D4541B-1C6D-62BD-F36D-A6E59F84259A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68" creationId="{7317FD5B-CED0-1249-AB7C-DF94D681537A}"/>
          </ac:spMkLst>
        </pc:spChg>
        <pc:spChg chg="mod">
          <ac:chgData name="Aizhan Kassymova" userId="116eda05-19b7-4ab1-b111-75ad639c04ed" providerId="ADAL" clId="{7FCF2236-9679-A741-98AF-2B39BD724271}" dt="2022-07-25T04:05:31.975" v="987" actId="20577"/>
          <ac:spMkLst>
            <pc:docMk/>
            <pc:sldMk cId="2182359231" sldId="1106"/>
            <ac:spMk id="269" creationId="{629C8856-7516-C14B-9215-6EA637A93BF1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75" creationId="{CF977160-74FD-0442-823B-6C2520914C43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76" creationId="{FA9F06E0-5873-0E44-A9D6-E6DD02F2E350}"/>
          </ac:spMkLst>
        </pc:spChg>
        <pc:spChg chg="mod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0" creationId="{37808C5A-E4DA-234C-AD81-DC4AD2416C75}"/>
          </ac:spMkLst>
        </pc:spChg>
        <pc:spChg chg="del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1" creationId="{BE906C48-2C97-234D-A7D2-2162D242FA15}"/>
          </ac:spMkLst>
        </pc:spChg>
        <pc:spChg chg="mod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3" creationId="{4067DFC9-14ED-1F46-8DB5-99B637F8720D}"/>
          </ac:spMkLst>
        </pc:spChg>
        <pc:spChg chg="mod">
          <ac:chgData name="Aizhan Kassymova" userId="116eda05-19b7-4ab1-b111-75ad639c04ed" providerId="ADAL" clId="{7FCF2236-9679-A741-98AF-2B39BD724271}" dt="2022-07-25T04:04:38.989" v="923" actId="20577"/>
          <ac:spMkLst>
            <pc:docMk/>
            <pc:sldMk cId="2182359231" sldId="1106"/>
            <ac:spMk id="286" creationId="{7198B7C8-8E18-3B4E-9F4D-DCC4D4D7D2A6}"/>
          </ac:spMkLst>
        </pc:spChg>
        <pc:spChg chg="mod">
          <ac:chgData name="Aizhan Kassymova" userId="116eda05-19b7-4ab1-b111-75ad639c04ed" providerId="ADAL" clId="{7FCF2236-9679-A741-98AF-2B39BD724271}" dt="2022-07-25T04:05:17.577" v="958" actId="20577"/>
          <ac:spMkLst>
            <pc:docMk/>
            <pc:sldMk cId="2182359231" sldId="1106"/>
            <ac:spMk id="303" creationId="{C009C226-FBA8-DB48-ABF5-333250A76D3C}"/>
          </ac:spMkLst>
        </pc:spChg>
        <pc:spChg chg="mod">
          <ac:chgData name="Aizhan Kassymova" userId="116eda05-19b7-4ab1-b111-75ad639c04ed" providerId="ADAL" clId="{7FCF2236-9679-A741-98AF-2B39BD724271}" dt="2022-07-25T04:08:36.420" v="1204"/>
          <ac:spMkLst>
            <pc:docMk/>
            <pc:sldMk cId="2182359231" sldId="1106"/>
            <ac:spMk id="384" creationId="{34528512-2985-154D-9CDE-10220B10DEDE}"/>
          </ac:spMkLst>
        </pc:spChg>
        <pc:grpChg chg="mod">
          <ac:chgData name="Aizhan Kassymova" userId="116eda05-19b7-4ab1-b111-75ad639c04ed" providerId="ADAL" clId="{7FCF2236-9679-A741-98AF-2B39BD724271}" dt="2022-07-25T04:06:12.383" v="1028" actId="1076"/>
          <ac:grpSpMkLst>
            <pc:docMk/>
            <pc:sldMk cId="2182359231" sldId="1106"/>
            <ac:grpSpMk id="2" creationId="{B91F516F-20AF-DB4E-A31F-6C9548243DF2}"/>
          </ac:grpSpMkLst>
        </pc:grpChg>
        <pc:grpChg chg="mod">
          <ac:chgData name="Aizhan Kassymova" userId="116eda05-19b7-4ab1-b111-75ad639c04ed" providerId="ADAL" clId="{7FCF2236-9679-A741-98AF-2B39BD724271}" dt="2022-07-25T04:04:45.679" v="925" actId="478"/>
          <ac:grpSpMkLst>
            <pc:docMk/>
            <pc:sldMk cId="2182359231" sldId="1106"/>
            <ac:grpSpMk id="278" creationId="{2F25B33E-FEB9-404E-8162-D03D8D9966E3}"/>
          </ac:grpSpMkLst>
        </pc:grpChg>
        <pc:grpChg chg="mod">
          <ac:chgData name="Aizhan Kassymova" userId="116eda05-19b7-4ab1-b111-75ad639c04ed" providerId="ADAL" clId="{7FCF2236-9679-A741-98AF-2B39BD724271}" dt="2022-07-25T04:04:45.679" v="925" actId="478"/>
          <ac:grpSpMkLst>
            <pc:docMk/>
            <pc:sldMk cId="2182359231" sldId="1106"/>
            <ac:grpSpMk id="279" creationId="{375D5E0D-2C70-F544-89E4-5E4F1AA9FD3A}"/>
          </ac:grpSpMkLst>
        </pc:grpChg>
        <pc:picChg chg="mod">
          <ac:chgData name="Aizhan Kassymova" userId="116eda05-19b7-4ab1-b111-75ad639c04ed" providerId="ADAL" clId="{7FCF2236-9679-A741-98AF-2B39BD724271}" dt="2022-07-25T04:04:45.679" v="925" actId="478"/>
          <ac:picMkLst>
            <pc:docMk/>
            <pc:sldMk cId="2182359231" sldId="1106"/>
            <ac:picMk id="282" creationId="{B288CD06-BF42-AC48-84ED-106FF7671F81}"/>
          </ac:picMkLst>
        </pc:picChg>
      </pc:sldChg>
      <pc:sldChg chg="addSp delSp modSp mod modAnim modNotesTx">
        <pc:chgData name="Aizhan Kassymova" userId="116eda05-19b7-4ab1-b111-75ad639c04ed" providerId="ADAL" clId="{7FCF2236-9679-A741-98AF-2B39BD724271}" dt="2022-07-25T06:28:23.798" v="1636" actId="20577"/>
        <pc:sldMkLst>
          <pc:docMk/>
          <pc:sldMk cId="2115363033" sldId="1107"/>
        </pc:sldMkLst>
        <pc:spChg chg="mod">
          <ac:chgData name="Aizhan Kassymova" userId="116eda05-19b7-4ab1-b111-75ad639c04ed" providerId="ADAL" clId="{7FCF2236-9679-A741-98AF-2B39BD724271}" dt="2022-07-25T04:01:42.114" v="802" actId="114"/>
          <ac:spMkLst>
            <pc:docMk/>
            <pc:sldMk cId="2115363033" sldId="1107"/>
            <ac:spMk id="6" creationId="{81957B58-E235-B248-9DD8-EB83AEA89A77}"/>
          </ac:spMkLst>
        </pc:spChg>
        <pc:spChg chg="mod">
          <ac:chgData name="Aizhan Kassymova" userId="116eda05-19b7-4ab1-b111-75ad639c04ed" providerId="ADAL" clId="{7FCF2236-9679-A741-98AF-2B39BD724271}" dt="2022-07-25T03:49:51.818" v="670" actId="20577"/>
          <ac:spMkLst>
            <pc:docMk/>
            <pc:sldMk cId="2115363033" sldId="1107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4:02:44.966" v="872" actId="20577"/>
          <ac:spMkLst>
            <pc:docMk/>
            <pc:sldMk cId="2115363033" sldId="1107"/>
            <ac:spMk id="12" creationId="{70542D48-C74E-9945-A7DE-1939CC0DD67B}"/>
          </ac:spMkLst>
        </pc:spChg>
        <pc:spChg chg="del">
          <ac:chgData name="Aizhan Kassymova" userId="116eda05-19b7-4ab1-b111-75ad639c04ed" providerId="ADAL" clId="{7FCF2236-9679-A741-98AF-2B39BD724271}" dt="2022-07-25T04:03:25.526" v="902" actId="478"/>
          <ac:spMkLst>
            <pc:docMk/>
            <pc:sldMk cId="2115363033" sldId="1107"/>
            <ac:spMk id="13" creationId="{ED161916-043B-2B40-A2CD-1EB81D81795C}"/>
          </ac:spMkLst>
        </pc:spChg>
        <pc:spChg chg="add mod">
          <ac:chgData name="Aizhan Kassymova" userId="116eda05-19b7-4ab1-b111-75ad639c04ed" providerId="ADAL" clId="{7FCF2236-9679-A741-98AF-2B39BD724271}" dt="2022-07-25T04:03:25.937" v="903"/>
          <ac:spMkLst>
            <pc:docMk/>
            <pc:sldMk cId="2115363033" sldId="1107"/>
            <ac:spMk id="14" creationId="{59BA5BDB-8820-C6AB-C91E-9AF402C12725}"/>
          </ac:spMkLst>
        </pc:spChg>
        <pc:spChg chg="mod">
          <ac:chgData name="Aizhan Kassymova" userId="116eda05-19b7-4ab1-b111-75ad639c04ed" providerId="ADAL" clId="{7FCF2236-9679-A741-98AF-2B39BD724271}" dt="2022-07-25T04:02:52.849" v="881" actId="20577"/>
          <ac:spMkLst>
            <pc:docMk/>
            <pc:sldMk cId="2115363033" sldId="1107"/>
            <ac:spMk id="17" creationId="{90AB71C4-0C4F-CA48-A7D0-41E1DC5A2390}"/>
          </ac:spMkLst>
        </pc:spChg>
        <pc:spChg chg="mod">
          <ac:chgData name="Aizhan Kassymova" userId="116eda05-19b7-4ab1-b111-75ad639c04ed" providerId="ADAL" clId="{7FCF2236-9679-A741-98AF-2B39BD724271}" dt="2022-07-25T04:03:12.007" v="901" actId="20577"/>
          <ac:spMkLst>
            <pc:docMk/>
            <pc:sldMk cId="2115363033" sldId="1107"/>
            <ac:spMk id="18" creationId="{CDEC6892-2B97-054E-BBD0-0613AB2823BD}"/>
          </ac:spMkLst>
        </pc:spChg>
        <pc:spChg chg="mod">
          <ac:chgData name="Aizhan Kassymova" userId="116eda05-19b7-4ab1-b111-75ad639c04ed" providerId="ADAL" clId="{7FCF2236-9679-A741-98AF-2B39BD724271}" dt="2022-07-25T04:03:04.645" v="897" actId="20577"/>
          <ac:spMkLst>
            <pc:docMk/>
            <pc:sldMk cId="2115363033" sldId="1107"/>
            <ac:spMk id="22" creationId="{C5431D6F-96A3-734C-8517-99FCE98FAD76}"/>
          </ac:spMkLst>
        </pc:spChg>
      </pc:sldChg>
      <pc:sldChg chg="addSp delSp modSp mod modAnim modNotesTx">
        <pc:chgData name="Aizhan Kassymova" userId="116eda05-19b7-4ab1-b111-75ad639c04ed" providerId="ADAL" clId="{7FCF2236-9679-A741-98AF-2B39BD724271}" dt="2022-07-25T06:21:52.715" v="1604" actId="20577"/>
        <pc:sldMkLst>
          <pc:docMk/>
          <pc:sldMk cId="2297664663" sldId="1108"/>
        </pc:sldMkLst>
        <pc:spChg chg="del">
          <ac:chgData name="Aizhan Kassymova" userId="116eda05-19b7-4ab1-b111-75ad639c04ed" providerId="ADAL" clId="{7FCF2236-9679-A741-98AF-2B39BD724271}" dt="2022-07-21T13:58:06.115" v="497" actId="478"/>
          <ac:spMkLst>
            <pc:docMk/>
            <pc:sldMk cId="2297664663" sldId="1108"/>
            <ac:spMk id="5" creationId="{80E309B1-D180-4349-82CA-F509C53B0F79}"/>
          </ac:spMkLst>
        </pc:spChg>
        <pc:spChg chg="add mod">
          <ac:chgData name="Aizhan Kassymova" userId="116eda05-19b7-4ab1-b111-75ad639c04ed" providerId="ADAL" clId="{7FCF2236-9679-A741-98AF-2B39BD724271}" dt="2022-07-21T13:58:06.588" v="498"/>
          <ac:spMkLst>
            <pc:docMk/>
            <pc:sldMk cId="2297664663" sldId="1108"/>
            <ac:spMk id="6" creationId="{DCC4496B-9653-4716-B515-31CAED48D833}"/>
          </ac:spMkLst>
        </pc:spChg>
        <pc:spChg chg="mod">
          <ac:chgData name="Aizhan Kassymova" userId="116eda05-19b7-4ab1-b111-75ad639c04ed" providerId="ADAL" clId="{7FCF2236-9679-A741-98AF-2B39BD724271}" dt="2022-07-25T03:49:33.357" v="636" actId="1076"/>
          <ac:spMkLst>
            <pc:docMk/>
            <pc:sldMk cId="2297664663" sldId="1108"/>
            <ac:spMk id="8" creationId="{E677454B-F21D-4441-9BDE-50D84F4D93FA}"/>
          </ac:spMkLst>
        </pc:spChg>
        <pc:spChg chg="mod">
          <ac:chgData name="Aizhan Kassymova" userId="116eda05-19b7-4ab1-b111-75ad639c04ed" providerId="ADAL" clId="{7FCF2236-9679-A741-98AF-2B39BD724271}" dt="2022-07-21T13:58:56.539" v="510" actId="20577"/>
          <ac:spMkLst>
            <pc:docMk/>
            <pc:sldMk cId="2297664663" sldId="1108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3:47:25.368" v="595" actId="255"/>
          <ac:spMkLst>
            <pc:docMk/>
            <pc:sldMk cId="2297664663" sldId="1108"/>
            <ac:spMk id="10" creationId="{3E733DCA-2522-E341-8697-49ADE10A3FA3}"/>
          </ac:spMkLst>
        </pc:spChg>
      </pc:sldChg>
      <pc:sldChg chg="addSp delSp modSp mod modNotesTx">
        <pc:chgData name="Aizhan Kassymova" userId="116eda05-19b7-4ab1-b111-75ad639c04ed" providerId="ADAL" clId="{7FCF2236-9679-A741-98AF-2B39BD724271}" dt="2022-07-25T06:17:24.967" v="1562" actId="20577"/>
        <pc:sldMkLst>
          <pc:docMk/>
          <pc:sldMk cId="1209334988" sldId="1109"/>
        </pc:sldMkLst>
        <pc:spChg chg="mod">
          <ac:chgData name="Aizhan Kassymova" userId="116eda05-19b7-4ab1-b111-75ad639c04ed" providerId="ADAL" clId="{7FCF2236-9679-A741-98AF-2B39BD724271}" dt="2022-07-21T13:57:25.137" v="488" actId="20577"/>
          <ac:spMkLst>
            <pc:docMk/>
            <pc:sldMk cId="1209334988" sldId="1109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1T13:58:00.212" v="495" actId="478"/>
          <ac:spMkLst>
            <pc:docMk/>
            <pc:sldMk cId="1209334988" sldId="1109"/>
            <ac:spMk id="12" creationId="{01A32920-24D5-DF48-A91B-0520F9191E7C}"/>
          </ac:spMkLst>
        </pc:spChg>
        <pc:spChg chg="add mod">
          <ac:chgData name="Aizhan Kassymova" userId="116eda05-19b7-4ab1-b111-75ad639c04ed" providerId="ADAL" clId="{7FCF2236-9679-A741-98AF-2B39BD724271}" dt="2022-07-21T13:58:00.616" v="496"/>
          <ac:spMkLst>
            <pc:docMk/>
            <pc:sldMk cId="1209334988" sldId="1109"/>
            <ac:spMk id="13" creationId="{17434771-68BF-4F20-B06A-D7182B0E3231}"/>
          </ac:spMkLst>
        </pc:spChg>
        <pc:spChg chg="del mod">
          <ac:chgData name="Aizhan Kassymova" userId="116eda05-19b7-4ab1-b111-75ad639c04ed" providerId="ADAL" clId="{7FCF2236-9679-A741-98AF-2B39BD724271}" dt="2022-07-21T13:57:43.730" v="493" actId="478"/>
          <ac:spMkLst>
            <pc:docMk/>
            <pc:sldMk cId="1209334988" sldId="1109"/>
            <ac:spMk id="133" creationId="{D5CD8C7F-9F1D-3848-BEE3-38D59C4030C6}"/>
          </ac:spMkLst>
        </pc:spChg>
        <pc:picChg chg="add mod">
          <ac:chgData name="Aizhan Kassymova" userId="116eda05-19b7-4ab1-b111-75ad639c04ed" providerId="ADAL" clId="{7FCF2236-9679-A741-98AF-2B39BD724271}" dt="2022-07-21T13:57:48.579" v="494" actId="1076"/>
          <ac:picMkLst>
            <pc:docMk/>
            <pc:sldMk cId="1209334988" sldId="1109"/>
            <ac:picMk id="4" creationId="{FDA1224B-5E7A-C723-B067-5C8C3C434896}"/>
          </ac:picMkLst>
        </pc:picChg>
      </pc:sldChg>
      <pc:sldChg chg="addSp delSp modSp mod modNotesTx">
        <pc:chgData name="Aizhan Kassymova" userId="116eda05-19b7-4ab1-b111-75ad639c04ed" providerId="ADAL" clId="{7FCF2236-9679-A741-98AF-2B39BD724271}" dt="2022-07-25T06:03:08.552" v="1518" actId="20577"/>
        <pc:sldMkLst>
          <pc:docMk/>
          <pc:sldMk cId="596309804" sldId="1110"/>
        </pc:sldMkLst>
        <pc:spChg chg="mod">
          <ac:chgData name="Aizhan Kassymova" userId="116eda05-19b7-4ab1-b111-75ad639c04ed" providerId="ADAL" clId="{7FCF2236-9679-A741-98AF-2B39BD724271}" dt="2022-07-21T13:52:39.891" v="351" actId="20577"/>
          <ac:spMkLst>
            <pc:docMk/>
            <pc:sldMk cId="596309804" sldId="111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1T13:53:14.019" v="355" actId="20577"/>
          <ac:spMkLst>
            <pc:docMk/>
            <pc:sldMk cId="596309804" sldId="1110"/>
            <ac:spMk id="78" creationId="{2933C95F-5827-EE44-BCBB-0C3F4EACA630}"/>
          </ac:spMkLst>
        </pc:spChg>
        <pc:spChg chg="mod">
          <ac:chgData name="Aizhan Kassymova" userId="116eda05-19b7-4ab1-b111-75ad639c04ed" providerId="ADAL" clId="{7FCF2236-9679-A741-98AF-2B39BD724271}" dt="2022-07-21T13:55:08.315" v="375" actId="1076"/>
          <ac:spMkLst>
            <pc:docMk/>
            <pc:sldMk cId="596309804" sldId="1110"/>
            <ac:spMk id="79" creationId="{00C4C8B9-B23B-0F45-80BC-6C453604E658}"/>
          </ac:spMkLst>
        </pc:spChg>
        <pc:spChg chg="del">
          <ac:chgData name="Aizhan Kassymova" userId="116eda05-19b7-4ab1-b111-75ad639c04ed" providerId="ADAL" clId="{7FCF2236-9679-A741-98AF-2B39BD724271}" dt="2022-07-21T13:52:12.520" v="302" actId="478"/>
          <ac:spMkLst>
            <pc:docMk/>
            <pc:sldMk cId="596309804" sldId="1110"/>
            <ac:spMk id="132" creationId="{FB96421F-FAF9-4A47-A990-FB1764E1CE10}"/>
          </ac:spMkLst>
        </pc:spChg>
        <pc:spChg chg="add mod">
          <ac:chgData name="Aizhan Kassymova" userId="116eda05-19b7-4ab1-b111-75ad639c04ed" providerId="ADAL" clId="{7FCF2236-9679-A741-98AF-2B39BD724271}" dt="2022-07-21T13:52:12.901" v="303"/>
          <ac:spMkLst>
            <pc:docMk/>
            <pc:sldMk cId="596309804" sldId="1110"/>
            <ac:spMk id="133" creationId="{145324E2-C35C-3A67-A0A0-327AA94F37BB}"/>
          </ac:spMkLst>
        </pc:spChg>
        <pc:spChg chg="add mod">
          <ac:chgData name="Aizhan Kassymova" userId="116eda05-19b7-4ab1-b111-75ad639c04ed" providerId="ADAL" clId="{7FCF2236-9679-A741-98AF-2B39BD724271}" dt="2022-07-21T13:56:02.079" v="398" actId="1076"/>
          <ac:spMkLst>
            <pc:docMk/>
            <pc:sldMk cId="596309804" sldId="1110"/>
            <ac:spMk id="134" creationId="{6E1362CB-DAE9-8CD2-0E67-376D74ACE19D}"/>
          </ac:spMkLst>
        </pc:spChg>
        <pc:spChg chg="add mod">
          <ac:chgData name="Aizhan Kassymova" userId="116eda05-19b7-4ab1-b111-75ad639c04ed" providerId="ADAL" clId="{7FCF2236-9679-A741-98AF-2B39BD724271}" dt="2022-07-21T13:56:36.821" v="420" actId="1076"/>
          <ac:spMkLst>
            <pc:docMk/>
            <pc:sldMk cId="596309804" sldId="1110"/>
            <ac:spMk id="135" creationId="{93881D1B-65AA-81AF-31DC-516D23572D6D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57" creationId="{D073CDC3-856E-F34F-AD4D-EDC68C2D2897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58" creationId="{4645B38D-9175-AD49-B83F-C3999FDDBD63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60" creationId="{A1C82B36-BF01-F24C-877C-0E2759BF1A57}"/>
          </ac:spMkLst>
        </pc:spChg>
        <pc:spChg chg="mod">
          <ac:chgData name="Aizhan Kassymova" userId="116eda05-19b7-4ab1-b111-75ad639c04ed" providerId="ADAL" clId="{7FCF2236-9679-A741-98AF-2B39BD724271}" dt="2022-07-21T13:56:22.491" v="417" actId="255"/>
          <ac:spMkLst>
            <pc:docMk/>
            <pc:sldMk cId="596309804" sldId="1110"/>
            <ac:spMk id="329" creationId="{EE677E13-F5D8-F64B-8BF4-7DF73BB03D8D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6" creationId="{4564DF36-9849-6946-BAA4-346D46ED3C10}"/>
          </ac:spMkLst>
        </pc:spChg>
        <pc:spChg chg="del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7" creationId="{95B494F8-B148-1E44-ABE8-6EC09DFF7FA9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8" creationId="{1B9214B0-3A96-5243-BB24-2F3F43E20713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9" creationId="{D4C180E7-B105-D24F-9DB1-1A50C299AE0C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0" creationId="{165FB39B-14E6-9043-A51D-266CB4D4D8E2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1" creationId="{B0C3A7D7-CF8F-CD41-B9DD-E546D2C03D79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2" creationId="{079A54A6-69B3-6245-A536-821615DFA168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3" creationId="{50C02768-BE49-0E48-AB58-3ED05EA97C8F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4" creationId="{5765AB2A-57FC-9647-A5F1-3A42797BED8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5" creationId="{1D662A5A-250B-5C43-A940-153B333F97A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6" creationId="{C467817D-72BB-304A-907C-15078ACB986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7" creationId="{C8B9E0B3-EA63-0E42-BAC5-67850547EF64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8" creationId="{43E44E4D-C23B-D34F-9AD2-5DFAD5B50820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9" creationId="{34AACE8E-FCF4-2846-85E1-B707176DB476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60" creationId="{C6EFAB4C-6FC0-5A44-9BD5-6EF789ED3EA2}"/>
          </ac:spMkLst>
        </pc:spChg>
        <pc:spChg chg="mod">
          <ac:chgData name="Aizhan Kassymova" userId="116eda05-19b7-4ab1-b111-75ad639c04ed" providerId="ADAL" clId="{7FCF2236-9679-A741-98AF-2B39BD724271}" dt="2022-07-21T13:56:51.105" v="443" actId="1076"/>
          <ac:spMkLst>
            <pc:docMk/>
            <pc:sldMk cId="596309804" sldId="1110"/>
            <ac:spMk id="370" creationId="{9D22DFF5-0D8D-6349-BC46-AB22D2F2BB01}"/>
          </ac:spMkLst>
        </pc:spChg>
        <pc:spChg chg="mod">
          <ac:chgData name="Aizhan Kassymova" userId="116eda05-19b7-4ab1-b111-75ad639c04ed" providerId="ADAL" clId="{7FCF2236-9679-A741-98AF-2B39BD724271}" dt="2022-07-21T13:56:58.659" v="464" actId="20577"/>
          <ac:spMkLst>
            <pc:docMk/>
            <pc:sldMk cId="596309804" sldId="1110"/>
            <ac:spMk id="371" creationId="{3CCDA2E2-AC99-0045-BA7F-F3C92F51CD14}"/>
          </ac:spMkLst>
        </pc:spChg>
        <pc:spChg chg="mod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4" creationId="{3D96246A-1605-AF45-A4B0-F085DAAC3C51}"/>
          </ac:spMkLst>
        </pc:spChg>
        <pc:spChg chg="del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5" creationId="{5136D042-DF2A-484C-9882-7FBDD9644725}"/>
          </ac:spMkLst>
        </pc:spChg>
        <pc:spChg chg="mod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7" creationId="{85F221FD-96E4-6C47-B178-8A95ACD6B795}"/>
          </ac:spMkLst>
        </pc:spChg>
        <pc:spChg chg="mod">
          <ac:chgData name="Aizhan Kassymova" userId="116eda05-19b7-4ab1-b111-75ad639c04ed" providerId="ADAL" clId="{7FCF2236-9679-A741-98AF-2B39BD724271}" dt="2022-07-21T13:54:12.716" v="365" actId="1076"/>
          <ac:spMkLst>
            <pc:docMk/>
            <pc:sldMk cId="596309804" sldId="1110"/>
            <ac:spMk id="378" creationId="{9BFC42AA-8BB5-8E46-A741-D3C4DA9BB457}"/>
          </ac:spMkLst>
        </pc:spChg>
        <pc:spChg chg="mod">
          <ac:chgData name="Aizhan Kassymova" userId="116eda05-19b7-4ab1-b111-75ad639c04ed" providerId="ADAL" clId="{7FCF2236-9679-A741-98AF-2B39BD724271}" dt="2022-07-21T13:54:05.692" v="364" actId="255"/>
          <ac:spMkLst>
            <pc:docMk/>
            <pc:sldMk cId="596309804" sldId="1110"/>
            <ac:spMk id="379" creationId="{F0BDE075-A22F-B64C-827B-4198952A13ED}"/>
          </ac:spMkLst>
        </pc:spChg>
        <pc:spChg chg="mod">
          <ac:chgData name="Aizhan Kassymova" userId="116eda05-19b7-4ab1-b111-75ad639c04ed" providerId="ADAL" clId="{7FCF2236-9679-A741-98AF-2B39BD724271}" dt="2022-07-21T13:54:43.283" v="372" actId="255"/>
          <ac:spMkLst>
            <pc:docMk/>
            <pc:sldMk cId="596309804" sldId="1110"/>
            <ac:spMk id="380" creationId="{DFD69930-AC55-F14B-9151-A849CFC023A8}"/>
          </ac:spMkLst>
        </pc:spChg>
        <pc:spChg chg="mod">
          <ac:chgData name="Aizhan Kassymova" userId="116eda05-19b7-4ab1-b111-75ad639c04ed" providerId="ADAL" clId="{7FCF2236-9679-A741-98AF-2B39BD724271}" dt="2022-07-21T13:55:12.464" v="376" actId="1076"/>
          <ac:spMkLst>
            <pc:docMk/>
            <pc:sldMk cId="596309804" sldId="1110"/>
            <ac:spMk id="381" creationId="{66D50C27-F2A0-6446-B161-62594C2D18D6}"/>
          </ac:spMkLst>
        </pc:spChg>
        <pc:grpChg chg="mod">
          <ac:chgData name="Aizhan Kassymova" userId="116eda05-19b7-4ab1-b111-75ad639c04ed" providerId="ADAL" clId="{7FCF2236-9679-A741-98AF-2B39BD724271}" dt="2022-07-21T13:55:52.841" v="395" actId="1076"/>
          <ac:grpSpMkLst>
            <pc:docMk/>
            <pc:sldMk cId="596309804" sldId="1110"/>
            <ac:grpSpMk id="255" creationId="{08B09F9F-6FE5-BF42-B610-1A1E41F8BEC8}"/>
          </ac:grpSpMkLst>
        </pc:grpChg>
        <pc:grpChg chg="mod">
          <ac:chgData name="Aizhan Kassymova" userId="116eda05-19b7-4ab1-b111-75ad639c04ed" providerId="ADAL" clId="{7FCF2236-9679-A741-98AF-2B39BD724271}" dt="2022-07-21T13:55:52.841" v="395" actId="1076"/>
          <ac:grpSpMkLst>
            <pc:docMk/>
            <pc:sldMk cId="596309804" sldId="1110"/>
            <ac:grpSpMk id="256" creationId="{CD93400A-6D0D-684A-BBBD-FEAE608B92E1}"/>
          </ac:grpSpMkLst>
        </pc:grpChg>
        <pc:grpChg chg="mod">
          <ac:chgData name="Aizhan Kassymova" userId="116eda05-19b7-4ab1-b111-75ad639c04ed" providerId="ADAL" clId="{7FCF2236-9679-A741-98AF-2B39BD724271}" dt="2022-07-21T13:56:30.978" v="419" actId="478"/>
          <ac:grpSpMkLst>
            <pc:docMk/>
            <pc:sldMk cId="596309804" sldId="1110"/>
            <ac:grpSpMk id="345" creationId="{EEADEB4C-0DE5-7A47-B0C1-F7A8830D9591}"/>
          </ac:grpSpMkLst>
        </pc:grpChg>
        <pc:grpChg chg="mod">
          <ac:chgData name="Aizhan Kassymova" userId="116eda05-19b7-4ab1-b111-75ad639c04ed" providerId="ADAL" clId="{7FCF2236-9679-A741-98AF-2B39BD724271}" dt="2022-07-21T13:55:57.113" v="396" actId="478"/>
          <ac:grpSpMkLst>
            <pc:docMk/>
            <pc:sldMk cId="596309804" sldId="1110"/>
            <ac:grpSpMk id="372" creationId="{6766002A-66B6-B64B-AAEB-F427F3791233}"/>
          </ac:grpSpMkLst>
        </pc:grpChg>
        <pc:grpChg chg="mod">
          <ac:chgData name="Aizhan Kassymova" userId="116eda05-19b7-4ab1-b111-75ad639c04ed" providerId="ADAL" clId="{7FCF2236-9679-A741-98AF-2B39BD724271}" dt="2022-07-21T13:55:57.113" v="396" actId="478"/>
          <ac:grpSpMkLst>
            <pc:docMk/>
            <pc:sldMk cId="596309804" sldId="1110"/>
            <ac:grpSpMk id="373" creationId="{95D43423-E726-764E-8062-2A3551E0959D}"/>
          </ac:grpSpMkLst>
        </pc:grpChg>
        <pc:picChg chg="mod">
          <ac:chgData name="Aizhan Kassymova" userId="116eda05-19b7-4ab1-b111-75ad639c04ed" providerId="ADAL" clId="{7FCF2236-9679-A741-98AF-2B39BD724271}" dt="2022-07-21T13:55:52.841" v="395" actId="1076"/>
          <ac:picMkLst>
            <pc:docMk/>
            <pc:sldMk cId="596309804" sldId="1110"/>
            <ac:picMk id="259" creationId="{1D1523A8-A1B8-B44C-A152-2078AE01C6DF}"/>
          </ac:picMkLst>
        </pc:picChg>
        <pc:picChg chg="mod">
          <ac:chgData name="Aizhan Kassymova" userId="116eda05-19b7-4ab1-b111-75ad639c04ed" providerId="ADAL" clId="{7FCF2236-9679-A741-98AF-2B39BD724271}" dt="2022-07-21T13:55:57.113" v="396" actId="478"/>
          <ac:picMkLst>
            <pc:docMk/>
            <pc:sldMk cId="596309804" sldId="1110"/>
            <ac:picMk id="376" creationId="{5015A0EC-AAF7-5845-870F-AC72079C9D30}"/>
          </ac:picMkLst>
        </pc:picChg>
      </pc:sldChg>
      <pc:sldChg chg="addSp delSp modSp mod modAnim modNotesTx">
        <pc:chgData name="Aizhan Kassymova" userId="116eda05-19b7-4ab1-b111-75ad639c04ed" providerId="ADAL" clId="{7FCF2236-9679-A741-98AF-2B39BD724271}" dt="2022-07-25T06:00:07.731" v="1478" actId="20577"/>
        <pc:sldMkLst>
          <pc:docMk/>
          <pc:sldMk cId="3381831678" sldId="1111"/>
        </pc:sldMkLst>
        <pc:spChg chg="mod">
          <ac:chgData name="Aizhan Kassymova" userId="116eda05-19b7-4ab1-b111-75ad639c04ed" providerId="ADAL" clId="{7FCF2236-9679-A741-98AF-2B39BD724271}" dt="2022-07-21T13:48:00.968" v="8" actId="20577"/>
          <ac:spMkLst>
            <pc:docMk/>
            <pc:sldMk cId="3381831678" sldId="1111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1T13:51:19.577" v="250" actId="20577"/>
          <ac:spMkLst>
            <pc:docMk/>
            <pc:sldMk cId="3381831678" sldId="1111"/>
            <ac:spMk id="14" creationId="{0D81911D-90C6-0740-89E6-FCC1C8669E31}"/>
          </ac:spMkLst>
        </pc:spChg>
        <pc:spChg chg="mod">
          <ac:chgData name="Aizhan Kassymova" userId="116eda05-19b7-4ab1-b111-75ad639c04ed" providerId="ADAL" clId="{7FCF2236-9679-A741-98AF-2B39BD724271}" dt="2022-07-21T13:51:50.836" v="298" actId="20577"/>
          <ac:spMkLst>
            <pc:docMk/>
            <pc:sldMk cId="3381831678" sldId="1111"/>
            <ac:spMk id="23" creationId="{F2867BB2-60F5-864A-8E27-42D477CE115C}"/>
          </ac:spMkLst>
        </pc:spChg>
        <pc:spChg chg="del">
          <ac:chgData name="Aizhan Kassymova" userId="116eda05-19b7-4ab1-b111-75ad639c04ed" providerId="ADAL" clId="{7FCF2236-9679-A741-98AF-2B39BD724271}" dt="2022-07-21T13:52:05.657" v="300" actId="478"/>
          <ac:spMkLst>
            <pc:docMk/>
            <pc:sldMk cId="3381831678" sldId="1111"/>
            <ac:spMk id="98" creationId="{D42AF363-59AE-A349-BD98-DB00532A00F3}"/>
          </ac:spMkLst>
        </pc:spChg>
        <pc:spChg chg="add mod">
          <ac:chgData name="Aizhan Kassymova" userId="116eda05-19b7-4ab1-b111-75ad639c04ed" providerId="ADAL" clId="{7FCF2236-9679-A741-98AF-2B39BD724271}" dt="2022-07-21T13:52:06.160" v="301"/>
          <ac:spMkLst>
            <pc:docMk/>
            <pc:sldMk cId="3381831678" sldId="1111"/>
            <ac:spMk id="99" creationId="{34D94F45-35D4-8425-1DBB-00F0F66C80F5}"/>
          </ac:spMkLst>
        </pc:spChg>
        <pc:spChg chg="mod">
          <ac:chgData name="Aizhan Kassymova" userId="116eda05-19b7-4ab1-b111-75ad639c04ed" providerId="ADAL" clId="{7FCF2236-9679-A741-98AF-2B39BD724271}" dt="2022-07-21T13:51:41.844" v="285" actId="20577"/>
          <ac:spMkLst>
            <pc:docMk/>
            <pc:sldMk cId="3381831678" sldId="1111"/>
            <ac:spMk id="110" creationId="{3B861658-DE9B-9046-ACBD-7560EACF06FA}"/>
          </ac:spMkLst>
        </pc:spChg>
        <pc:spChg chg="mod">
          <ac:chgData name="Aizhan Kassymova" userId="116eda05-19b7-4ab1-b111-75ad639c04ed" providerId="ADAL" clId="{7FCF2236-9679-A741-98AF-2B39BD724271}" dt="2022-07-21T13:51:34.207" v="272" actId="20577"/>
          <ac:spMkLst>
            <pc:docMk/>
            <pc:sldMk cId="3381831678" sldId="1111"/>
            <ac:spMk id="111" creationId="{1AB225C5-3897-CE47-9E7A-F5B2FC51E3DE}"/>
          </ac:spMkLst>
        </pc:spChg>
        <pc:spChg chg="mod">
          <ac:chgData name="Aizhan Kassymova" userId="116eda05-19b7-4ab1-b111-75ad639c04ed" providerId="ADAL" clId="{7FCF2236-9679-A741-98AF-2B39BD724271}" dt="2022-07-21T13:51:01.029" v="210" actId="20577"/>
          <ac:spMkLst>
            <pc:docMk/>
            <pc:sldMk cId="3381831678" sldId="1111"/>
            <ac:spMk id="112" creationId="{40F2207E-339D-D64D-83CD-4CF07C6412A9}"/>
          </ac:spMkLst>
        </pc:spChg>
        <pc:spChg chg="mod">
          <ac:chgData name="Aizhan Kassymova" userId="116eda05-19b7-4ab1-b111-75ad639c04ed" providerId="ADAL" clId="{7FCF2236-9679-A741-98AF-2B39BD724271}" dt="2022-07-21T13:51:06.906" v="222" actId="20577"/>
          <ac:spMkLst>
            <pc:docMk/>
            <pc:sldMk cId="3381831678" sldId="1111"/>
            <ac:spMk id="113" creationId="{59390DD3-9B16-EC4B-86FC-6D12AD88A708}"/>
          </ac:spMkLst>
        </pc:spChg>
        <pc:spChg chg="mod">
          <ac:chgData name="Aizhan Kassymova" userId="116eda05-19b7-4ab1-b111-75ad639c04ed" providerId="ADAL" clId="{7FCF2236-9679-A741-98AF-2B39BD724271}" dt="2022-07-21T13:51:46.597" v="293" actId="20577"/>
          <ac:spMkLst>
            <pc:docMk/>
            <pc:sldMk cId="3381831678" sldId="1111"/>
            <ac:spMk id="115" creationId="{8FEE0406-B0E9-A947-A9BE-28C68378043E}"/>
          </ac:spMkLst>
        </pc:spChg>
        <pc:spChg chg="mod">
          <ac:chgData name="Aizhan Kassymova" userId="116eda05-19b7-4ab1-b111-75ad639c04ed" providerId="ADAL" clId="{7FCF2236-9679-A741-98AF-2B39BD724271}" dt="2022-07-21T13:50:37.917" v="192" actId="255"/>
          <ac:spMkLst>
            <pc:docMk/>
            <pc:sldMk cId="3381831678" sldId="1111"/>
            <ac:spMk id="215" creationId="{38D73E7D-6683-3B49-B9F1-F60777D45BFB}"/>
          </ac:spMkLst>
        </pc:spChg>
      </pc:sldChg>
      <pc:sldChg chg="addSp modSp modNotesTx">
        <pc:chgData name="Aizhan Kassymova" userId="116eda05-19b7-4ab1-b111-75ad639c04ed" providerId="ADAL" clId="{7FCF2236-9679-A741-98AF-2B39BD724271}" dt="2022-07-25T05:58:13.883" v="1467" actId="20577"/>
        <pc:sldMkLst>
          <pc:docMk/>
          <pc:sldMk cId="2720633737" sldId="1112"/>
        </pc:sldMkLst>
        <pc:spChg chg="add mod">
          <ac:chgData name="Aizhan Kassymova" userId="116eda05-19b7-4ab1-b111-75ad639c04ed" providerId="ADAL" clId="{7FCF2236-9679-A741-98AF-2B39BD724271}" dt="2022-07-21T13:52:00.944" v="299"/>
          <ac:spMkLst>
            <pc:docMk/>
            <pc:sldMk cId="2720633737" sldId="1112"/>
            <ac:spMk id="223" creationId="{B4A079F7-43D9-8B25-BC57-73A058B5278F}"/>
          </ac:spMkLst>
        </pc:spChg>
      </pc:sldChg>
      <pc:sldChg chg="modNotesTx">
        <pc:chgData name="Aizhan Kassymova" userId="116eda05-19b7-4ab1-b111-75ad639c04ed" providerId="ADAL" clId="{7FCF2236-9679-A741-98AF-2B39BD724271}" dt="2022-07-25T05:49:47.808" v="1369" actId="20577"/>
        <pc:sldMkLst>
          <pc:docMk/>
          <pc:sldMk cId="3491443387" sldId="1113"/>
        </pc:sldMkLst>
      </pc:sldChg>
      <pc:sldChg chg="delSp modSp new mod">
        <pc:chgData name="Aizhan Kassymova" userId="116eda05-19b7-4ab1-b111-75ad639c04ed" providerId="ADAL" clId="{7FCF2236-9679-A741-98AF-2B39BD724271}" dt="2022-07-25T06:57:21.515" v="1696" actId="478"/>
        <pc:sldMkLst>
          <pc:docMk/>
          <pc:sldMk cId="1400790640" sldId="1116"/>
        </pc:sldMkLst>
        <pc:spChg chg="mod">
          <ac:chgData name="Aizhan Kassymova" userId="116eda05-19b7-4ab1-b111-75ad639c04ed" providerId="ADAL" clId="{7FCF2236-9679-A741-98AF-2B39BD724271}" dt="2022-07-25T06:57:09.159" v="1695" actId="20577"/>
          <ac:spMkLst>
            <pc:docMk/>
            <pc:sldMk cId="1400790640" sldId="1116"/>
            <ac:spMk id="2" creationId="{45B0563D-304B-1120-D786-552FA4F8E352}"/>
          </ac:spMkLst>
        </pc:spChg>
        <pc:spChg chg="del">
          <ac:chgData name="Aizhan Kassymova" userId="116eda05-19b7-4ab1-b111-75ad639c04ed" providerId="ADAL" clId="{7FCF2236-9679-A741-98AF-2B39BD724271}" dt="2022-07-25T06:57:21.515" v="1696" actId="478"/>
          <ac:spMkLst>
            <pc:docMk/>
            <pc:sldMk cId="1400790640" sldId="1116"/>
            <ac:spMk id="3" creationId="{994D126E-B73C-8810-D467-0AF6FBBE1C0F}"/>
          </ac:spMkLst>
        </pc:spChg>
      </pc:sldChg>
    </pc:docChg>
  </pc:docChgLst>
  <pc:docChgLst>
    <pc:chgData name="Aizhan Kassymova" userId="116eda05-19b7-4ab1-b111-75ad639c04ed" providerId="ADAL" clId="{4A91CBEC-88DC-F640-BDB6-7F5E376169E4}"/>
    <pc:docChg chg="undo custSel addSld delSld modSld">
      <pc:chgData name="Aizhan Kassymova" userId="116eda05-19b7-4ab1-b111-75ad639c04ed" providerId="ADAL" clId="{4A91CBEC-88DC-F640-BDB6-7F5E376169E4}" dt="2022-10-10T18:53:20.595" v="1027" actId="20577"/>
      <pc:docMkLst>
        <pc:docMk/>
      </pc:docMkLst>
      <pc:sldChg chg="modNotesTx">
        <pc:chgData name="Aizhan Kassymova" userId="116eda05-19b7-4ab1-b111-75ad639c04ed" providerId="ADAL" clId="{4A91CBEC-88DC-F640-BDB6-7F5E376169E4}" dt="2022-10-10T18:53:20.595" v="1027" actId="20577"/>
        <pc:sldMkLst>
          <pc:docMk/>
          <pc:sldMk cId="692421666" sldId="962"/>
        </pc:sldMkLst>
      </pc:sldChg>
      <pc:sldChg chg="modSp mod modNotesTx">
        <pc:chgData name="Aizhan Kassymova" userId="116eda05-19b7-4ab1-b111-75ad639c04ed" providerId="ADAL" clId="{4A91CBEC-88DC-F640-BDB6-7F5E376169E4}" dt="2022-10-10T16:52:45.726" v="7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4A91CBEC-88DC-F640-BDB6-7F5E376169E4}" dt="2022-10-10T16:51:46.066" v="18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 del">
        <pc:chgData name="Aizhan Kassymova" userId="116eda05-19b7-4ab1-b111-75ad639c04ed" providerId="ADAL" clId="{4A91CBEC-88DC-F640-BDB6-7F5E376169E4}" dt="2022-10-10T16:51:50.283" v="23" actId="2696"/>
        <pc:sldMkLst>
          <pc:docMk/>
          <pc:sldMk cId="872649241" sldId="1062"/>
        </pc:sldMkLst>
      </pc:sldChg>
      <pc:sldChg chg="add del">
        <pc:chgData name="Aizhan Kassymova" userId="116eda05-19b7-4ab1-b111-75ad639c04ed" providerId="ADAL" clId="{4A91CBEC-88DC-F640-BDB6-7F5E376169E4}" dt="2022-10-10T16:51:50.604" v="24" actId="2696"/>
        <pc:sldMkLst>
          <pc:docMk/>
          <pc:sldMk cId="1599882378" sldId="1063"/>
        </pc:sldMkLst>
      </pc:sldChg>
      <pc:sldChg chg="del">
        <pc:chgData name="Aizhan Kassymova" userId="116eda05-19b7-4ab1-b111-75ad639c04ed" providerId="ADAL" clId="{4A91CBEC-88DC-F640-BDB6-7F5E376169E4}" dt="2022-10-10T16:51:51.222" v="25" actId="2696"/>
        <pc:sldMkLst>
          <pc:docMk/>
          <pc:sldMk cId="851839459" sldId="1064"/>
        </pc:sldMkLst>
      </pc:sldChg>
      <pc:sldChg chg="del">
        <pc:chgData name="Aizhan Kassymova" userId="116eda05-19b7-4ab1-b111-75ad639c04ed" providerId="ADAL" clId="{4A91CBEC-88DC-F640-BDB6-7F5E376169E4}" dt="2022-10-10T16:51:51.894" v="27" actId="2696"/>
        <pc:sldMkLst>
          <pc:docMk/>
          <pc:sldMk cId="157211550" sldId="1065"/>
        </pc:sldMkLst>
      </pc:sldChg>
      <pc:sldChg chg="del">
        <pc:chgData name="Aizhan Kassymova" userId="116eda05-19b7-4ab1-b111-75ad639c04ed" providerId="ADAL" clId="{4A91CBEC-88DC-F640-BDB6-7F5E376169E4}" dt="2022-10-10T16:51:51.585" v="26" actId="2696"/>
        <pc:sldMkLst>
          <pc:docMk/>
          <pc:sldMk cId="194831037" sldId="1066"/>
        </pc:sldMkLst>
      </pc:sldChg>
      <pc:sldChg chg="del">
        <pc:chgData name="Aizhan Kassymova" userId="116eda05-19b7-4ab1-b111-75ad639c04ed" providerId="ADAL" clId="{4A91CBEC-88DC-F640-BDB6-7F5E376169E4}" dt="2022-10-10T16:51:52.178" v="28" actId="2696"/>
        <pc:sldMkLst>
          <pc:docMk/>
          <pc:sldMk cId="3006643232" sldId="1067"/>
        </pc:sldMkLst>
      </pc:sldChg>
      <pc:sldChg chg="del">
        <pc:chgData name="Aizhan Kassymova" userId="116eda05-19b7-4ab1-b111-75ad639c04ed" providerId="ADAL" clId="{4A91CBEC-88DC-F640-BDB6-7F5E376169E4}" dt="2022-10-10T16:51:52.685" v="30" actId="2696"/>
        <pc:sldMkLst>
          <pc:docMk/>
          <pc:sldMk cId="741472006" sldId="1068"/>
        </pc:sldMkLst>
      </pc:sldChg>
      <pc:sldChg chg="del">
        <pc:chgData name="Aizhan Kassymova" userId="116eda05-19b7-4ab1-b111-75ad639c04ed" providerId="ADAL" clId="{4A91CBEC-88DC-F640-BDB6-7F5E376169E4}" dt="2022-10-10T16:51:53.707" v="31" actId="2696"/>
        <pc:sldMkLst>
          <pc:docMk/>
          <pc:sldMk cId="3815305498" sldId="1069"/>
        </pc:sldMkLst>
      </pc:sldChg>
      <pc:sldChg chg="del">
        <pc:chgData name="Aizhan Kassymova" userId="116eda05-19b7-4ab1-b111-75ad639c04ed" providerId="ADAL" clId="{4A91CBEC-88DC-F640-BDB6-7F5E376169E4}" dt="2022-10-10T16:51:54.088" v="32" actId="2696"/>
        <pc:sldMkLst>
          <pc:docMk/>
          <pc:sldMk cId="3967303939" sldId="1070"/>
        </pc:sldMkLst>
      </pc:sldChg>
      <pc:sldChg chg="del">
        <pc:chgData name="Aizhan Kassymova" userId="116eda05-19b7-4ab1-b111-75ad639c04ed" providerId="ADAL" clId="{4A91CBEC-88DC-F640-BDB6-7F5E376169E4}" dt="2022-10-10T16:51:54.503" v="33" actId="2696"/>
        <pc:sldMkLst>
          <pc:docMk/>
          <pc:sldMk cId="641017816" sldId="1071"/>
        </pc:sldMkLst>
      </pc:sldChg>
      <pc:sldChg chg="del">
        <pc:chgData name="Aizhan Kassymova" userId="116eda05-19b7-4ab1-b111-75ad639c04ed" providerId="ADAL" clId="{4A91CBEC-88DC-F640-BDB6-7F5E376169E4}" dt="2022-10-10T16:51:54.925" v="34" actId="2696"/>
        <pc:sldMkLst>
          <pc:docMk/>
          <pc:sldMk cId="3454344377" sldId="1072"/>
        </pc:sldMkLst>
      </pc:sldChg>
      <pc:sldChg chg="del">
        <pc:chgData name="Aizhan Kassymova" userId="116eda05-19b7-4ab1-b111-75ad639c04ed" providerId="ADAL" clId="{4A91CBEC-88DC-F640-BDB6-7F5E376169E4}" dt="2022-10-10T16:51:55.344" v="35" actId="2696"/>
        <pc:sldMkLst>
          <pc:docMk/>
          <pc:sldMk cId="3964008038" sldId="1073"/>
        </pc:sldMkLst>
      </pc:sldChg>
      <pc:sldChg chg="del">
        <pc:chgData name="Aizhan Kassymova" userId="116eda05-19b7-4ab1-b111-75ad639c04ed" providerId="ADAL" clId="{4A91CBEC-88DC-F640-BDB6-7F5E376169E4}" dt="2022-10-10T16:51:55.825" v="36" actId="2696"/>
        <pc:sldMkLst>
          <pc:docMk/>
          <pc:sldMk cId="1046636418" sldId="1074"/>
        </pc:sldMkLst>
      </pc:sldChg>
      <pc:sldChg chg="del">
        <pc:chgData name="Aizhan Kassymova" userId="116eda05-19b7-4ab1-b111-75ad639c04ed" providerId="ADAL" clId="{4A91CBEC-88DC-F640-BDB6-7F5E376169E4}" dt="2022-10-10T16:51:56.415" v="37" actId="2696"/>
        <pc:sldMkLst>
          <pc:docMk/>
          <pc:sldMk cId="2033837956" sldId="1075"/>
        </pc:sldMkLst>
      </pc:sldChg>
      <pc:sldChg chg="del">
        <pc:chgData name="Aizhan Kassymova" userId="116eda05-19b7-4ab1-b111-75ad639c04ed" providerId="ADAL" clId="{4A91CBEC-88DC-F640-BDB6-7F5E376169E4}" dt="2022-10-10T16:51:57.237" v="38" actId="2696"/>
        <pc:sldMkLst>
          <pc:docMk/>
          <pc:sldMk cId="1411020792" sldId="1076"/>
        </pc:sldMkLst>
      </pc:sldChg>
      <pc:sldChg chg="del">
        <pc:chgData name="Aizhan Kassymova" userId="116eda05-19b7-4ab1-b111-75ad639c04ed" providerId="ADAL" clId="{4A91CBEC-88DC-F640-BDB6-7F5E376169E4}" dt="2022-10-10T16:51:59.743" v="42" actId="2696"/>
        <pc:sldMkLst>
          <pc:docMk/>
          <pc:sldMk cId="2609423714" sldId="1078"/>
        </pc:sldMkLst>
      </pc:sldChg>
      <pc:sldChg chg="del">
        <pc:chgData name="Aizhan Kassymova" userId="116eda05-19b7-4ab1-b111-75ad639c04ed" providerId="ADAL" clId="{4A91CBEC-88DC-F640-BDB6-7F5E376169E4}" dt="2022-10-10T16:52:00.222" v="43" actId="2696"/>
        <pc:sldMkLst>
          <pc:docMk/>
          <pc:sldMk cId="3176818723" sldId="1079"/>
        </pc:sldMkLst>
      </pc:sldChg>
      <pc:sldChg chg="del">
        <pc:chgData name="Aizhan Kassymova" userId="116eda05-19b7-4ab1-b111-75ad639c04ed" providerId="ADAL" clId="{4A91CBEC-88DC-F640-BDB6-7F5E376169E4}" dt="2022-10-10T16:51:52.417" v="29" actId="2696"/>
        <pc:sldMkLst>
          <pc:docMk/>
          <pc:sldMk cId="1572850286" sldId="1083"/>
        </pc:sldMkLst>
      </pc:sldChg>
      <pc:sldChg chg="modNotesTx">
        <pc:chgData name="Aizhan Kassymova" userId="116eda05-19b7-4ab1-b111-75ad639c04ed" providerId="ADAL" clId="{4A91CBEC-88DC-F640-BDB6-7F5E376169E4}" dt="2022-10-10T17:07:04.546" v="139" actId="20577"/>
        <pc:sldMkLst>
          <pc:docMk/>
          <pc:sldMk cId="1655807673" sldId="1098"/>
        </pc:sldMkLst>
      </pc:sldChg>
      <pc:sldChg chg="del">
        <pc:chgData name="Aizhan Kassymova" userId="116eda05-19b7-4ab1-b111-75ad639c04ed" providerId="ADAL" clId="{4A91CBEC-88DC-F640-BDB6-7F5E376169E4}" dt="2022-10-10T17:12:56.825" v="144" actId="2696"/>
        <pc:sldMkLst>
          <pc:docMk/>
          <pc:sldMk cId="4149900099" sldId="1100"/>
        </pc:sldMkLst>
      </pc:sldChg>
      <pc:sldChg chg="del">
        <pc:chgData name="Aizhan Kassymova" userId="116eda05-19b7-4ab1-b111-75ad639c04ed" providerId="ADAL" clId="{4A91CBEC-88DC-F640-BDB6-7F5E376169E4}" dt="2022-10-10T17:11:18.804" v="140" actId="2696"/>
        <pc:sldMkLst>
          <pc:docMk/>
          <pc:sldMk cId="3889836024" sldId="1101"/>
        </pc:sldMkLst>
      </pc:sldChg>
      <pc:sldChg chg="del">
        <pc:chgData name="Aizhan Kassymova" userId="116eda05-19b7-4ab1-b111-75ad639c04ed" providerId="ADAL" clId="{4A91CBEC-88DC-F640-BDB6-7F5E376169E4}" dt="2022-10-10T17:11:19.500" v="141" actId="2696"/>
        <pc:sldMkLst>
          <pc:docMk/>
          <pc:sldMk cId="1392302043" sldId="1102"/>
        </pc:sldMkLst>
      </pc:sldChg>
      <pc:sldChg chg="del">
        <pc:chgData name="Aizhan Kassymova" userId="116eda05-19b7-4ab1-b111-75ad639c04ed" providerId="ADAL" clId="{4A91CBEC-88DC-F640-BDB6-7F5E376169E4}" dt="2022-10-10T16:51:58.423" v="40" actId="2696"/>
        <pc:sldMkLst>
          <pc:docMk/>
          <pc:sldMk cId="1832024334" sldId="1103"/>
        </pc:sldMkLst>
      </pc:sldChg>
      <pc:sldChg chg="addSp delSp modSp mod delAnim modNotesTx">
        <pc:chgData name="Aizhan Kassymova" userId="116eda05-19b7-4ab1-b111-75ad639c04ed" providerId="ADAL" clId="{4A91CBEC-88DC-F640-BDB6-7F5E376169E4}" dt="2022-10-10T17:31:17.018" v="206" actId="1076"/>
        <pc:sldMkLst>
          <pc:docMk/>
          <pc:sldMk cId="4220746574" sldId="1104"/>
        </pc:sldMkLst>
        <pc:spChg chg="mod">
          <ac:chgData name="Aizhan Kassymova" userId="116eda05-19b7-4ab1-b111-75ad639c04ed" providerId="ADAL" clId="{4A91CBEC-88DC-F640-BDB6-7F5E376169E4}" dt="2022-10-10T17:31:17.018" v="206" actId="1076"/>
          <ac:spMkLst>
            <pc:docMk/>
            <pc:sldMk cId="4220746574" sldId="1104"/>
            <ac:spMk id="2" creationId="{3B8CD900-19EC-824C-BF74-AADFBF5A172E}"/>
          </ac:spMkLst>
        </pc:spChg>
        <pc:spChg chg="del">
          <ac:chgData name="Aizhan Kassymova" userId="116eda05-19b7-4ab1-b111-75ad639c04ed" providerId="ADAL" clId="{4A91CBEC-88DC-F640-BDB6-7F5E376169E4}" dt="2022-10-10T17:30:31.950" v="149" actId="478"/>
          <ac:spMkLst>
            <pc:docMk/>
            <pc:sldMk cId="4220746574" sldId="1104"/>
            <ac:spMk id="6" creationId="{93E50F9F-34A2-434D-9CCF-7D058EEE958D}"/>
          </ac:spMkLst>
        </pc:spChg>
        <pc:spChg chg="del">
          <ac:chgData name="Aizhan Kassymova" userId="116eda05-19b7-4ab1-b111-75ad639c04ed" providerId="ADAL" clId="{4A91CBEC-88DC-F640-BDB6-7F5E376169E4}" dt="2022-10-10T17:30:34.421" v="150" actId="478"/>
          <ac:spMkLst>
            <pc:docMk/>
            <pc:sldMk cId="4220746574" sldId="1104"/>
            <ac:spMk id="7" creationId="{DA35D0F5-641B-DD43-98AE-2CF2FD980706}"/>
          </ac:spMkLst>
        </pc:spChg>
        <pc:spChg chg="del">
          <ac:chgData name="Aizhan Kassymova" userId="116eda05-19b7-4ab1-b111-75ad639c04ed" providerId="ADAL" clId="{4A91CBEC-88DC-F640-BDB6-7F5E376169E4}" dt="2022-10-10T17:30:36.412" v="151" actId="478"/>
          <ac:spMkLst>
            <pc:docMk/>
            <pc:sldMk cId="4220746574" sldId="1104"/>
            <ac:spMk id="8" creationId="{7626FEA2-2ED1-6640-83D4-E13C73302CE0}"/>
          </ac:spMkLst>
        </pc:spChg>
        <pc:picChg chg="add mod">
          <ac:chgData name="Aizhan Kassymova" userId="116eda05-19b7-4ab1-b111-75ad639c04ed" providerId="ADAL" clId="{4A91CBEC-88DC-F640-BDB6-7F5E376169E4}" dt="2022-10-10T17:30:46.101" v="154" actId="1076"/>
          <ac:picMkLst>
            <pc:docMk/>
            <pc:sldMk cId="4220746574" sldId="1104"/>
            <ac:picMk id="4" creationId="{C8E85DF5-D4C9-CB28-B639-EC0E3CF00DFB}"/>
          </ac:picMkLst>
        </pc:picChg>
      </pc:sldChg>
      <pc:sldChg chg="modNotesTx">
        <pc:chgData name="Aizhan Kassymova" userId="116eda05-19b7-4ab1-b111-75ad639c04ed" providerId="ADAL" clId="{4A91CBEC-88DC-F640-BDB6-7F5E376169E4}" dt="2022-10-10T17:50:31.752" v="330" actId="20577"/>
        <pc:sldMkLst>
          <pc:docMk/>
          <pc:sldMk cId="4238811993" sldId="1106"/>
        </pc:sldMkLst>
      </pc:sldChg>
      <pc:sldChg chg="modNotesTx">
        <pc:chgData name="Aizhan Kassymova" userId="116eda05-19b7-4ab1-b111-75ad639c04ed" providerId="ADAL" clId="{4A91CBEC-88DC-F640-BDB6-7F5E376169E4}" dt="2022-10-10T17:52:10.299" v="336" actId="20577"/>
        <pc:sldMkLst>
          <pc:docMk/>
          <pc:sldMk cId="3143968552" sldId="1107"/>
        </pc:sldMkLst>
      </pc:sldChg>
      <pc:sldChg chg="addSp delSp modSp del mod addAnim delAnim">
        <pc:chgData name="Aizhan Kassymova" userId="116eda05-19b7-4ab1-b111-75ad639c04ed" providerId="ADAL" clId="{4A91CBEC-88DC-F640-BDB6-7F5E376169E4}" dt="2022-10-10T17:46:49.633" v="272" actId="2696"/>
        <pc:sldMkLst>
          <pc:docMk/>
          <pc:sldMk cId="1771317826" sldId="1108"/>
        </pc:sldMkLst>
        <pc:spChg chg="mod">
          <ac:chgData name="Aizhan Kassymova" userId="116eda05-19b7-4ab1-b111-75ad639c04ed" providerId="ADAL" clId="{4A91CBEC-88DC-F640-BDB6-7F5E376169E4}" dt="2022-10-10T17:42:18.451" v="271" actId="20577"/>
          <ac:spMkLst>
            <pc:docMk/>
            <pc:sldMk cId="1771317826" sldId="1108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4A91CBEC-88DC-F640-BDB6-7F5E376169E4}" dt="2022-10-10T17:36:47.117" v="207" actId="478"/>
          <ac:spMkLst>
            <pc:docMk/>
            <pc:sldMk cId="1771317826" sldId="1108"/>
            <ac:spMk id="4" creationId="{446007AE-16BF-5641-9533-FDFCED5467B7}"/>
          </ac:spMkLst>
        </pc:spChg>
        <pc:spChg chg="del">
          <ac:chgData name="Aizhan Kassymova" userId="116eda05-19b7-4ab1-b111-75ad639c04ed" providerId="ADAL" clId="{4A91CBEC-88DC-F640-BDB6-7F5E376169E4}" dt="2022-10-10T17:36:48.065" v="208" actId="478"/>
          <ac:spMkLst>
            <pc:docMk/>
            <pc:sldMk cId="1771317826" sldId="1108"/>
            <ac:spMk id="12" creationId="{4788DE70-9425-C941-B687-5CDA29AFB818}"/>
          </ac:spMkLst>
        </pc:spChg>
        <pc:spChg chg="del">
          <ac:chgData name="Aizhan Kassymova" userId="116eda05-19b7-4ab1-b111-75ad639c04ed" providerId="ADAL" clId="{4A91CBEC-88DC-F640-BDB6-7F5E376169E4}" dt="2022-10-10T17:36:49.308" v="209" actId="478"/>
          <ac:spMkLst>
            <pc:docMk/>
            <pc:sldMk cId="1771317826" sldId="1108"/>
            <ac:spMk id="13" creationId="{8A265DF2-3FEE-3D4C-9E18-1D8A86817D23}"/>
          </ac:spMkLst>
        </pc:spChg>
        <pc:spChg chg="del mod">
          <ac:chgData name="Aizhan Kassymova" userId="116eda05-19b7-4ab1-b111-75ad639c04ed" providerId="ADAL" clId="{4A91CBEC-88DC-F640-BDB6-7F5E376169E4}" dt="2022-10-10T17:41:11.452" v="213" actId="478"/>
          <ac:spMkLst>
            <pc:docMk/>
            <pc:sldMk cId="1771317826" sldId="1108"/>
            <ac:spMk id="43" creationId="{0C54E9E4-D2A0-C64E-B652-DCC0E63DDD71}"/>
          </ac:spMkLst>
        </pc:spChg>
        <pc:spChg chg="del">
          <ac:chgData name="Aizhan Kassymova" userId="116eda05-19b7-4ab1-b111-75ad639c04ed" providerId="ADAL" clId="{4A91CBEC-88DC-F640-BDB6-7F5E376169E4}" dt="2022-10-10T17:41:14.058" v="214" actId="478"/>
          <ac:spMkLst>
            <pc:docMk/>
            <pc:sldMk cId="1771317826" sldId="1108"/>
            <ac:spMk id="44" creationId="{7D1A8937-7497-E947-B481-036DB6905786}"/>
          </ac:spMkLst>
        </pc:spChg>
        <pc:spChg chg="del">
          <ac:chgData name="Aizhan Kassymova" userId="116eda05-19b7-4ab1-b111-75ad639c04ed" providerId="ADAL" clId="{4A91CBEC-88DC-F640-BDB6-7F5E376169E4}" dt="2022-10-10T17:41:20.207" v="221" actId="478"/>
          <ac:spMkLst>
            <pc:docMk/>
            <pc:sldMk cId="1771317826" sldId="1108"/>
            <ac:spMk id="45" creationId="{B5C333E2-4347-8B41-A67B-31280E7B23CD}"/>
          </ac:spMkLst>
        </pc:spChg>
        <pc:spChg chg="del mod">
          <ac:chgData name="Aizhan Kassymova" userId="116eda05-19b7-4ab1-b111-75ad639c04ed" providerId="ADAL" clId="{4A91CBEC-88DC-F640-BDB6-7F5E376169E4}" dt="2022-10-10T17:41:16.306" v="217" actId="478"/>
          <ac:spMkLst>
            <pc:docMk/>
            <pc:sldMk cId="1771317826" sldId="1108"/>
            <ac:spMk id="46" creationId="{A3C87D27-55A1-0740-A388-14FABFDCAECD}"/>
          </ac:spMkLst>
        </pc:spChg>
        <pc:spChg chg="del">
          <ac:chgData name="Aizhan Kassymova" userId="116eda05-19b7-4ab1-b111-75ad639c04ed" providerId="ADAL" clId="{4A91CBEC-88DC-F640-BDB6-7F5E376169E4}" dt="2022-10-10T17:41:17.031" v="218" actId="478"/>
          <ac:spMkLst>
            <pc:docMk/>
            <pc:sldMk cId="1771317826" sldId="1108"/>
            <ac:spMk id="47" creationId="{BAEE28BF-45B4-7B4F-8643-BEFCF1817DB3}"/>
          </ac:spMkLst>
        </pc:spChg>
        <pc:spChg chg="del">
          <ac:chgData name="Aizhan Kassymova" userId="116eda05-19b7-4ab1-b111-75ad639c04ed" providerId="ADAL" clId="{4A91CBEC-88DC-F640-BDB6-7F5E376169E4}" dt="2022-10-10T17:41:18.120" v="219" actId="478"/>
          <ac:spMkLst>
            <pc:docMk/>
            <pc:sldMk cId="1771317826" sldId="1108"/>
            <ac:spMk id="48" creationId="{497F621D-E3C3-D549-BCDE-B1C658BA2FF8}"/>
          </ac:spMkLst>
        </pc:spChg>
        <pc:spChg chg="del">
          <ac:chgData name="Aizhan Kassymova" userId="116eda05-19b7-4ab1-b111-75ad639c04ed" providerId="ADAL" clId="{4A91CBEC-88DC-F640-BDB6-7F5E376169E4}" dt="2022-10-10T17:41:19.006" v="220" actId="478"/>
          <ac:spMkLst>
            <pc:docMk/>
            <pc:sldMk cId="1771317826" sldId="1108"/>
            <ac:spMk id="49" creationId="{B5CA7B9A-CEFE-9440-989C-72777EDC3F97}"/>
          </ac:spMkLst>
        </pc:spChg>
        <pc:picChg chg="add mod">
          <ac:chgData name="Aizhan Kassymova" userId="116eda05-19b7-4ab1-b111-75ad639c04ed" providerId="ADAL" clId="{4A91CBEC-88DC-F640-BDB6-7F5E376169E4}" dt="2022-10-10T17:41:39.896" v="227" actId="1076"/>
          <ac:picMkLst>
            <pc:docMk/>
            <pc:sldMk cId="1771317826" sldId="1108"/>
            <ac:picMk id="5" creationId="{717F0DEC-CD0C-25FC-F89D-2BA4EF913084}"/>
          </ac:picMkLst>
        </pc:picChg>
      </pc:sldChg>
      <pc:sldChg chg="modNotesTx">
        <pc:chgData name="Aizhan Kassymova" userId="116eda05-19b7-4ab1-b111-75ad639c04ed" providerId="ADAL" clId="{4A91CBEC-88DC-F640-BDB6-7F5E376169E4}" dt="2022-10-10T17:55:18.534" v="344" actId="20577"/>
        <pc:sldMkLst>
          <pc:docMk/>
          <pc:sldMk cId="1196614868" sldId="1110"/>
        </pc:sldMkLst>
      </pc:sldChg>
      <pc:sldChg chg="modNotesTx">
        <pc:chgData name="Aizhan Kassymova" userId="116eda05-19b7-4ab1-b111-75ad639c04ed" providerId="ADAL" clId="{4A91CBEC-88DC-F640-BDB6-7F5E376169E4}" dt="2022-10-10T18:06:10.228" v="363" actId="20577"/>
        <pc:sldMkLst>
          <pc:docMk/>
          <pc:sldMk cId="14476340" sldId="1112"/>
        </pc:sldMkLst>
      </pc:sldChg>
      <pc:sldChg chg="modNotesTx">
        <pc:chgData name="Aizhan Kassymova" userId="116eda05-19b7-4ab1-b111-75ad639c04ed" providerId="ADAL" clId="{4A91CBEC-88DC-F640-BDB6-7F5E376169E4}" dt="2022-10-10T18:15:47.854" v="413" actId="20577"/>
        <pc:sldMkLst>
          <pc:docMk/>
          <pc:sldMk cId="4217487287" sldId="1113"/>
        </pc:sldMkLst>
      </pc:sldChg>
      <pc:sldChg chg="modNotesTx">
        <pc:chgData name="Aizhan Kassymova" userId="116eda05-19b7-4ab1-b111-75ad639c04ed" providerId="ADAL" clId="{4A91CBEC-88DC-F640-BDB6-7F5E376169E4}" dt="2022-10-10T18:25:15.163" v="500" actId="20577"/>
        <pc:sldMkLst>
          <pc:docMk/>
          <pc:sldMk cId="2492069188" sldId="1114"/>
        </pc:sldMkLst>
      </pc:sldChg>
      <pc:sldChg chg="del modNotesTx">
        <pc:chgData name="Aizhan Kassymova" userId="116eda05-19b7-4ab1-b111-75ad639c04ed" providerId="ADAL" clId="{4A91CBEC-88DC-F640-BDB6-7F5E376169E4}" dt="2022-10-10T18:42:21.310" v="629" actId="2696"/>
        <pc:sldMkLst>
          <pc:docMk/>
          <pc:sldMk cId="715478469" sldId="1116"/>
        </pc:sldMkLst>
      </pc:sldChg>
      <pc:sldChg chg="modNotesTx">
        <pc:chgData name="Aizhan Kassymova" userId="116eda05-19b7-4ab1-b111-75ad639c04ed" providerId="ADAL" clId="{4A91CBEC-88DC-F640-BDB6-7F5E376169E4}" dt="2022-10-10T18:47:01.581" v="642" actId="20577"/>
        <pc:sldMkLst>
          <pc:docMk/>
          <pc:sldMk cId="1042331655" sldId="1117"/>
        </pc:sldMkLst>
      </pc:sldChg>
      <pc:sldChg chg="addSp modSp mod modNotesTx">
        <pc:chgData name="Aizhan Kassymova" userId="116eda05-19b7-4ab1-b111-75ad639c04ed" providerId="ADAL" clId="{4A91CBEC-88DC-F640-BDB6-7F5E376169E4}" dt="2022-10-10T18:37:34.426" v="622" actId="20577"/>
        <pc:sldMkLst>
          <pc:docMk/>
          <pc:sldMk cId="2657671931" sldId="1119"/>
        </pc:sldMkLst>
        <pc:spChg chg="mod">
          <ac:chgData name="Aizhan Kassymova" userId="116eda05-19b7-4ab1-b111-75ad639c04ed" providerId="ADAL" clId="{4A91CBEC-88DC-F640-BDB6-7F5E376169E4}" dt="2022-10-10T18:35:58.094" v="581" actId="14100"/>
          <ac:spMkLst>
            <pc:docMk/>
            <pc:sldMk cId="2657671931" sldId="1119"/>
            <ac:spMk id="47" creationId="{B20BADCC-1032-9A48-BC43-B4E1275E4EDF}"/>
          </ac:spMkLst>
        </pc:spChg>
        <pc:picChg chg="add mod">
          <ac:chgData name="Aizhan Kassymova" userId="116eda05-19b7-4ab1-b111-75ad639c04ed" providerId="ADAL" clId="{4A91CBEC-88DC-F640-BDB6-7F5E376169E4}" dt="2022-10-10T18:35:53.852" v="580" actId="1076"/>
          <ac:picMkLst>
            <pc:docMk/>
            <pc:sldMk cId="2657671931" sldId="1119"/>
            <ac:picMk id="4" creationId="{BA6EDB6D-A350-1936-D7FA-92B845EDFADD}"/>
          </ac:picMkLst>
        </pc:picChg>
      </pc:sldChg>
      <pc:sldChg chg="modNotesTx">
        <pc:chgData name="Aizhan Kassymova" userId="116eda05-19b7-4ab1-b111-75ad639c04ed" providerId="ADAL" clId="{4A91CBEC-88DC-F640-BDB6-7F5E376169E4}" dt="2022-10-10T18:18:52.863" v="439" actId="20577"/>
        <pc:sldMkLst>
          <pc:docMk/>
          <pc:sldMk cId="3774413299" sldId="1199"/>
        </pc:sldMkLst>
      </pc:sldChg>
      <pc:sldChg chg="del">
        <pc:chgData name="Aizhan Kassymova" userId="116eda05-19b7-4ab1-b111-75ad639c04ed" providerId="ADAL" clId="{4A91CBEC-88DC-F640-BDB6-7F5E376169E4}" dt="2022-10-10T18:42:22.109" v="630" actId="2696"/>
        <pc:sldMkLst>
          <pc:docMk/>
          <pc:sldMk cId="1619693471" sldId="1200"/>
        </pc:sldMkLst>
      </pc:sldChg>
      <pc:sldChg chg="del">
        <pc:chgData name="Aizhan Kassymova" userId="116eda05-19b7-4ab1-b111-75ad639c04ed" providerId="ADAL" clId="{4A91CBEC-88DC-F640-BDB6-7F5E376169E4}" dt="2022-10-10T18:42:23.054" v="631" actId="2696"/>
        <pc:sldMkLst>
          <pc:docMk/>
          <pc:sldMk cId="1610667146" sldId="1201"/>
        </pc:sldMkLst>
      </pc:sldChg>
      <pc:sldChg chg="modNotesTx">
        <pc:chgData name="Aizhan Kassymova" userId="116eda05-19b7-4ab1-b111-75ad639c04ed" providerId="ADAL" clId="{4A91CBEC-88DC-F640-BDB6-7F5E376169E4}" dt="2022-10-10T18:33:50.530" v="570" actId="20577"/>
        <pc:sldMkLst>
          <pc:docMk/>
          <pc:sldMk cId="518641852" sldId="1202"/>
        </pc:sldMkLst>
      </pc:sldChg>
      <pc:sldChg chg="modNotesTx">
        <pc:chgData name="Aizhan Kassymova" userId="116eda05-19b7-4ab1-b111-75ad639c04ed" providerId="ADAL" clId="{4A91CBEC-88DC-F640-BDB6-7F5E376169E4}" dt="2022-10-10T17:01:54.302" v="114" actId="20577"/>
        <pc:sldMkLst>
          <pc:docMk/>
          <pc:sldMk cId="1761510866" sldId="1203"/>
        </pc:sldMkLst>
      </pc:sldChg>
      <pc:sldChg chg="del">
        <pc:chgData name="Aizhan Kassymova" userId="116eda05-19b7-4ab1-b111-75ad639c04ed" providerId="ADAL" clId="{4A91CBEC-88DC-F640-BDB6-7F5E376169E4}" dt="2022-10-10T16:51:57.751" v="39" actId="2696"/>
        <pc:sldMkLst>
          <pc:docMk/>
          <pc:sldMk cId="1126760312" sldId="1204"/>
        </pc:sldMkLst>
      </pc:sldChg>
      <pc:sldChg chg="del">
        <pc:chgData name="Aizhan Kassymova" userId="116eda05-19b7-4ab1-b111-75ad639c04ed" providerId="ADAL" clId="{4A91CBEC-88DC-F640-BDB6-7F5E376169E4}" dt="2022-10-10T16:51:59.038" v="41" actId="2696"/>
        <pc:sldMkLst>
          <pc:docMk/>
          <pc:sldMk cId="3641842256" sldId="1205"/>
        </pc:sldMkLst>
      </pc:sldChg>
      <pc:sldChg chg="add del">
        <pc:chgData name="Aizhan Kassymova" userId="116eda05-19b7-4ab1-b111-75ad639c04ed" providerId="ADAL" clId="{4A91CBEC-88DC-F640-BDB6-7F5E376169E4}" dt="2022-10-10T16:51:49.233" v="21" actId="2696"/>
        <pc:sldMkLst>
          <pc:docMk/>
          <pc:sldMk cId="564278734" sldId="1214"/>
        </pc:sldMkLst>
      </pc:sldChg>
      <pc:sldChg chg="add del">
        <pc:chgData name="Aizhan Kassymova" userId="116eda05-19b7-4ab1-b111-75ad639c04ed" providerId="ADAL" clId="{4A91CBEC-88DC-F640-BDB6-7F5E376169E4}" dt="2022-10-10T16:51:49.575" v="22" actId="2696"/>
        <pc:sldMkLst>
          <pc:docMk/>
          <pc:sldMk cId="3298885533" sldId="1215"/>
        </pc:sldMkLst>
      </pc:sldChg>
      <pc:sldChg chg="del modNotesTx">
        <pc:chgData name="Aizhan Kassymova" userId="116eda05-19b7-4ab1-b111-75ad639c04ed" providerId="ADAL" clId="{4A91CBEC-88DC-F640-BDB6-7F5E376169E4}" dt="2022-10-10T18:42:03.363" v="626" actId="2696"/>
        <pc:sldMkLst>
          <pc:docMk/>
          <pc:sldMk cId="450562008" sldId="1216"/>
        </pc:sldMkLst>
      </pc:sldChg>
      <pc:sldChg chg="add del">
        <pc:chgData name="Aizhan Kassymova" userId="116eda05-19b7-4ab1-b111-75ad639c04ed" providerId="ADAL" clId="{4A91CBEC-88DC-F640-BDB6-7F5E376169E4}" dt="2022-10-10T16:51:48.420" v="19" actId="2696"/>
        <pc:sldMkLst>
          <pc:docMk/>
          <pc:sldMk cId="1413735821" sldId="1217"/>
        </pc:sldMkLst>
      </pc:sldChg>
      <pc:sldChg chg="add del">
        <pc:chgData name="Aizhan Kassymova" userId="116eda05-19b7-4ab1-b111-75ad639c04ed" providerId="ADAL" clId="{4A91CBEC-88DC-F640-BDB6-7F5E376169E4}" dt="2022-10-10T16:51:48.868" v="20" actId="2696"/>
        <pc:sldMkLst>
          <pc:docMk/>
          <pc:sldMk cId="2074661733" sldId="1218"/>
        </pc:sldMkLst>
      </pc:sldChg>
      <pc:sldChg chg="del">
        <pc:chgData name="Aizhan Kassymova" userId="116eda05-19b7-4ab1-b111-75ad639c04ed" providerId="ADAL" clId="{4A91CBEC-88DC-F640-BDB6-7F5E376169E4}" dt="2022-10-10T16:52:02.923" v="44" actId="2696"/>
        <pc:sldMkLst>
          <pc:docMk/>
          <pc:sldMk cId="134944461" sldId="1219"/>
        </pc:sldMkLst>
      </pc:sldChg>
      <pc:sldChg chg="modNotesTx">
        <pc:chgData name="Aizhan Kassymova" userId="116eda05-19b7-4ab1-b111-75ad639c04ed" providerId="ADAL" clId="{4A91CBEC-88DC-F640-BDB6-7F5E376169E4}" dt="2022-10-10T18:08:46.973" v="377" actId="20577"/>
        <pc:sldMkLst>
          <pc:docMk/>
          <pc:sldMk cId="3280401730" sldId="1220"/>
        </pc:sldMkLst>
      </pc:sldChg>
      <pc:sldChg chg="modNotesTx">
        <pc:chgData name="Aizhan Kassymova" userId="116eda05-19b7-4ab1-b111-75ad639c04ed" providerId="ADAL" clId="{4A91CBEC-88DC-F640-BDB6-7F5E376169E4}" dt="2022-10-10T18:11:47.485" v="391"/>
        <pc:sldMkLst>
          <pc:docMk/>
          <pc:sldMk cId="3500338651" sldId="1221"/>
        </pc:sldMkLst>
      </pc:sldChg>
      <pc:sldChg chg="modNotesTx">
        <pc:chgData name="Aizhan Kassymova" userId="116eda05-19b7-4ab1-b111-75ad639c04ed" providerId="ADAL" clId="{4A91CBEC-88DC-F640-BDB6-7F5E376169E4}" dt="2022-10-10T18:13:22.827" v="396"/>
        <pc:sldMkLst>
          <pc:docMk/>
          <pc:sldMk cId="3172012322" sldId="1222"/>
        </pc:sldMkLst>
      </pc:sldChg>
      <pc:sldChg chg="modSp mod modNotesTx">
        <pc:chgData name="Aizhan Kassymova" userId="116eda05-19b7-4ab1-b111-75ad639c04ed" providerId="ADAL" clId="{4A91CBEC-88DC-F640-BDB6-7F5E376169E4}" dt="2022-10-10T18:21:38.629" v="444" actId="27636"/>
        <pc:sldMkLst>
          <pc:docMk/>
          <pc:sldMk cId="1149430205" sldId="1223"/>
        </pc:sldMkLst>
        <pc:spChg chg="mod">
          <ac:chgData name="Aizhan Kassymova" userId="116eda05-19b7-4ab1-b111-75ad639c04ed" providerId="ADAL" clId="{4A91CBEC-88DC-F640-BDB6-7F5E376169E4}" dt="2022-10-10T18:21:38.629" v="444" actId="27636"/>
          <ac:spMkLst>
            <pc:docMk/>
            <pc:sldMk cId="1149430205" sldId="1223"/>
            <ac:spMk id="2" creationId="{56433C44-6E24-55A6-4D8F-7AE04F562619}"/>
          </ac:spMkLst>
        </pc:spChg>
      </pc:sldChg>
      <pc:sldChg chg="modSp add mod">
        <pc:chgData name="Aizhan Kassymova" userId="116eda05-19b7-4ab1-b111-75ad639c04ed" providerId="ADAL" clId="{4A91CBEC-88DC-F640-BDB6-7F5E376169E4}" dt="2022-10-10T18:21:49.808" v="447" actId="27636"/>
        <pc:sldMkLst>
          <pc:docMk/>
          <pc:sldMk cId="787118619" sldId="1224"/>
        </pc:sldMkLst>
        <pc:spChg chg="mod">
          <ac:chgData name="Aizhan Kassymova" userId="116eda05-19b7-4ab1-b111-75ad639c04ed" providerId="ADAL" clId="{4A91CBEC-88DC-F640-BDB6-7F5E376169E4}" dt="2022-10-10T18:21:49.808" v="447" actId="27636"/>
          <ac:spMkLst>
            <pc:docMk/>
            <pc:sldMk cId="787118619" sldId="1224"/>
            <ac:spMk id="2" creationId="{56433C44-6E24-55A6-4D8F-7AE04F562619}"/>
          </ac:spMkLst>
        </pc:spChg>
      </pc:sldChg>
    </pc:docChg>
  </pc:docChgLst>
  <pc:docChgLst>
    <pc:chgData name="Aizhan Kassymova" userId="S::a.kassymova@satbayev.university::116eda05-19b7-4ab1-b111-75ad639c04ed" providerId="AD" clId="Web-{0B1181C4-8674-65E0-82E3-AEFCDDA2369C}"/>
    <pc:docChg chg="modSld">
      <pc:chgData name="Aizhan Kassymova" userId="S::a.kassymova@satbayev.university::116eda05-19b7-4ab1-b111-75ad639c04ed" providerId="AD" clId="Web-{0B1181C4-8674-65E0-82E3-AEFCDDA2369C}" dt="2022-07-14T17:10:58.638" v="89"/>
      <pc:docMkLst>
        <pc:docMk/>
      </pc:docMkLst>
      <pc:sldChg chg="modNotes">
        <pc:chgData name="Aizhan Kassymova" userId="S::a.kassymova@satbayev.university::116eda05-19b7-4ab1-b111-75ad639c04ed" providerId="AD" clId="Web-{0B1181C4-8674-65E0-82E3-AEFCDDA2369C}" dt="2022-07-14T17:10:58.638" v="89"/>
        <pc:sldMkLst>
          <pc:docMk/>
          <pc:sldMk cId="1433602419" sldId="983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8:38.445" v="75"/>
        <pc:sldMkLst>
          <pc:docMk/>
          <pc:sldMk cId="3313835661" sldId="984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3:55.606" v="50"/>
        <pc:sldMkLst>
          <pc:docMk/>
          <pc:sldMk cId="1971631348" sldId="985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1:21.256" v="46"/>
        <pc:sldMkLst>
          <pc:docMk/>
          <pc:sldMk cId="4090509329" sldId="986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9:36.534" v="42"/>
        <pc:sldMkLst>
          <pc:docMk/>
          <pc:sldMk cId="3110794418" sldId="987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4:49.272" v="28"/>
        <pc:sldMkLst>
          <pc:docMk/>
          <pc:sldMk cId="2209116651" sldId="988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2:21.642" v="24"/>
        <pc:sldMkLst>
          <pc:docMk/>
          <pc:sldMk cId="2203902979" sldId="989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47.750" v="21"/>
        <pc:sldMkLst>
          <pc:docMk/>
          <pc:sldMk cId="3405062112" sldId="990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00.654" v="15"/>
        <pc:sldMkLst>
          <pc:docMk/>
          <pc:sldMk cId="3444745692" sldId="992"/>
        </pc:sldMkLst>
      </pc:sldChg>
    </pc:docChg>
  </pc:docChgLst>
  <pc:docChgLst>
    <pc:chgData name="Aizhan Kassymova" userId="S::a.kassymova@satbayev.university::116eda05-19b7-4ab1-b111-75ad639c04ed" providerId="AD" clId="Web-{02FF71D2-1A5F-C5DE-E6CE-B40C4B982044}"/>
    <pc:docChg chg="modSld">
      <pc:chgData name="Aizhan Kassymova" userId="S::a.kassymova@satbayev.university::116eda05-19b7-4ab1-b111-75ad639c04ed" providerId="AD" clId="Web-{02FF71D2-1A5F-C5DE-E6CE-B40C4B982044}" dt="2022-07-15T15:44:30.411" v="1396"/>
      <pc:docMkLst>
        <pc:docMk/>
      </pc:docMkLst>
      <pc:sldChg chg="addSp delSp">
        <pc:chgData name="Aizhan Kassymova" userId="S::a.kassymova@satbayev.university::116eda05-19b7-4ab1-b111-75ad639c04ed" providerId="AD" clId="Web-{02FF71D2-1A5F-C5DE-E6CE-B40C4B982044}" dt="2022-07-15T14:58:29.585" v="11"/>
        <pc:sldMkLst>
          <pc:docMk/>
          <pc:sldMk cId="622832814" sldId="1009"/>
        </pc:sldMkLst>
        <pc:spChg chg="add">
          <ac:chgData name="Aizhan Kassymova" userId="S::a.kassymova@satbayev.university::116eda05-19b7-4ab1-b111-75ad639c04ed" providerId="AD" clId="Web-{02FF71D2-1A5F-C5DE-E6CE-B40C4B982044}" dt="2022-07-15T14:58:29.585" v="11"/>
          <ac:spMkLst>
            <pc:docMk/>
            <pc:sldMk cId="622832814" sldId="1009"/>
            <ac:spMk id="5" creationId="{F1897285-D00D-C74A-4279-5086CC3136DD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8.522" v="10"/>
          <ac:spMkLst>
            <pc:docMk/>
            <pc:sldMk cId="622832814" sldId="1009"/>
            <ac:spMk id="88" creationId="{19C48C77-97C9-E641-9E95-A18076BB0488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44:30.411" v="1396"/>
        <pc:sldMkLst>
          <pc:docMk/>
          <pc:sldMk cId="2628641788" sldId="1010"/>
        </pc:sldMkLst>
        <pc:spChg chg="mod">
          <ac:chgData name="Aizhan Kassymova" userId="S::a.kassymova@satbayev.university::116eda05-19b7-4ab1-b111-75ad639c04ed" providerId="AD" clId="Web-{02FF71D2-1A5F-C5DE-E6CE-B40C4B982044}" dt="2022-07-15T15:39:13.236" v="1076" actId="20577"/>
          <ac:spMkLst>
            <pc:docMk/>
            <pc:sldMk cId="2628641788" sldId="101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25.226" v="9"/>
          <ac:spMkLst>
            <pc:docMk/>
            <pc:sldMk cId="2628641788" sldId="1010"/>
            <ac:spMk id="6" creationId="{AB25B0B1-8CDF-38D3-195C-6CEC8D7CD2D1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16.801" v="1311" actId="20577"/>
          <ac:spMkLst>
            <pc:docMk/>
            <pc:sldMk cId="2628641788" sldId="1010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27.879" v="1330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9.426" v="1369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5.363" v="1368" actId="20577"/>
          <ac:spMkLst>
            <pc:docMk/>
            <pc:sldMk cId="2628641788" sldId="1010"/>
            <ac:spMk id="25" creationId="{2D6CC9E9-4EB8-C148-99C7-DE21615E7DB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09.301" v="1384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20.051" v="1395" actId="1076"/>
          <ac:spMkLst>
            <pc:docMk/>
            <pc:sldMk cId="2628641788" sldId="1010"/>
            <ac:spMk id="31" creationId="{2F3023D6-375B-E04C-A47A-CBC847CE62D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3.116" v="8"/>
          <ac:spMkLst>
            <pc:docMk/>
            <pc:sldMk cId="2628641788" sldId="1010"/>
            <ac:spMk id="32" creationId="{BD8DF8F4-5414-EF4A-839E-C45585257CE0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6.751" v="1059"/>
        <pc:sldMkLst>
          <pc:docMk/>
          <pc:sldMk cId="4140032516" sldId="1011"/>
        </pc:sldMkLst>
        <pc:spChg chg="mod">
          <ac:chgData name="Aizhan Kassymova" userId="S::a.kassymova@satbayev.university::116eda05-19b7-4ab1-b111-75ad639c04ed" providerId="AD" clId="Web-{02FF71D2-1A5F-C5DE-E6CE-B40C4B982044}" dt="2022-07-15T15:34:01.842" v="906" actId="1076"/>
          <ac:spMkLst>
            <pc:docMk/>
            <pc:sldMk cId="4140032516" sldId="101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8.554" v="7"/>
          <ac:spMkLst>
            <pc:docMk/>
            <pc:sldMk cId="4140032516" sldId="1011"/>
            <ac:spMk id="4" creationId="{103E1EEF-6E11-ED57-907D-7ABEF0E23DE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8:04.220" v="1056" actId="20577"/>
          <ac:spMkLst>
            <pc:docMk/>
            <pc:sldMk cId="4140032516" sldId="1011"/>
            <ac:spMk id="5" creationId="{15F7B519-61A4-984E-AD7F-1F86A8769FE7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8.366" v="6"/>
          <ac:spMkLst>
            <pc:docMk/>
            <pc:sldMk cId="4140032516" sldId="1011"/>
            <ac:spMk id="6" creationId="{C7863566-BF3F-7A41-A14A-C94625DA763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3:58.326" v="905" actId="14100"/>
          <ac:spMkLst>
            <pc:docMk/>
            <pc:sldMk cId="4140032516" sldId="1011"/>
            <ac:spMk id="17" creationId="{921D3CC3-7FC4-4346-86E8-F841A7674F2D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1.704" v="1057"/>
        <pc:sldMkLst>
          <pc:docMk/>
          <pc:sldMk cId="3516260518" sldId="1012"/>
        </pc:sldMkLst>
        <pc:spChg chg="mod">
          <ac:chgData name="Aizhan Kassymova" userId="S::a.kassymova@satbayev.university::116eda05-19b7-4ab1-b111-75ad639c04ed" providerId="AD" clId="Web-{02FF71D2-1A5F-C5DE-E6CE-B40C4B982044}" dt="2022-07-15T15:16:45.269" v="525" actId="20577"/>
          <ac:spMkLst>
            <pc:docMk/>
            <pc:sldMk cId="3516260518" sldId="1012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6.944" v="5"/>
          <ac:spMkLst>
            <pc:docMk/>
            <pc:sldMk cId="3516260518" sldId="1012"/>
            <ac:spMk id="5" creationId="{4ABC8A23-73DD-8E62-6D11-A6A58BF19B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1:16.803" v="705" actId="20577"/>
          <ac:spMkLst>
            <pc:docMk/>
            <pc:sldMk cId="3516260518" sldId="1012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20.772" v="755" actId="1076"/>
          <ac:spMkLst>
            <pc:docMk/>
            <pc:sldMk cId="3516260518" sldId="1012"/>
            <ac:spMk id="10" creationId="{848D3D19-7497-FE45-B7B5-B81AA4212074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6.897" v="4"/>
          <ac:spMkLst>
            <pc:docMk/>
            <pc:sldMk cId="3516260518" sldId="1012"/>
            <ac:spMk id="33" creationId="{44756CF3-22F7-2F4D-8F3B-F8371F6A804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8:12.285" v="577" actId="1076"/>
          <ac:spMkLst>
            <pc:docMk/>
            <pc:sldMk cId="3516260518" sldId="1012"/>
            <ac:spMk id="42" creationId="{EB4A6AAF-FC59-FA44-ACE5-C72FA686C0C2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58.866" v="761" actId="1076"/>
          <ac:spMkLst>
            <pc:docMk/>
            <pc:sldMk cId="3516260518" sldId="1012"/>
            <ac:spMk id="43" creationId="{E3B20036-2BB5-4241-87A9-6D4052E720A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37.898" v="787" actId="20577"/>
          <ac:spMkLst>
            <pc:docMk/>
            <pc:sldMk cId="3516260518" sldId="1012"/>
            <ac:spMk id="44" creationId="{7314652E-AC11-9744-91B6-642D2DAB181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45.132" v="789" actId="20577"/>
          <ac:spMkLst>
            <pc:docMk/>
            <pc:sldMk cId="3516260518" sldId="1012"/>
            <ac:spMk id="45" creationId="{64AEF81B-DB1C-5E49-A5CE-1930E0CD97F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4:22.555" v="827" actId="1076"/>
          <ac:spMkLst>
            <pc:docMk/>
            <pc:sldMk cId="3516260518" sldId="1012"/>
            <ac:spMk id="58" creationId="{56025D16-29A9-4843-944E-D0F547FAEFB7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6:23.197" v="866" actId="20577"/>
          <ac:spMkLst>
            <pc:docMk/>
            <pc:sldMk cId="3516260518" sldId="1012"/>
            <ac:spMk id="61" creationId="{8CA0C9F3-42E1-954A-929E-FDF9EBC1EB0B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5:52.705" v="518"/>
        <pc:sldMkLst>
          <pc:docMk/>
          <pc:sldMk cId="2500415789" sldId="1013"/>
        </pc:sldMkLst>
        <pc:spChg chg="mod">
          <ac:chgData name="Aizhan Kassymova" userId="S::a.kassymova@satbayev.university::116eda05-19b7-4ab1-b111-75ad639c04ed" providerId="AD" clId="Web-{02FF71D2-1A5F-C5DE-E6CE-B40C4B982044}" dt="2022-07-15T15:10:51.249" v="503" actId="1076"/>
          <ac:spMkLst>
            <pc:docMk/>
            <pc:sldMk cId="2500415789" sldId="101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7.553" v="3"/>
          <ac:spMkLst>
            <pc:docMk/>
            <pc:sldMk cId="2500415789" sldId="1013"/>
            <ac:spMk id="6" creationId="{DCA0FC9C-F73D-3052-D2EE-C1837A1026D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43.999" v="502" actId="20577"/>
          <ac:spMkLst>
            <pc:docMk/>
            <pc:sldMk cId="2500415789" sldId="1013"/>
            <ac:spMk id="7" creationId="{CC3583CD-CBDD-864E-8D26-0A29FF1403C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5:44.824" v="255" actId="20577"/>
          <ac:spMkLst>
            <pc:docMk/>
            <pc:sldMk cId="2500415789" sldId="1013"/>
            <ac:spMk id="8" creationId="{EE558E98-4E3D-6E48-9595-2F605922638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15.873" v="440" actId="20577"/>
          <ac:spMkLst>
            <pc:docMk/>
            <pc:sldMk cId="2500415789" sldId="1013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31.467" v="458" actId="20577"/>
          <ac:spMkLst>
            <pc:docMk/>
            <pc:sldMk cId="2500415789" sldId="1013"/>
            <ac:spMk id="10" creationId="{848D3D19-7497-FE45-B7B5-B81AA42120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58.795" v="497" actId="1076"/>
          <ac:spMkLst>
            <pc:docMk/>
            <pc:sldMk cId="2500415789" sldId="1013"/>
            <ac:spMk id="11" creationId="{E16D6DCC-156C-2147-81DA-F433EE3A550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28.249" v="500" actId="20577"/>
          <ac:spMkLst>
            <pc:docMk/>
            <pc:sldMk cId="2500415789" sldId="1013"/>
            <ac:spMk id="15" creationId="{B089D51D-215F-BA43-9D35-CA7FEB77B669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6.975" v="2"/>
          <ac:spMkLst>
            <pc:docMk/>
            <pc:sldMk cId="2500415789" sldId="1013"/>
            <ac:spMk id="17" creationId="{EC03A291-3ABD-5A48-BE94-CDE7BE41DBA1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6:00.565" v="522"/>
        <pc:sldMkLst>
          <pc:docMk/>
          <pc:sldMk cId="3538661402" sldId="1014"/>
        </pc:sldMkLst>
        <pc:spChg chg="mod">
          <ac:chgData name="Aizhan Kassymova" userId="S::a.kassymova@satbayev.university::116eda05-19b7-4ab1-b111-75ad639c04ed" providerId="AD" clId="Web-{02FF71D2-1A5F-C5DE-E6CE-B40C4B982044}" dt="2022-07-15T14:59:47.633" v="43" actId="20577"/>
          <ac:spMkLst>
            <pc:docMk/>
            <pc:sldMk cId="3538661402" sldId="1014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1.960" v="1"/>
          <ac:spMkLst>
            <pc:docMk/>
            <pc:sldMk cId="3538661402" sldId="1014"/>
            <ac:spMk id="4" creationId="{D1D5ECCC-42B5-7D29-9C22-09613C32EF3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1.382" v="0"/>
          <ac:spMkLst>
            <pc:docMk/>
            <pc:sldMk cId="3538661402" sldId="1014"/>
            <ac:spMk id="5" creationId="{6A309F33-D0A0-8D42-AC5B-CD306314320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1:33.228" v="179" actId="20577"/>
          <ac:spMkLst>
            <pc:docMk/>
            <pc:sldMk cId="3538661402" sldId="1014"/>
            <ac:spMk id="45" creationId="{B003BE48-58DC-5A4B-9250-A838A7C704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3:09.541" v="201" actId="20577"/>
          <ac:spMkLst>
            <pc:docMk/>
            <pc:sldMk cId="3538661402" sldId="1014"/>
            <ac:spMk id="111" creationId="{1B4EE37F-42F3-2442-ACAD-B722241FF92E}"/>
          </ac:spMkLst>
        </pc:spChg>
      </pc:sldChg>
    </pc:docChg>
  </pc:docChgLst>
  <pc:docChgLst>
    <pc:chgData name="Aizhan Kassymova" userId="S::a.kassymova@satbayev.university::116eda05-19b7-4ab1-b111-75ad639c04ed" providerId="AD" clId="Web-{D7CB3F42-DEB7-5BAD-555B-256AEF50D089}"/>
    <pc:docChg chg="delSld modSld sldOrd">
      <pc:chgData name="Aizhan Kassymova" userId="S::a.kassymova@satbayev.university::116eda05-19b7-4ab1-b111-75ad639c04ed" providerId="AD" clId="Web-{D7CB3F42-DEB7-5BAD-555B-256AEF50D089}" dt="2022-07-18T11:21:42.371" v="752" actId="1076"/>
      <pc:docMkLst>
        <pc:docMk/>
      </pc:docMkLst>
      <pc:sldChg chg="delSp modSp modNotes">
        <pc:chgData name="Aizhan Kassymova" userId="S::a.kassymova@satbayev.university::116eda05-19b7-4ab1-b111-75ad639c04ed" providerId="AD" clId="Web-{D7CB3F42-DEB7-5BAD-555B-256AEF50D089}" dt="2022-07-18T08:40:30.003" v="219"/>
        <pc:sldMkLst>
          <pc:docMk/>
          <pc:sldMk cId="4280837052" sldId="1042"/>
        </pc:sldMkLst>
        <pc:spChg chg="del">
          <ac:chgData name="Aizhan Kassymova" userId="S::a.kassymova@satbayev.university::116eda05-19b7-4ab1-b111-75ad639c04ed" providerId="AD" clId="Web-{D7CB3F42-DEB7-5BAD-555B-256AEF50D089}" dt="2022-07-18T08:34:46.364" v="191"/>
          <ac:spMkLst>
            <pc:docMk/>
            <pc:sldMk cId="4280837052" sldId="1042"/>
            <ac:spMk id="3" creationId="{3B8A7DC3-C885-F84E-9572-316B746437B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08:35:16.162" v="215" actId="20577"/>
          <ac:spMkLst>
            <pc:docMk/>
            <pc:sldMk cId="4280837052" sldId="1042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0.739" v="188"/>
          <ac:spMkLst>
            <pc:docMk/>
            <pc:sldMk cId="4280837052" sldId="1042"/>
            <ac:spMk id="10" creationId="{80CCA17D-ECA8-CE46-82AC-A0AF8C3B62BD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3.223" v="189"/>
          <ac:spMkLst>
            <pc:docMk/>
            <pc:sldMk cId="4280837052" sldId="1042"/>
            <ac:spMk id="11" creationId="{5FE695BD-369F-8C4A-ACAD-42671E1C0719}"/>
          </ac:spMkLst>
        </pc:spChg>
        <pc:picChg chg="del">
          <ac:chgData name="Aizhan Kassymova" userId="S::a.kassymova@satbayev.university::116eda05-19b7-4ab1-b111-75ad639c04ed" providerId="AD" clId="Web-{D7CB3F42-DEB7-5BAD-555B-256AEF50D089}" dt="2022-07-18T08:34:44.161" v="190"/>
          <ac:picMkLst>
            <pc:docMk/>
            <pc:sldMk cId="4280837052" sldId="1042"/>
            <ac:picMk id="8" creationId="{95F7992F-0B40-8A40-9C6C-9B0007DB8C1A}"/>
          </ac:picMkLst>
        </pc:picChg>
      </pc:sldChg>
      <pc:sldChg chg="addSp delSp modNotes">
        <pc:chgData name="Aizhan Kassymova" userId="S::a.kassymova@satbayev.university::116eda05-19b7-4ab1-b111-75ad639c04ed" providerId="AD" clId="Web-{D7CB3F42-DEB7-5BAD-555B-256AEF50D089}" dt="2022-07-18T11:00:31.764" v="422"/>
        <pc:sldMkLst>
          <pc:docMk/>
          <pc:sldMk cId="636725116" sldId="1068"/>
        </pc:sldMkLst>
        <pc:spChg chg="add">
          <ac:chgData name="Aizhan Kassymova" userId="S::a.kassymova@satbayev.university::116eda05-19b7-4ab1-b111-75ad639c04ed" providerId="AD" clId="Web-{D7CB3F42-DEB7-5BAD-555B-256AEF50D089}" dt="2022-07-18T11:00:31.764" v="422"/>
          <ac:spMkLst>
            <pc:docMk/>
            <pc:sldMk cId="636725116" sldId="1068"/>
            <ac:spMk id="3" creationId="{DEC0A1F4-27B2-F4B3-5374-DFC48E1BED73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1.326" v="421"/>
          <ac:spMkLst>
            <pc:docMk/>
            <pc:sldMk cId="636725116" sldId="1068"/>
            <ac:spMk id="10" creationId="{31E9D565-6810-E44B-9B1D-6FAB7B7F8E1A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11.984" v="428"/>
        <pc:sldMkLst>
          <pc:docMk/>
          <pc:sldMk cId="3754433943" sldId="1069"/>
        </pc:sldMkLst>
        <pc:spChg chg="add">
          <ac:chgData name="Aizhan Kassymova" userId="S::a.kassymova@satbayev.university::116eda05-19b7-4ab1-b111-75ad639c04ed" providerId="AD" clId="Web-{D7CB3F42-DEB7-5BAD-555B-256AEF50D089}" dt="2022-07-18T11:00:36.311" v="424"/>
          <ac:spMkLst>
            <pc:docMk/>
            <pc:sldMk cId="3754433943" sldId="1069"/>
            <ac:spMk id="6" creationId="{9A1739DE-FD40-2B7E-BA3F-D2AE5B69D277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5.905" v="423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1:51.823" v="284" actId="20577"/>
          <ac:spMkLst>
            <pc:docMk/>
            <pc:sldMk cId="3754433943" sldId="1069"/>
            <ac:spMk id="71" creationId="{D0A9535F-9718-644A-A429-D02A2397C27B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20.547" v="430"/>
        <pc:sldMkLst>
          <pc:docMk/>
          <pc:sldMk cId="826131497" sldId="1070"/>
        </pc:sldMkLst>
        <pc:spChg chg="add">
          <ac:chgData name="Aizhan Kassymova" userId="S::a.kassymova@satbayev.university::116eda05-19b7-4ab1-b111-75ad639c04ed" providerId="AD" clId="Web-{D7CB3F42-DEB7-5BAD-555B-256AEF50D089}" dt="2022-07-18T11:00:40.733" v="425"/>
          <ac:spMkLst>
            <pc:docMk/>
            <pc:sldMk cId="826131497" sldId="1070"/>
            <ac:spMk id="4" creationId="{CF743729-02FC-B4B0-4FDB-CA56BDBE448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5:18.737" v="302" actId="20577"/>
          <ac:spMkLst>
            <pc:docMk/>
            <pc:sldMk cId="826131497" sldId="1070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22.904" v="420"/>
          <ac:spMkLst>
            <pc:docMk/>
            <pc:sldMk cId="826131497" sldId="1070"/>
            <ac:spMk id="11" creationId="{F43C0D7C-054F-1B4F-AC91-25A09EF99059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7:07.350" v="328" actId="20577"/>
          <ac:spMkLst>
            <pc:docMk/>
            <pc:sldMk cId="826131497" sldId="1070"/>
            <ac:spMk id="64" creationId="{FA4476ED-595B-8542-B50D-C134553D5523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8:12.524" v="367" actId="20577"/>
          <ac:spMkLst>
            <pc:docMk/>
            <pc:sldMk cId="826131497" sldId="1070"/>
            <ac:spMk id="65" creationId="{1CC4B9E5-1262-0749-B776-9A1B21976CB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39.731" v="419" actId="14100"/>
          <ac:spMkLst>
            <pc:docMk/>
            <pc:sldMk cId="826131497" sldId="1070"/>
            <ac:spMk id="124" creationId="{21466037-84B8-2C47-8046-BD516C96CDE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17.417" v="407" actId="20577"/>
          <ac:spMkLst>
            <pc:docMk/>
            <pc:sldMk cId="826131497" sldId="1070"/>
            <ac:spMk id="126" creationId="{64A41E8B-84D6-BE48-B3C9-3F388FD9B67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29.215" v="418" actId="20577"/>
          <ac:spMkLst>
            <pc:docMk/>
            <pc:sldMk cId="826131497" sldId="1070"/>
            <ac:spMk id="127" creationId="{ADCE3EE0-3E4E-7741-A055-6E8599605060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5:47.369" v="518" actId="20577"/>
        <pc:sldMkLst>
          <pc:docMk/>
          <pc:sldMk cId="1141566410" sldId="1072"/>
        </pc:sldMkLst>
        <pc:spChg chg="add">
          <ac:chgData name="Aizhan Kassymova" userId="S::a.kassymova@satbayev.university::116eda05-19b7-4ab1-b111-75ad639c04ed" providerId="AD" clId="Web-{D7CB3F42-DEB7-5BAD-555B-256AEF50D089}" dt="2022-07-18T11:00:45.764" v="427"/>
          <ac:spMkLst>
            <pc:docMk/>
            <pc:sldMk cId="1141566410" sldId="1072"/>
            <ac:spMk id="3" creationId="{308A67F8-A250-86E9-BF8F-4E7EEE7ECB2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45.217" v="426"/>
          <ac:spMkLst>
            <pc:docMk/>
            <pc:sldMk cId="1141566410" sldId="1072"/>
            <ac:spMk id="5" creationId="{D55A10CF-7248-164C-A5EF-FC5AA96E941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1:40.469" v="446" actId="20577"/>
          <ac:spMkLst>
            <pc:docMk/>
            <pc:sldMk cId="1141566410" sldId="1072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5:47.369" v="518" actId="20577"/>
          <ac:spMkLst>
            <pc:docMk/>
            <pc:sldMk cId="1141566410" sldId="1072"/>
            <ac:spMk id="11" creationId="{D0F92E26-A453-3745-8C0F-BF92C1E3A8B6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4:32.288" v="515" actId="20577"/>
          <ac:spMkLst>
            <pc:docMk/>
            <pc:sldMk cId="1141566410" sldId="1072"/>
            <ac:spMk id="12" creationId="{7E46F3CB-B7A2-6C4C-B085-55F383976BB8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3:10.056" v="636"/>
        <pc:sldMkLst>
          <pc:docMk/>
          <pc:sldMk cId="3805243786" sldId="1073"/>
        </pc:sldMkLst>
        <pc:spChg chg="add mod">
          <ac:chgData name="Aizhan Kassymova" userId="S::a.kassymova@satbayev.university::116eda05-19b7-4ab1-b111-75ad639c04ed" providerId="AD" clId="Web-{D7CB3F42-DEB7-5BAD-555B-256AEF50D089}" dt="2022-07-18T11:09:59.534" v="602" actId="1076"/>
          <ac:spMkLst>
            <pc:docMk/>
            <pc:sldMk cId="3805243786" sldId="1073"/>
            <ac:spMk id="3" creationId="{90251909-BCAD-E82E-A127-40157877D76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44.808" v="543" actId="1076"/>
          <ac:spMkLst>
            <pc:docMk/>
            <pc:sldMk cId="3805243786" sldId="1073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06.510" v="522" actId="20577"/>
          <ac:spMkLst>
            <pc:docMk/>
            <pc:sldMk cId="3805243786" sldId="1073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25.562" v="590" actId="20577"/>
          <ac:spMkLst>
            <pc:docMk/>
            <pc:sldMk cId="3805243786" sldId="1073"/>
            <ac:spMk id="10" creationId="{8E22C996-6035-504C-97CC-082C3EAD4AF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07.876" v="595" actId="20577"/>
          <ac:spMkLst>
            <pc:docMk/>
            <pc:sldMk cId="3805243786" sldId="1073"/>
            <ac:spMk id="13" creationId="{4518B9B7-A17A-DD48-BBA8-A1AC0458945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32.187" v="591" actId="20577"/>
          <ac:spMkLst>
            <pc:docMk/>
            <pc:sldMk cId="3805243786" sldId="1073"/>
            <ac:spMk id="14" creationId="{AC1983CF-C4CB-FF47-A69D-3E65B8C9682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41.111" v="598" actId="20577"/>
          <ac:spMkLst>
            <pc:docMk/>
            <pc:sldMk cId="3805243786" sldId="1073"/>
            <ac:spMk id="15" creationId="{0B2B9504-D191-9144-8C84-929183C16C8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7:43.920" v="585" actId="20577"/>
          <ac:spMkLst>
            <pc:docMk/>
            <pc:sldMk cId="3805243786" sldId="1073"/>
            <ac:spMk id="21" creationId="{B64D7167-BDDE-A148-84EB-4FB5D33E4E55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9:50.565" v="599"/>
          <ac:spMkLst>
            <pc:docMk/>
            <pc:sldMk cId="3805243786" sldId="1073"/>
            <ac:spMk id="59" creationId="{FD2215CF-ECE6-6746-8DE5-3833EE2398C9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5:01.794" v="646"/>
        <pc:sldMkLst>
          <pc:docMk/>
          <pc:sldMk cId="2163266440" sldId="1074"/>
        </pc:sldMkLst>
        <pc:spChg chg="add">
          <ac:chgData name="Aizhan Kassymova" userId="S::a.kassymova@satbayev.university::116eda05-19b7-4ab1-b111-75ad639c04ed" providerId="AD" clId="Web-{D7CB3F42-DEB7-5BAD-555B-256AEF50D089}" dt="2022-07-18T11:10:08.347" v="604"/>
          <ac:spMkLst>
            <pc:docMk/>
            <pc:sldMk cId="2163266440" sldId="1074"/>
            <ac:spMk id="3" creationId="{A43D83EE-FF9D-24F6-0ADD-718331E3249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43.895" v="611" actId="1076"/>
          <ac:spMkLst>
            <pc:docMk/>
            <pc:sldMk cId="2163266440" sldId="1074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25.597" v="607" actId="20577"/>
          <ac:spMkLst>
            <pc:docMk/>
            <pc:sldMk cId="2163266440" sldId="107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57.817" v="614" actId="20577"/>
          <ac:spMkLst>
            <pc:docMk/>
            <pc:sldMk cId="2163266440" sldId="1074"/>
            <ac:spMk id="21" creationId="{B64D7167-BDDE-A148-84EB-4FB5D33E4E5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40.897" v="622" actId="20577"/>
          <ac:spMkLst>
            <pc:docMk/>
            <pc:sldMk cId="2163266440" sldId="1074"/>
            <ac:spMk id="59" creationId="{F5ECC14E-6AC7-4243-86F2-25BD5F2B846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57.413" v="624" actId="20577"/>
          <ac:spMkLst>
            <pc:docMk/>
            <pc:sldMk cId="2163266440" sldId="1074"/>
            <ac:spMk id="60" creationId="{D3260771-3905-E24E-8B12-64D566C6B98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27.006" v="619" actId="20577"/>
          <ac:spMkLst>
            <pc:docMk/>
            <pc:sldMk cId="2163266440" sldId="1074"/>
            <ac:spMk id="61" creationId="{9E1B76BD-C8EB-7245-9B75-E2D499F3E68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0:07.596" v="603"/>
          <ac:spMkLst>
            <pc:docMk/>
            <pc:sldMk cId="2163266440" sldId="1074"/>
            <ac:spMk id="62" creationId="{805F15D5-7E9E-E54C-BDFB-FEFBBAA1DBA2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21:42.371" v="752" actId="1076"/>
        <pc:sldMkLst>
          <pc:docMk/>
          <pc:sldMk cId="2874712059" sldId="1075"/>
        </pc:sldMkLst>
        <pc:spChg chg="mod">
          <ac:chgData name="Aizhan Kassymova" userId="S::a.kassymova@satbayev.university::116eda05-19b7-4ab1-b111-75ad639c04ed" providerId="AD" clId="Web-{D7CB3F42-DEB7-5BAD-555B-256AEF50D089}" dt="2022-07-18T11:19:29.538" v="694" actId="14100"/>
          <ac:spMkLst>
            <pc:docMk/>
            <pc:sldMk cId="2874712059" sldId="1075"/>
            <ac:spMk id="4" creationId="{C4BF7570-9992-2546-969B-3F60B086818E}"/>
          </ac:spMkLst>
        </pc:spChg>
        <pc:spChg chg="add">
          <ac:chgData name="Aizhan Kassymova" userId="S::a.kassymova@satbayev.university::116eda05-19b7-4ab1-b111-75ad639c04ed" providerId="AD" clId="Web-{D7CB3F42-DEB7-5BAD-555B-256AEF50D089}" dt="2022-07-18T11:16:44.673" v="658"/>
          <ac:spMkLst>
            <pc:docMk/>
            <pc:sldMk cId="2874712059" sldId="1075"/>
            <ac:spMk id="5" creationId="{82DC6191-6DE8-15FA-8E80-CEAA8BCB572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7:52.691" v="661" actId="20577"/>
          <ac:spMkLst>
            <pc:docMk/>
            <pc:sldMk cId="2874712059" sldId="107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8:58.021" v="685" actId="20577"/>
          <ac:spMkLst>
            <pc:docMk/>
            <pc:sldMk cId="2874712059" sldId="1075"/>
            <ac:spMk id="62" creationId="{6FDB6615-546D-6440-BBC8-3C06990BF0E4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6:44.251" v="657"/>
          <ac:spMkLst>
            <pc:docMk/>
            <pc:sldMk cId="2874712059" sldId="1075"/>
            <ac:spMk id="65" creationId="{7E482904-1521-274F-AE73-DF7E96ACE75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57.557" v="724" actId="20577"/>
          <ac:spMkLst>
            <pc:docMk/>
            <pc:sldMk cId="2874712059" sldId="1075"/>
            <ac:spMk id="74" creationId="{CCB0A876-D266-4A45-A302-8A1ECD42C71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12.633" v="704" actId="1076"/>
          <ac:spMkLst>
            <pc:docMk/>
            <pc:sldMk cId="2874712059" sldId="1075"/>
            <ac:spMk id="76" creationId="{8BC58F30-FF48-FF4E-819B-1E40B909576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31.087" v="713" actId="1076"/>
          <ac:spMkLst>
            <pc:docMk/>
            <pc:sldMk cId="2874712059" sldId="1075"/>
            <ac:spMk id="80" creationId="{F8F4F9A2-8F8A-0A49-A582-7B28C50C802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19.964" v="740" actId="1076"/>
          <ac:spMkLst>
            <pc:docMk/>
            <pc:sldMk cId="2874712059" sldId="1075"/>
            <ac:spMk id="84" creationId="{24A3B2D9-8989-434A-9FC2-223A7BF47D9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38.027" v="751" actId="1076"/>
          <ac:spMkLst>
            <pc:docMk/>
            <pc:sldMk cId="2874712059" sldId="1075"/>
            <ac:spMk id="85" creationId="{5F7EC06B-E293-DF46-888B-439F61ED314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42.371" v="752" actId="1076"/>
          <ac:spMkLst>
            <pc:docMk/>
            <pc:sldMk cId="2874712059" sldId="1075"/>
            <ac:spMk id="86" creationId="{29F1D00D-DC1A-684B-8E6D-3829DD416398}"/>
          </ac:spMkLst>
        </pc:spChg>
      </pc:sldChg>
      <pc:sldChg chg="ord modNotes">
        <pc:chgData name="Aizhan Kassymova" userId="S::a.kassymova@satbayev.university::116eda05-19b7-4ab1-b111-75ad639c04ed" providerId="AD" clId="Web-{D7CB3F42-DEB7-5BAD-555B-256AEF50D089}" dt="2022-07-18T09:23:56.327" v="240"/>
        <pc:sldMkLst>
          <pc:docMk/>
          <pc:sldMk cId="511336183" sldId="1170"/>
        </pc:sldMkLst>
      </pc:sldChg>
      <pc:sldChg chg="modSp modNotes">
        <pc:chgData name="Aizhan Kassymova" userId="S::a.kassymova@satbayev.university::116eda05-19b7-4ab1-b111-75ad639c04ed" providerId="AD" clId="Web-{D7CB3F42-DEB7-5BAD-555B-256AEF50D089}" dt="2022-07-18T07:59:11.844" v="152"/>
        <pc:sldMkLst>
          <pc:docMk/>
          <pc:sldMk cId="3814211440" sldId="1171"/>
        </pc:sldMkLst>
        <pc:spChg chg="mod">
          <ac:chgData name="Aizhan Kassymova" userId="S::a.kassymova@satbayev.university::116eda05-19b7-4ab1-b111-75ad639c04ed" providerId="AD" clId="Web-{D7CB3F42-DEB7-5BAD-555B-256AEF50D089}" dt="2022-07-18T07:52:29.359" v="116" actId="20577"/>
          <ac:spMkLst>
            <pc:docMk/>
            <pc:sldMk cId="3814211440" sldId="1171"/>
            <ac:spMk id="12" creationId="{99205150-A642-0847-95C4-8C48A24DAC8A}"/>
          </ac:spMkLst>
        </pc:spChg>
      </pc:sldChg>
      <pc:sldChg chg="modNotes">
        <pc:chgData name="Aizhan Kassymova" userId="S::a.kassymova@satbayev.university::116eda05-19b7-4ab1-b111-75ad639c04ed" providerId="AD" clId="Web-{D7CB3F42-DEB7-5BAD-555B-256AEF50D089}" dt="2022-07-18T08:02:59.087" v="157"/>
        <pc:sldMkLst>
          <pc:docMk/>
          <pc:sldMk cId="2885702084" sldId="1172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29.569" v="182"/>
        <pc:sldMkLst>
          <pc:docMk/>
          <pc:sldMk cId="1781887903" sldId="1173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41.335" v="184"/>
        <pc:sldMkLst>
          <pc:docMk/>
          <pc:sldMk cId="524292350" sldId="1174"/>
        </pc:sldMkLst>
      </pc:sldChg>
      <pc:sldChg chg="del modNotes">
        <pc:chgData name="Aizhan Kassymova" userId="S::a.kassymova@satbayev.university::116eda05-19b7-4ab1-b111-75ad639c04ed" providerId="AD" clId="Web-{D7CB3F42-DEB7-5BAD-555B-256AEF50D089}" dt="2022-07-18T08:21:56.069" v="187"/>
        <pc:sldMkLst>
          <pc:docMk/>
          <pc:sldMk cId="1288379242" sldId="1175"/>
        </pc:sldMkLst>
      </pc:sldChg>
    </pc:docChg>
  </pc:docChgLst>
  <pc:docChgLst>
    <pc:chgData name="Aizhan Kassymova" userId="S::a.kassymova@satbayev.university::116eda05-19b7-4ab1-b111-75ad639c04ed" providerId="AD" clId="Web-{A2696F37-C401-532A-A026-0A703683B108}"/>
    <pc:docChg chg="addSld delSld addMainMaster">
      <pc:chgData name="Aizhan Kassymova" userId="S::a.kassymova@satbayev.university::116eda05-19b7-4ab1-b111-75ad639c04ed" providerId="AD" clId="Web-{A2696F37-C401-532A-A026-0A703683B108}" dt="2022-07-27T11:27:35.729" v="62"/>
      <pc:docMkLst>
        <pc:docMk/>
      </pc:docMkLst>
      <pc:sldChg chg="del">
        <pc:chgData name="Aizhan Kassymova" userId="S::a.kassymova@satbayev.university::116eda05-19b7-4ab1-b111-75ad639c04ed" providerId="AD" clId="Web-{A2696F37-C401-532A-A026-0A703683B108}" dt="2022-07-27T11:26:13.759" v="0"/>
        <pc:sldMkLst>
          <pc:docMk/>
          <pc:sldMk cId="147584997" sldId="108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635" v="29"/>
        <pc:sldMkLst>
          <pc:docMk/>
          <pc:sldMk cId="509684337" sldId="108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760" v="30"/>
        <pc:sldMkLst>
          <pc:docMk/>
          <pc:sldMk cId="1061255397" sldId="1085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5.681" v="1"/>
        <pc:sldMkLst>
          <pc:docMk/>
          <pc:sldMk cId="2680331947" sldId="108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838" v="31"/>
        <pc:sldMkLst>
          <pc:docMk/>
          <pc:sldMk cId="230245485" sldId="108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6.728" v="2"/>
        <pc:sldMkLst>
          <pc:docMk/>
          <pc:sldMk cId="2696498074" sldId="1086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916" v="32"/>
        <pc:sldMkLst>
          <pc:docMk/>
          <pc:sldMk cId="881108358" sldId="1087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7.775" v="3"/>
        <pc:sldMkLst>
          <pc:docMk/>
          <pc:sldMk cId="2564792084" sldId="108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010" v="33"/>
        <pc:sldMkLst>
          <pc:docMk/>
          <pc:sldMk cId="418309044" sldId="108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1.337" v="4"/>
        <pc:sldMkLst>
          <pc:docMk/>
          <pc:sldMk cId="3111243331" sldId="108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104" v="34"/>
        <pc:sldMkLst>
          <pc:docMk/>
          <pc:sldMk cId="372217256" sldId="108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5.463" v="28"/>
        <pc:sldMkLst>
          <pc:docMk/>
          <pc:sldMk cId="2715500193" sldId="108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4.823" v="27"/>
        <pc:sldMkLst>
          <pc:docMk/>
          <pc:sldMk cId="1578363486" sldId="109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448" v="35"/>
        <pc:sldMkLst>
          <pc:docMk/>
          <pc:sldMk cId="2866256558" sldId="1090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3.869" v="26"/>
        <pc:sldMkLst>
          <pc:docMk/>
          <pc:sldMk cId="3079061231" sldId="109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791" v="36"/>
        <pc:sldMkLst>
          <pc:docMk/>
          <pc:sldMk cId="3140933683" sldId="109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073" v="37"/>
        <pc:sldMkLst>
          <pc:docMk/>
          <pc:sldMk cId="66877705" sldId="109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3.323" v="25"/>
        <pc:sldMkLst>
          <pc:docMk/>
          <pc:sldMk cId="4203070697" sldId="109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2.604" v="24"/>
        <pc:sldMkLst>
          <pc:docMk/>
          <pc:sldMk cId="837600892" sldId="109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182" v="38"/>
        <pc:sldMkLst>
          <pc:docMk/>
          <pc:sldMk cId="3213475922" sldId="109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1.526" v="23"/>
        <pc:sldMkLst>
          <pc:docMk/>
          <pc:sldMk cId="866720516" sldId="109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229" v="39"/>
        <pc:sldMkLst>
          <pc:docMk/>
          <pc:sldMk cId="3158040249" sldId="109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323" v="40"/>
        <pc:sldMkLst>
          <pc:docMk/>
          <pc:sldMk cId="736399728" sldId="1095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0.401" v="22"/>
        <pc:sldMkLst>
          <pc:docMk/>
          <pc:sldMk cId="2230740000" sldId="109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401" v="41"/>
        <pc:sldMkLst>
          <pc:docMk/>
          <pc:sldMk cId="3629514123" sldId="109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416" v="21"/>
        <pc:sldMkLst>
          <pc:docMk/>
          <pc:sldMk cId="4289245598" sldId="109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84" v="20"/>
        <pc:sldMkLst>
          <pc:docMk/>
          <pc:sldMk cId="523262241" sldId="109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448" v="42"/>
        <pc:sldMkLst>
          <pc:docMk/>
          <pc:sldMk cId="3933713623" sldId="1097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69" v="19"/>
        <pc:sldMkLst>
          <pc:docMk/>
          <pc:sldMk cId="1808159661" sldId="109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932" v="43"/>
        <pc:sldMkLst>
          <pc:docMk/>
          <pc:sldMk cId="3923899196" sldId="109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995" v="44"/>
        <pc:sldMkLst>
          <pc:docMk/>
          <pc:sldMk cId="3782171525" sldId="109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53" v="18"/>
        <pc:sldMkLst>
          <pc:docMk/>
          <pc:sldMk cId="3976628212" sldId="1099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432" v="45"/>
        <pc:sldMkLst>
          <pc:docMk/>
          <pc:sldMk cId="1338500020" sldId="1100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37" v="17"/>
        <pc:sldMkLst>
          <pc:docMk/>
          <pc:sldMk cId="3284910864" sldId="110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510" v="46"/>
        <pc:sldMkLst>
          <pc:docMk/>
          <pc:sldMk cId="3998945197" sldId="110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620" v="47"/>
        <pc:sldMkLst>
          <pc:docMk/>
          <pc:sldMk cId="277404032" sldId="110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525" v="16"/>
        <pc:sldMkLst>
          <pc:docMk/>
          <pc:sldMk cId="772980835" sldId="110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041" v="48"/>
        <pc:sldMkLst>
          <pc:docMk/>
          <pc:sldMk cId="2173901457" sldId="110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509" v="15"/>
        <pc:sldMkLst>
          <pc:docMk/>
          <pc:sldMk cId="3778346125" sldId="110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479" v="49"/>
        <pc:sldMkLst>
          <pc:docMk/>
          <pc:sldMk cId="4034064652" sldId="110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823" v="50"/>
        <pc:sldMkLst>
          <pc:docMk/>
          <pc:sldMk cId="1312220127" sldId="110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213" v="51"/>
        <pc:sldMkLst>
          <pc:docMk/>
          <pc:sldMk cId="546357948" sldId="110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78" v="13"/>
        <pc:sldMkLst>
          <pc:docMk/>
          <pc:sldMk cId="2182359231" sldId="110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47" v="12"/>
        <pc:sldMkLst>
          <pc:docMk/>
          <pc:sldMk cId="2115363033" sldId="110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573" v="52"/>
        <pc:sldMkLst>
          <pc:docMk/>
          <pc:sldMk cId="2875860226" sldId="110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917" v="53"/>
        <pc:sldMkLst>
          <pc:docMk/>
          <pc:sldMk cId="1873688477" sldId="110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87" v="11"/>
        <pc:sldMkLst>
          <pc:docMk/>
          <pc:sldMk cId="2297664663" sldId="110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72" v="10"/>
        <pc:sldMkLst>
          <pc:docMk/>
          <pc:sldMk cId="1209334988" sldId="1109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995" v="54"/>
        <pc:sldMkLst>
          <pc:docMk/>
          <pc:sldMk cId="2909553252" sldId="110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56" v="9"/>
        <pc:sldMkLst>
          <pc:docMk/>
          <pc:sldMk cId="596309804" sldId="111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4.370" v="55"/>
        <pc:sldMkLst>
          <pc:docMk/>
          <pc:sldMk cId="1313520129" sldId="111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4.713" v="56"/>
        <pc:sldMkLst>
          <pc:docMk/>
          <pc:sldMk cId="1674058713" sldId="1111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25" v="8"/>
        <pc:sldMkLst>
          <pc:docMk/>
          <pc:sldMk cId="3381831678" sldId="1111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6.572" v="7"/>
        <pc:sldMkLst>
          <pc:docMk/>
          <pc:sldMk cId="2720633737" sldId="1112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041" v="57"/>
        <pc:sldMkLst>
          <pc:docMk/>
          <pc:sldMk cId="3884015337" sldId="1112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135" v="58"/>
        <pc:sldMkLst>
          <pc:docMk/>
          <pc:sldMk cId="2965195691" sldId="111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6.525" v="6"/>
        <pc:sldMkLst>
          <pc:docMk/>
          <pc:sldMk cId="3491443387" sldId="111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260" v="59"/>
        <pc:sldMkLst>
          <pc:docMk/>
          <pc:sldMk cId="3648085974" sldId="1114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3.587" v="5"/>
        <pc:sldMkLst>
          <pc:docMk/>
          <pc:sldMk cId="2307654960" sldId="111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604" v="60"/>
        <pc:sldMkLst>
          <pc:docMk/>
          <pc:sldMk cId="2835833805" sldId="111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682" v="61"/>
        <pc:sldMkLst>
          <pc:docMk/>
          <pc:sldMk cId="247591069" sldId="111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94" v="14"/>
        <pc:sldMkLst>
          <pc:docMk/>
          <pc:sldMk cId="1400790640" sldId="1116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729" v="62"/>
        <pc:sldMkLst>
          <pc:docMk/>
          <pc:sldMk cId="3436660107" sldId="1117"/>
        </pc:sldMkLst>
      </pc:sldChg>
      <pc:sldMasterChg chg="add addSldLayout">
        <pc:chgData name="Aizhan Kassymova" userId="S::a.kassymova@satbayev.university::116eda05-19b7-4ab1-b111-75ad639c04ed" providerId="AD" clId="Web-{A2696F37-C401-532A-A026-0A703683B108}" dt="2022-07-27T11:27:28.635" v="29"/>
        <pc:sldMasterMkLst>
          <pc:docMk/>
          <pc:sldMasterMk cId="2775165307" sldId="2147483665"/>
        </pc:sldMasterMkLst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33936558" sldId="2147483666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1878446113" sldId="2147483667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1273958200" sldId="2147483668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3762131626" sldId="2147483669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5A0C0DAB-ADAC-5BBC-0290-1783241FBB26}"/>
    <pc:docChg chg="addSld delSld modSld sldOrd">
      <pc:chgData name="Aizhan Kassymova" userId="S::a.kassymova@satbayev.university::116eda05-19b7-4ab1-b111-75ad639c04ed" providerId="AD" clId="Web-{5A0C0DAB-ADAC-5BBC-0290-1783241FBB26}" dt="2022-07-28T09:58:10.553" v="891" actId="20577"/>
      <pc:docMkLst>
        <pc:docMk/>
      </pc:docMkLst>
      <pc:sldChg chg="delSp modNotes">
        <pc:chgData name="Aizhan Kassymova" userId="S::a.kassymova@satbayev.university::116eda05-19b7-4ab1-b111-75ad639c04ed" providerId="AD" clId="Web-{5A0C0DAB-ADAC-5BBC-0290-1783241FBB26}" dt="2022-07-28T09:35:47.836" v="613"/>
        <pc:sldMkLst>
          <pc:docMk/>
          <pc:sldMk cId="692421666" sldId="962"/>
        </pc:sldMkLst>
        <pc:spChg chg="del">
          <ac:chgData name="Aizhan Kassymova" userId="S::a.kassymova@satbayev.university::116eda05-19b7-4ab1-b111-75ad639c04ed" providerId="AD" clId="Web-{5A0C0DAB-ADAC-5BBC-0290-1783241FBB26}" dt="2022-07-28T09:35:47.836" v="613"/>
          <ac:spMkLst>
            <pc:docMk/>
            <pc:sldMk cId="692421666" sldId="962"/>
            <ac:spMk id="2" creationId="{07B38232-FD7C-094B-4F81-C3CD45DC0EBE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9:35:46.632" v="612"/>
          <ac:spMkLst>
            <pc:docMk/>
            <pc:sldMk cId="692421666" sldId="962"/>
            <ac:spMk id="3" creationId="{3A5291AE-C2A8-4D48-FD2F-7F4C0BB9ECF6}"/>
          </ac:spMkLst>
        </pc:spChg>
      </pc:sldChg>
      <pc:sldChg chg="del">
        <pc:chgData name="Aizhan Kassymova" userId="S::a.kassymova@satbayev.university::116eda05-19b7-4ab1-b111-75ad639c04ed" providerId="AD" clId="Web-{5A0C0DAB-ADAC-5BBC-0290-1783241FBB26}" dt="2022-07-28T09:46:06.544" v="614"/>
        <pc:sldMkLst>
          <pc:docMk/>
          <pc:sldMk cId="509684337" sldId="1084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9:28:19.742" v="358"/>
        <pc:sldMkLst>
          <pc:docMk/>
          <pc:sldMk cId="1061255397" sldId="1085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9:28:41.993" v="362"/>
        <pc:sldMkLst>
          <pc:docMk/>
          <pc:sldMk cId="230245485" sldId="1086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31:25.827" v="383"/>
        <pc:sldMkLst>
          <pc:docMk/>
          <pc:sldMk cId="881108358" sldId="1087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29:04.416" v="363"/>
        <pc:sldMkLst>
          <pc:docMk/>
          <pc:sldMk cId="418309044" sldId="1088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24:18.031" v="344"/>
        <pc:sldMkLst>
          <pc:docMk/>
          <pc:sldMk cId="372217256" sldId="1089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8:55.301" v="317"/>
        <pc:sldMkLst>
          <pc:docMk/>
          <pc:sldMk cId="66877705" sldId="1092"/>
        </pc:sldMkLst>
      </pc:sldChg>
      <pc:sldChg chg="ord modNotes">
        <pc:chgData name="Aizhan Kassymova" userId="S::a.kassymova@satbayev.university::116eda05-19b7-4ab1-b111-75ad639c04ed" providerId="AD" clId="Web-{5A0C0DAB-ADAC-5BBC-0290-1783241FBB26}" dt="2022-07-28T09:16:24.655" v="308"/>
        <pc:sldMkLst>
          <pc:docMk/>
          <pc:sldMk cId="3213475922" sldId="1093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9:24.005" v="321"/>
        <pc:sldMkLst>
          <pc:docMk/>
          <pc:sldMk cId="3158040249" sldId="1094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7:03.157" v="315"/>
        <pc:sldMkLst>
          <pc:docMk/>
          <pc:sldMk cId="736399728" sldId="1095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40:35.150" v="168"/>
        <pc:sldMkLst>
          <pc:docMk/>
          <pc:sldMk cId="3629514123" sldId="1096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7:19.318" v="155"/>
        <pc:sldMkLst>
          <pc:docMk/>
          <pc:sldMk cId="3933713623" sldId="1097"/>
        </pc:sldMkLst>
      </pc:sldChg>
      <pc:sldChg chg="add del">
        <pc:chgData name="Aizhan Kassymova" userId="S::a.kassymova@satbayev.university::116eda05-19b7-4ab1-b111-75ad639c04ed" providerId="AD" clId="Web-{5A0C0DAB-ADAC-5BBC-0290-1783241FBB26}" dt="2022-07-28T07:37:31.756" v="156"/>
        <pc:sldMkLst>
          <pc:docMk/>
          <pc:sldMk cId="3923899196" sldId="1098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5.520" v="152"/>
        <pc:sldMkLst>
          <pc:docMk/>
          <pc:sldMk cId="3782171525" sldId="1099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5.474" v="151"/>
        <pc:sldMkLst>
          <pc:docMk/>
          <pc:sldMk cId="1338500020" sldId="1100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3.395" v="150"/>
        <pc:sldMkLst>
          <pc:docMk/>
          <pc:sldMk cId="3998945197" sldId="1101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3:27.985" v="149"/>
        <pc:sldMkLst>
          <pc:docMk/>
          <pc:sldMk cId="277404032" sldId="1102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1:35.217" v="129"/>
        <pc:sldMkLst>
          <pc:docMk/>
          <pc:sldMk cId="2173901457" sldId="1103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44.311" v="133"/>
        <pc:sldMkLst>
          <pc:docMk/>
          <pc:sldMk cId="4034064652" sldId="1104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40.014" v="132"/>
        <pc:sldMkLst>
          <pc:docMk/>
          <pc:sldMk cId="1312220127" sldId="1105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1:38.717" v="131"/>
        <pc:sldMkLst>
          <pc:docMk/>
          <pc:sldMk cId="546357948" sldId="1106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37.670" v="130"/>
        <pc:sldMkLst>
          <pc:docMk/>
          <pc:sldMk cId="2875860226" sldId="1107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25:31.428" v="94"/>
        <pc:sldMkLst>
          <pc:docMk/>
          <pc:sldMk cId="1873688477" sldId="1108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4:53:25.107" v="73"/>
        <pc:sldMkLst>
          <pc:docMk/>
          <pc:sldMk cId="2909553252" sldId="1109"/>
        </pc:sldMkLst>
      </pc:sldChg>
      <pc:sldChg chg="modSp modNotes">
        <pc:chgData name="Aizhan Kassymova" userId="S::a.kassymova@satbayev.university::116eda05-19b7-4ab1-b111-75ad639c04ed" providerId="AD" clId="Web-{5A0C0DAB-ADAC-5BBC-0290-1783241FBB26}" dt="2022-07-28T09:58:10.553" v="891" actId="20577"/>
        <pc:sldMkLst>
          <pc:docMk/>
          <pc:sldMk cId="1313520129" sldId="1110"/>
        </pc:sldMkLst>
        <pc:spChg chg="mod">
          <ac:chgData name="Aizhan Kassymova" userId="S::a.kassymova@satbayev.university::116eda05-19b7-4ab1-b111-75ad639c04ed" providerId="AD" clId="Web-{5A0C0DAB-ADAC-5BBC-0290-1783241FBB26}" dt="2022-07-28T09:58:10.553" v="891" actId="20577"/>
          <ac:spMkLst>
            <pc:docMk/>
            <pc:sldMk cId="1313520129" sldId="1110"/>
            <ac:spMk id="2" creationId="{3B8CD900-19EC-824C-BF74-AADFBF5A172E}"/>
          </ac:spMkLst>
        </pc:spChg>
      </pc:sldChg>
      <pc:sldChg chg="del modNotes">
        <pc:chgData name="Aizhan Kassymova" userId="S::a.kassymova@satbayev.university::116eda05-19b7-4ab1-b111-75ad639c04ed" providerId="AD" clId="Web-{5A0C0DAB-ADAC-5BBC-0290-1783241FBB26}" dt="2022-07-28T04:51:42.057" v="51"/>
        <pc:sldMkLst>
          <pc:docMk/>
          <pc:sldMk cId="1674058713" sldId="1111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4:51:39.448" v="50"/>
        <pc:sldMkLst>
          <pc:docMk/>
          <pc:sldMk cId="3884015337" sldId="1112"/>
        </pc:sldMkLst>
      </pc:sldChg>
      <pc:sldChg chg="addSp delSp modSp modNotes">
        <pc:chgData name="Aizhan Kassymova" userId="S::a.kassymova@satbayev.university::116eda05-19b7-4ab1-b111-75ad639c04ed" providerId="AD" clId="Web-{5A0C0DAB-ADAC-5BBC-0290-1783241FBB26}" dt="2022-07-28T09:57:22.317" v="887"/>
        <pc:sldMkLst>
          <pc:docMk/>
          <pc:sldMk cId="2965195691" sldId="1113"/>
        </pc:sldMkLst>
        <pc:spChg chg="mod">
          <ac:chgData name="Aizhan Kassymova" userId="S::a.kassymova@satbayev.university::116eda05-19b7-4ab1-b111-75ad639c04ed" providerId="AD" clId="Web-{5A0C0DAB-ADAC-5BBC-0290-1783241FBB26}" dt="2022-07-28T09:55:23.313" v="815" actId="20577"/>
          <ac:spMkLst>
            <pc:docMk/>
            <pc:sldMk cId="2965195691" sldId="1113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57:03.551" v="883" actId="20577"/>
          <ac:spMkLst>
            <pc:docMk/>
            <pc:sldMk cId="2965195691" sldId="1113"/>
            <ac:spMk id="517" creationId="{5055A8EA-25BB-5D41-BECF-4117E4AC2670}"/>
          </ac:spMkLst>
        </pc:spChg>
        <pc:grpChg chg="add del">
          <ac:chgData name="Aizhan Kassymova" userId="S::a.kassymova@satbayev.university::116eda05-19b7-4ab1-b111-75ad639c04ed" providerId="AD" clId="Web-{5A0C0DAB-ADAC-5BBC-0290-1783241FBB26}" dt="2022-07-28T09:57:18.286" v="885"/>
          <ac:grpSpMkLst>
            <pc:docMk/>
            <pc:sldMk cId="2965195691" sldId="1113"/>
            <ac:grpSpMk id="8" creationId="{19F1EBFF-8E40-F968-48D1-68B819D9A617}"/>
          </ac:grpSpMkLst>
        </pc:grpChg>
        <pc:grpChg chg="del">
          <ac:chgData name="Aizhan Kassymova" userId="S::a.kassymova@satbayev.university::116eda05-19b7-4ab1-b111-75ad639c04ed" providerId="AD" clId="Web-{5A0C0DAB-ADAC-5BBC-0290-1783241FBB26}" dt="2022-07-28T09:57:21.379" v="886"/>
          <ac:grpSpMkLst>
            <pc:docMk/>
            <pc:sldMk cId="2965195691" sldId="1113"/>
            <ac:grpSpMk id="9" creationId="{D2B3154C-E2F2-B640-9101-FD641275409F}"/>
          </ac:grpSpMkLst>
        </pc:grpChg>
        <pc:grpChg chg="add">
          <ac:chgData name="Aizhan Kassymova" userId="S::a.kassymova@satbayev.university::116eda05-19b7-4ab1-b111-75ad639c04ed" providerId="AD" clId="Web-{5A0C0DAB-ADAC-5BBC-0290-1783241FBB26}" dt="2022-07-28T09:57:22.317" v="887"/>
          <ac:grpSpMkLst>
            <pc:docMk/>
            <pc:sldMk cId="2965195691" sldId="1113"/>
            <ac:grpSpMk id="21" creationId="{48B75F36-1649-9FA9-4BD8-00EF2242DC38}"/>
          </ac:grpSpMkLst>
        </pc:grpChg>
      </pc:sldChg>
      <pc:sldChg chg="delSp modSp modNotes">
        <pc:chgData name="Aizhan Kassymova" userId="S::a.kassymova@satbayev.university::116eda05-19b7-4ab1-b111-75ad639c04ed" providerId="AD" clId="Web-{5A0C0DAB-ADAC-5BBC-0290-1783241FBB26}" dt="2022-07-28T09:52:28.807" v="810" actId="20577"/>
        <pc:sldMkLst>
          <pc:docMk/>
          <pc:sldMk cId="3648085974" sldId="1114"/>
        </pc:sldMkLst>
        <pc:spChg chg="mod">
          <ac:chgData name="Aizhan Kassymova" userId="S::a.kassymova@satbayev.university::116eda05-19b7-4ab1-b111-75ad639c04ed" providerId="AD" clId="Web-{5A0C0DAB-ADAC-5BBC-0290-1783241FBB26}" dt="2022-07-28T09:48:36.502" v="646" actId="20577"/>
          <ac:spMkLst>
            <pc:docMk/>
            <pc:sldMk cId="3648085974" sldId="1114"/>
            <ac:spMk id="2" creationId="{3B8CD900-19EC-824C-BF74-AADFBF5A172E}"/>
          </ac:spMkLst>
        </pc:spChg>
        <pc:spChg chg="del mod">
          <ac:chgData name="Aizhan Kassymova" userId="S::a.kassymova@satbayev.university::116eda05-19b7-4ab1-b111-75ad639c04ed" providerId="AD" clId="Web-{5A0C0DAB-ADAC-5BBC-0290-1783241FBB26}" dt="2022-07-28T09:50:02.740" v="671"/>
          <ac:spMkLst>
            <pc:docMk/>
            <pc:sldMk cId="3648085974" sldId="1114"/>
            <ac:spMk id="6" creationId="{0C49E7E9-FAA1-6B4E-871E-EA23858B60C6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49:13.191" v="662" actId="20577"/>
          <ac:spMkLst>
            <pc:docMk/>
            <pc:sldMk cId="3648085974" sldId="1114"/>
            <ac:spMk id="526" creationId="{8933385F-1349-114E-8950-59CB886F3A0E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52:28.807" v="810" actId="20577"/>
          <ac:spMkLst>
            <pc:docMk/>
            <pc:sldMk cId="3648085974" sldId="1114"/>
            <ac:spMk id="527" creationId="{D8394745-F660-7141-9DD3-60B497C3EBAB}"/>
          </ac:spMkLst>
        </pc:spChg>
      </pc:sldChg>
      <pc:sldChg chg="modNotes">
        <pc:chgData name="Aizhan Kassymova" userId="S::a.kassymova@satbayev.university::116eda05-19b7-4ab1-b111-75ad639c04ed" providerId="AD" clId="Web-{5A0C0DAB-ADAC-5BBC-0290-1783241FBB26}" dt="2022-07-28T04:35:12.650" v="9"/>
        <pc:sldMkLst>
          <pc:docMk/>
          <pc:sldMk cId="2835833805" sldId="1115"/>
        </pc:sldMkLst>
      </pc:sldChg>
      <pc:sldChg chg="new del">
        <pc:chgData name="Aizhan Kassymova" userId="S::a.kassymova@satbayev.university::116eda05-19b7-4ab1-b111-75ad639c04ed" providerId="AD" clId="Web-{5A0C0DAB-ADAC-5BBC-0290-1783241FBB26}" dt="2022-07-28T04:52:20.949" v="53"/>
        <pc:sldMkLst>
          <pc:docMk/>
          <pc:sldMk cId="194924896" sldId="1118"/>
        </pc:sldMkLst>
      </pc:sldChg>
      <pc:sldChg chg="delSp modSp new modNotes">
        <pc:chgData name="Aizhan Kassymova" userId="S::a.kassymova@satbayev.university::116eda05-19b7-4ab1-b111-75ad639c04ed" providerId="AD" clId="Web-{5A0C0DAB-ADAC-5BBC-0290-1783241FBB26}" dt="2022-07-28T04:54:06.655" v="79"/>
        <pc:sldMkLst>
          <pc:docMk/>
          <pc:sldMk cId="2184474490" sldId="1118"/>
        </pc:sldMkLst>
        <pc:spChg chg="mod">
          <ac:chgData name="Aizhan Kassymova" userId="S::a.kassymova@satbayev.university::116eda05-19b7-4ab1-b111-75ad639c04ed" providerId="AD" clId="Web-{5A0C0DAB-ADAC-5BBC-0290-1783241FBB26}" dt="2022-07-28T04:53:12.372" v="69" actId="20577"/>
          <ac:spMkLst>
            <pc:docMk/>
            <pc:sldMk cId="2184474490" sldId="1118"/>
            <ac:spMk id="2" creationId="{BBA2A401-1FB2-4CA6-C521-DD916D6A2709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26.730" v="55"/>
          <ac:spMkLst>
            <pc:docMk/>
            <pc:sldMk cId="2184474490" sldId="1118"/>
            <ac:spMk id="3" creationId="{A81D1CDB-FD57-BF7B-6514-72C943BA3883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30.996" v="56"/>
          <ac:spMkLst>
            <pc:docMk/>
            <pc:sldMk cId="2184474490" sldId="1118"/>
            <ac:spMk id="4" creationId="{79E73A3C-0FD3-8B0D-CCC7-E6B8D2748652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49.356" v="63"/>
          <ac:spMkLst>
            <pc:docMk/>
            <pc:sldMk cId="2184474490" sldId="1118"/>
            <ac:spMk id="5" creationId="{C1F1AF18-353C-ECA7-3957-A0EC802F4A77}"/>
          </ac:spMkLst>
        </pc:spChg>
      </pc:sldChg>
      <pc:sldChg chg="delSp modSp new modNotes">
        <pc:chgData name="Aizhan Kassymova" userId="S::a.kassymova@satbayev.university::116eda05-19b7-4ab1-b111-75ad639c04ed" providerId="AD" clId="Web-{5A0C0DAB-ADAC-5BBC-0290-1783241FBB26}" dt="2022-07-28T07:49:35.802" v="185"/>
        <pc:sldMkLst>
          <pc:docMk/>
          <pc:sldMk cId="3536552016" sldId="1119"/>
        </pc:sldMkLst>
        <pc:spChg chg="mod">
          <ac:chgData name="Aizhan Kassymova" userId="S::a.kassymova@satbayev.university::116eda05-19b7-4ab1-b111-75ad639c04ed" providerId="AD" clId="Web-{5A0C0DAB-ADAC-5BBC-0290-1783241FBB26}" dt="2022-07-28T07:40:27.744" v="166" actId="20577"/>
          <ac:spMkLst>
            <pc:docMk/>
            <pc:sldMk cId="3536552016" sldId="1119"/>
            <ac:spMk id="2" creationId="{EA8B0393-E2FD-539F-0A26-6B39A4011780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08.884" v="158"/>
          <ac:spMkLst>
            <pc:docMk/>
            <pc:sldMk cId="3536552016" sldId="1119"/>
            <ac:spMk id="3" creationId="{03BA5F7B-9FBE-86EC-8CA5-656EDA09D4A6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11.165" v="159"/>
          <ac:spMkLst>
            <pc:docMk/>
            <pc:sldMk cId="3536552016" sldId="1119"/>
            <ac:spMk id="4" creationId="{F8D94EE4-56F0-8699-4E79-5EAE06233114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32.947" v="167"/>
          <ac:spMkLst>
            <pc:docMk/>
            <pc:sldMk cId="3536552016" sldId="1119"/>
            <ac:spMk id="5" creationId="{68E85DA5-7202-4FE9-A3E5-41DA3B70CDAC}"/>
          </ac:spMkLst>
        </pc:spChg>
      </pc:sldChg>
    </pc:docChg>
  </pc:docChgLst>
  <pc:docChgLst>
    <pc:chgData name="Aizhan Kassymova" userId="116eda05-19b7-4ab1-b111-75ad639c04ed" providerId="ADAL" clId="{FF919DDD-87BC-2C46-9B38-A82B1C749C83}"/>
    <pc:docChg chg="undo custSel addSld delSld modSld">
      <pc:chgData name="Aizhan Kassymova" userId="116eda05-19b7-4ab1-b111-75ad639c04ed" providerId="ADAL" clId="{FF919DDD-87BC-2C46-9B38-A82B1C749C83}" dt="2022-08-19T10:33:33.994" v="9952" actId="20577"/>
      <pc:docMkLst>
        <pc:docMk/>
      </pc:docMkLst>
      <pc:sldChg chg="modSp mod">
        <pc:chgData name="Aizhan Kassymova" userId="116eda05-19b7-4ab1-b111-75ad639c04ed" providerId="ADAL" clId="{FF919DDD-87BC-2C46-9B38-A82B1C749C83}" dt="2022-08-02T17:12:50.505" v="45" actId="5793"/>
        <pc:sldMkLst>
          <pc:docMk/>
          <pc:sldMk cId="618695574" sldId="256"/>
        </pc:sldMkLst>
        <pc:spChg chg="mod">
          <ac:chgData name="Aizhan Kassymova" userId="116eda05-19b7-4ab1-b111-75ad639c04ed" providerId="ADAL" clId="{FF919DDD-87BC-2C46-9B38-A82B1C749C83}" dt="2022-08-02T17:12:50.505" v="45" actId="5793"/>
          <ac:spMkLst>
            <pc:docMk/>
            <pc:sldMk cId="618695574" sldId="256"/>
            <ac:spMk id="2" creationId="{DE9F32F8-75B0-5A0E-5B02-750E4F25B5F1}"/>
          </ac:spMkLst>
        </pc:spChg>
      </pc:sldChg>
      <pc:sldChg chg="modSp mod modNotesTx">
        <pc:chgData name="Aizhan Kassymova" userId="116eda05-19b7-4ab1-b111-75ad639c04ed" providerId="ADAL" clId="{FF919DDD-87BC-2C46-9B38-A82B1C749C83}" dt="2022-08-19T06:09:59.504" v="9256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F919DDD-87BC-2C46-9B38-A82B1C749C83}" dt="2022-08-02T17:16:17.472" v="143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 del">
        <pc:chgData name="Aizhan Kassymova" userId="116eda05-19b7-4ab1-b111-75ad639c04ed" providerId="ADAL" clId="{FF919DDD-87BC-2C46-9B38-A82B1C749C83}" dt="2022-08-02T17:16:20.501" v="144" actId="2696"/>
        <pc:sldMkLst>
          <pc:docMk/>
          <pc:sldMk cId="821324540" sldId="1043"/>
        </pc:sldMkLst>
      </pc:sldChg>
      <pc:sldChg chg="add del">
        <pc:chgData name="Aizhan Kassymova" userId="116eda05-19b7-4ab1-b111-75ad639c04ed" providerId="ADAL" clId="{FF919DDD-87BC-2C46-9B38-A82B1C749C83}" dt="2022-08-18T17:38:59.490" v="4071" actId="2696"/>
        <pc:sldMkLst>
          <pc:docMk/>
          <pc:sldMk cId="1327162741" sldId="1044"/>
        </pc:sldMkLst>
      </pc:sldChg>
      <pc:sldChg chg="add del">
        <pc:chgData name="Aizhan Kassymova" userId="116eda05-19b7-4ab1-b111-75ad639c04ed" providerId="ADAL" clId="{FF919DDD-87BC-2C46-9B38-A82B1C749C83}" dt="2022-08-02T17:30:31.275" v="150" actId="2696"/>
        <pc:sldMkLst>
          <pc:docMk/>
          <pc:sldMk cId="3177238004" sldId="1061"/>
        </pc:sldMkLst>
      </pc:sldChg>
      <pc:sldChg chg="addSp delSp modSp add mod modNotesTx">
        <pc:chgData name="Aizhan Kassymova" userId="116eda05-19b7-4ab1-b111-75ad639c04ed" providerId="ADAL" clId="{FF919DDD-87BC-2C46-9B38-A82B1C749C83}" dt="2022-08-19T06:23:46.639" v="9296" actId="20577"/>
        <pc:sldMkLst>
          <pc:docMk/>
          <pc:sldMk cId="872649241" sldId="1062"/>
        </pc:sldMkLst>
        <pc:spChg chg="mod">
          <ac:chgData name="Aizhan Kassymova" userId="116eda05-19b7-4ab1-b111-75ad639c04ed" providerId="ADAL" clId="{FF919DDD-87BC-2C46-9B38-A82B1C749C83}" dt="2022-08-02T17:33:48.398" v="182" actId="20577"/>
          <ac:spMkLst>
            <pc:docMk/>
            <pc:sldMk cId="872649241" sldId="106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9" creationId="{C2F0730B-D0ED-F641-98C5-78E791D1F90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7" creationId="{508C64E2-5C75-8B42-912F-0F4DAB5E11F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8" creationId="{1F2031F6-89EC-AD4C-B442-1E0A3C270EA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9" creationId="{0BA0DD87-2FD6-244B-82C8-88C2D0A5833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0" creationId="{7207167F-9D03-3F47-8166-127D9E26F05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1" creationId="{D8ACE697-B009-5441-8959-DAC8BF3B1CB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3" creationId="{F82DB15E-18D1-4A4D-80D4-EAB41BA5033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5" creationId="{CC1F5612-3C85-EF42-8C7F-34C5C7ED07E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6" creationId="{608F68F9-0FC6-8540-8955-44F7FC3BA2D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8" creationId="{3AFA0A16-38BD-F347-95DC-13669F1BC29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0" creationId="{46F63067-A332-D94A-A7BC-02C7CEAE0C3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1" creationId="{359C02C4-AE3C-424E-88A6-A84CCF30229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2" creationId="{1CC2B8AD-B212-0745-A970-E79786EB0CD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3" creationId="{5D94AEF0-68E4-7046-B0ED-DCCE63C2396F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4" creationId="{C6292415-0292-8D4A-AB56-DF120D9C193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5" creationId="{412209D6-3554-F94F-B517-9F6DB7F4931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6" creationId="{C870F13A-A9EC-F445-8D64-37F050C0AC0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7" creationId="{A39E8A5C-F61E-744E-836D-41A7361D6DC4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8" creationId="{9B90C8D9-94E0-5945-8363-EDFE59BB315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9" creationId="{DE44202E-E28C-0E4D-8741-6A031871E8E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0" creationId="{D8BFBA71-4557-6B46-A05C-92CAEC49ECC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1" creationId="{89FB1F6B-6C98-F24F-A895-DC97628788D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2" creationId="{A55EACC1-1331-7842-9049-9FB02F3B1F2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3" creationId="{9748E381-A81E-B241-A522-B9A17C2A8B39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4" creationId="{3E8CC9C2-8373-D54C-873D-9F47F61D751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5" creationId="{7DD2F60B-01B7-A848-9111-DBA2C17DC6C0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6" creationId="{399E173F-3471-434E-8657-60AF028897C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7" creationId="{6617210C-BFB6-0D4D-B38A-5E9106661AF0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8" creationId="{5EE6018A-C9AA-184F-B7ED-42AFC16D772E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9" creationId="{87AF5445-F895-274D-B4CA-4B559C14920A}"/>
          </ac:spMkLst>
        </pc:spChg>
        <pc:spChg chg="del">
          <ac:chgData name="Aizhan Kassymova" userId="116eda05-19b7-4ab1-b111-75ad639c04ed" providerId="ADAL" clId="{FF919DDD-87BC-2C46-9B38-A82B1C749C83}" dt="2022-08-02T17:37:18.951" v="241" actId="478"/>
          <ac:spMkLst>
            <pc:docMk/>
            <pc:sldMk cId="872649241" sldId="1062"/>
            <ac:spMk id="150" creationId="{405D7A89-0963-7D45-9872-8A6C26AFF4E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1" creationId="{65C8DA48-6ECB-6D4D-80B9-2E7231D021E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2" creationId="{F98362D2-A31F-1547-A061-D0BD0AD53B6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4" creationId="{5E936CF8-605C-F948-973D-474011FE90E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5" creationId="{0D3BE65A-11E7-ED41-B532-DDED3A87485C}"/>
          </ac:spMkLst>
        </pc:spChg>
        <pc:spChg chg="del">
          <ac:chgData name="Aizhan Kassymova" userId="116eda05-19b7-4ab1-b111-75ad639c04ed" providerId="ADAL" clId="{FF919DDD-87BC-2C46-9B38-A82B1C749C83}" dt="2022-08-02T17:36:40.635" v="229" actId="478"/>
          <ac:spMkLst>
            <pc:docMk/>
            <pc:sldMk cId="872649241" sldId="1062"/>
            <ac:spMk id="156" creationId="{05315891-C43B-4E47-AA7C-98881DCEDB5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7" creationId="{056D9101-B295-BE4A-9002-B9C75319D4B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8" creationId="{B98075D5-1094-EA42-8C93-9C2D954BC12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0" creationId="{5F274F00-C43B-6D4C-8305-49C2887DFDB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1" creationId="{8360D8A8-FCEB-0748-86B2-6367F0490699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2" creationId="{D4C97A67-5BFF-1F4C-BB10-0037874E0FB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4" creationId="{57D8AC92-EC61-6A41-96EB-9AC393F717F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5" creationId="{F1637E6F-EFC0-D84A-BD43-1DD363CF371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8" creationId="{04B6CB81-4155-2746-910F-3F3A2CCC25D4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9" creationId="{6539C471-3169-F34C-99B5-F3105A964D1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3" creationId="{570E072F-7451-6049-8AE4-47E446A3608F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4" creationId="{FC86A8E8-F3DF-0C45-B9B7-56C26EB61CC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5" creationId="{86365D49-EBCD-6849-85B0-2CEB5230224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6" creationId="{595BF0A2-D091-7845-BCE5-75F48AA8E23A}"/>
          </ac:spMkLst>
        </pc:spChg>
        <pc:spChg chg="del">
          <ac:chgData name="Aizhan Kassymova" userId="116eda05-19b7-4ab1-b111-75ad639c04ed" providerId="ADAL" clId="{FF919DDD-87BC-2C46-9B38-A82B1C749C83}" dt="2022-08-02T17:40:45.677" v="295" actId="478"/>
          <ac:spMkLst>
            <pc:docMk/>
            <pc:sldMk cId="872649241" sldId="1062"/>
            <ac:spMk id="177" creationId="{6DBFA797-FCF1-D64C-B202-129E2249C30F}"/>
          </ac:spMkLst>
        </pc:spChg>
        <pc:spChg chg="add del mod">
          <ac:chgData name="Aizhan Kassymova" userId="116eda05-19b7-4ab1-b111-75ad639c04ed" providerId="ADAL" clId="{FF919DDD-87BC-2C46-9B38-A82B1C749C83}" dt="2022-08-02T17:37:42.405" v="246" actId="478"/>
          <ac:spMkLst>
            <pc:docMk/>
            <pc:sldMk cId="872649241" sldId="1062"/>
            <ac:spMk id="178" creationId="{50EBA95E-66BF-FA1D-9567-7955E1C81269}"/>
          </ac:spMkLst>
        </pc:spChg>
        <pc:spChg chg="add mod">
          <ac:chgData name="Aizhan Kassymova" userId="116eda05-19b7-4ab1-b111-75ad639c04ed" providerId="ADAL" clId="{FF919DDD-87BC-2C46-9B38-A82B1C749C83}" dt="2022-08-02T17:38:03.623" v="251" actId="1076"/>
          <ac:spMkLst>
            <pc:docMk/>
            <pc:sldMk cId="872649241" sldId="1062"/>
            <ac:spMk id="179" creationId="{B931C1F4-2F87-F19C-30A6-EC34C3C2C008}"/>
          </ac:spMkLst>
        </pc:spChg>
        <pc:spChg chg="add mod">
          <ac:chgData name="Aizhan Kassymova" userId="116eda05-19b7-4ab1-b111-75ad639c04ed" providerId="ADAL" clId="{FF919DDD-87BC-2C46-9B38-A82B1C749C83}" dt="2022-08-02T17:37:59.127" v="250" actId="1076"/>
          <ac:spMkLst>
            <pc:docMk/>
            <pc:sldMk cId="872649241" sldId="1062"/>
            <ac:spMk id="180" creationId="{AD178B29-0596-5683-4FA4-0FF3683F596A}"/>
          </ac:spMkLst>
        </pc:spChg>
        <pc:spChg chg="add mod">
          <ac:chgData name="Aizhan Kassymova" userId="116eda05-19b7-4ab1-b111-75ad639c04ed" providerId="ADAL" clId="{FF919DDD-87BC-2C46-9B38-A82B1C749C83}" dt="2022-08-02T17:40:46.111" v="296"/>
          <ac:spMkLst>
            <pc:docMk/>
            <pc:sldMk cId="872649241" sldId="1062"/>
            <ac:spMk id="181" creationId="{049C0885-8627-565E-6F45-8BBD2594FB5F}"/>
          </ac:spMkLst>
        </pc:spChg>
        <pc:spChg chg="mod">
          <ac:chgData name="Aizhan Kassymova" userId="116eda05-19b7-4ab1-b111-75ad639c04ed" providerId="ADAL" clId="{FF919DDD-87BC-2C46-9B38-A82B1C749C83}" dt="2022-08-02T17:34:55.657" v="187" actId="1076"/>
          <ac:spMkLst>
            <pc:docMk/>
            <pc:sldMk cId="872649241" sldId="1062"/>
            <ac:spMk id="198" creationId="{B992066A-2018-C94C-AFAF-EE19612D0A94}"/>
          </ac:spMkLst>
        </pc:spChg>
        <pc:spChg chg="mod">
          <ac:chgData name="Aizhan Kassymova" userId="116eda05-19b7-4ab1-b111-75ad639c04ed" providerId="ADAL" clId="{FF919DDD-87BC-2C46-9B38-A82B1C749C83}" dt="2022-08-02T17:34:34.743" v="183"/>
          <ac:spMkLst>
            <pc:docMk/>
            <pc:sldMk cId="872649241" sldId="1062"/>
            <ac:spMk id="200" creationId="{D59558C8-6B42-C945-B92F-70A2CBF157D5}"/>
          </ac:spMkLst>
        </pc:spChg>
        <pc:spChg chg="mod">
          <ac:chgData name="Aizhan Kassymova" userId="116eda05-19b7-4ab1-b111-75ad639c04ed" providerId="ADAL" clId="{FF919DDD-87BC-2C46-9B38-A82B1C749C83}" dt="2022-08-02T17:34:34.743" v="183"/>
          <ac:spMkLst>
            <pc:docMk/>
            <pc:sldMk cId="872649241" sldId="1062"/>
            <ac:spMk id="201" creationId="{686FEA1A-00FC-FD44-B59F-41229CD93A2C}"/>
          </ac:spMkLst>
        </pc:spChg>
        <pc:spChg chg="mod">
          <ac:chgData name="Aizhan Kassymova" userId="116eda05-19b7-4ab1-b111-75ad639c04ed" providerId="ADAL" clId="{FF919DDD-87BC-2C46-9B38-A82B1C749C83}" dt="2022-08-02T17:40:04.224" v="292" actId="255"/>
          <ac:spMkLst>
            <pc:docMk/>
            <pc:sldMk cId="872649241" sldId="1062"/>
            <ac:spMk id="203" creationId="{3112DCC3-CE7F-0946-98BD-677D47E5D9EC}"/>
          </ac:spMkLst>
        </pc:spChg>
        <pc:spChg chg="mod">
          <ac:chgData name="Aizhan Kassymova" userId="116eda05-19b7-4ab1-b111-75ad639c04ed" providerId="ADAL" clId="{FF919DDD-87BC-2C46-9B38-A82B1C749C83}" dt="2022-08-02T17:39:59.426" v="291"/>
          <ac:spMkLst>
            <pc:docMk/>
            <pc:sldMk cId="872649241" sldId="1062"/>
            <ac:spMk id="205" creationId="{E0160BA3-7E99-FF4F-B251-3A57C4067339}"/>
          </ac:spMkLst>
        </pc:spChg>
        <pc:spChg chg="mod">
          <ac:chgData name="Aizhan Kassymova" userId="116eda05-19b7-4ab1-b111-75ad639c04ed" providerId="ADAL" clId="{FF919DDD-87BC-2C46-9B38-A82B1C749C83}" dt="2022-08-02T17:39:59.426" v="291"/>
          <ac:spMkLst>
            <pc:docMk/>
            <pc:sldMk cId="872649241" sldId="1062"/>
            <ac:spMk id="206" creationId="{9DF0B33E-9F7D-6D42-BB3E-B10B8F37A046}"/>
          </ac:spMkLst>
        </pc:spChg>
        <pc:spChg chg="mod">
          <ac:chgData name="Aizhan Kassymova" userId="116eda05-19b7-4ab1-b111-75ad639c04ed" providerId="ADAL" clId="{FF919DDD-87BC-2C46-9B38-A82B1C749C83}" dt="2022-08-02T17:40:23.661" v="294" actId="255"/>
          <ac:spMkLst>
            <pc:docMk/>
            <pc:sldMk cId="872649241" sldId="1062"/>
            <ac:spMk id="208" creationId="{13F46785-7C2F-3743-9685-4279D33DE680}"/>
          </ac:spMkLst>
        </pc:spChg>
        <pc:spChg chg="mod">
          <ac:chgData name="Aizhan Kassymova" userId="116eda05-19b7-4ab1-b111-75ad639c04ed" providerId="ADAL" clId="{FF919DDD-87BC-2C46-9B38-A82B1C749C83}" dt="2022-08-02T17:40:18.563" v="293"/>
          <ac:spMkLst>
            <pc:docMk/>
            <pc:sldMk cId="872649241" sldId="1062"/>
            <ac:spMk id="210" creationId="{DFAB6866-5B35-6E41-8F29-0263EC44C604}"/>
          </ac:spMkLst>
        </pc:spChg>
        <pc:spChg chg="mod">
          <ac:chgData name="Aizhan Kassymova" userId="116eda05-19b7-4ab1-b111-75ad639c04ed" providerId="ADAL" clId="{FF919DDD-87BC-2C46-9B38-A82B1C749C83}" dt="2022-08-02T17:40:18.563" v="293"/>
          <ac:spMkLst>
            <pc:docMk/>
            <pc:sldMk cId="872649241" sldId="1062"/>
            <ac:spMk id="211" creationId="{144EF218-DC19-974D-9D41-3796E5959FAA}"/>
          </ac:spMkLst>
        </pc:spChg>
        <pc:spChg chg="mod">
          <ac:chgData name="Aizhan Kassymova" userId="116eda05-19b7-4ab1-b111-75ad639c04ed" providerId="ADAL" clId="{FF919DDD-87BC-2C46-9B38-A82B1C749C83}" dt="2022-08-02T17:35:32.951" v="191" actId="1076"/>
          <ac:spMkLst>
            <pc:docMk/>
            <pc:sldMk cId="872649241" sldId="1062"/>
            <ac:spMk id="213" creationId="{A91EF9B4-2F2C-834D-A9F0-AF5FF0012C06}"/>
          </ac:spMkLst>
        </pc:spChg>
        <pc:spChg chg="mod">
          <ac:chgData name="Aizhan Kassymova" userId="116eda05-19b7-4ab1-b111-75ad639c04ed" providerId="ADAL" clId="{FF919DDD-87BC-2C46-9B38-A82B1C749C83}" dt="2022-08-02T17:35:22.351" v="189"/>
          <ac:spMkLst>
            <pc:docMk/>
            <pc:sldMk cId="872649241" sldId="1062"/>
            <ac:spMk id="215" creationId="{B4F4A625-25A9-7C49-A577-9E5369A60459}"/>
          </ac:spMkLst>
        </pc:spChg>
        <pc:spChg chg="mod">
          <ac:chgData name="Aizhan Kassymova" userId="116eda05-19b7-4ab1-b111-75ad639c04ed" providerId="ADAL" clId="{FF919DDD-87BC-2C46-9B38-A82B1C749C83}" dt="2022-08-02T17:35:22.351" v="189"/>
          <ac:spMkLst>
            <pc:docMk/>
            <pc:sldMk cId="872649241" sldId="1062"/>
            <ac:spMk id="216" creationId="{EB9BAEEC-FC22-9041-B4A4-025004EA540A}"/>
          </ac:spMkLst>
        </pc:spChg>
        <pc:spChg chg="mod">
          <ac:chgData name="Aizhan Kassymova" userId="116eda05-19b7-4ab1-b111-75ad639c04ed" providerId="ADAL" clId="{FF919DDD-87BC-2C46-9B38-A82B1C749C83}" dt="2022-08-02T17:39:21.854" v="266" actId="20577"/>
          <ac:spMkLst>
            <pc:docMk/>
            <pc:sldMk cId="872649241" sldId="1062"/>
            <ac:spMk id="222" creationId="{AA641F40-AD8C-4445-92AF-C75760D41DB5}"/>
          </ac:spMkLst>
        </pc:spChg>
        <pc:spChg chg="mod">
          <ac:chgData name="Aizhan Kassymova" userId="116eda05-19b7-4ab1-b111-75ad639c04ed" providerId="ADAL" clId="{FF919DDD-87BC-2C46-9B38-A82B1C749C83}" dt="2022-08-02T17:39:41.810" v="290" actId="20577"/>
          <ac:spMkLst>
            <pc:docMk/>
            <pc:sldMk cId="872649241" sldId="1062"/>
            <ac:spMk id="225" creationId="{68623763-0736-1640-9198-34E20A0A095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6" creationId="{A58BC41B-0FE4-7548-8B41-7D58F1B562D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7" creationId="{02FB0512-C154-9E47-9EBA-D924E2099BE6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8" creationId="{C63F6E63-7445-F243-9368-2132BE86292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9" creationId="{EE8FCEBF-7EAA-0647-A2EA-4FF2A92ADD8C}"/>
          </ac:spMkLst>
        </pc:spChg>
        <pc:spChg chg="mod">
          <ac:chgData name="Aizhan Kassymova" userId="116eda05-19b7-4ab1-b111-75ad639c04ed" providerId="ADAL" clId="{FF919DDD-87BC-2C46-9B38-A82B1C749C83}" dt="2022-08-02T17:39:24.980" v="270" actId="20577"/>
          <ac:spMkLst>
            <pc:docMk/>
            <pc:sldMk cId="872649241" sldId="1062"/>
            <ac:spMk id="241" creationId="{EDB0CBDE-E11E-4D44-A1B1-F46AB6BB5EE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43" creationId="{414248C8-665E-0640-BFD4-2689CB960EDD}"/>
          </ac:spMkLst>
        </pc:spChg>
        <pc:spChg chg="mod">
          <ac:chgData name="Aizhan Kassymova" userId="116eda05-19b7-4ab1-b111-75ad639c04ed" providerId="ADAL" clId="{FF919DDD-87BC-2C46-9B38-A82B1C749C83}" dt="2022-08-02T17:39:17.109" v="260" actId="114"/>
          <ac:spMkLst>
            <pc:docMk/>
            <pc:sldMk cId="872649241" sldId="1062"/>
            <ac:spMk id="244" creationId="{026C4778-F96F-564F-92C4-81A147260836}"/>
          </ac:spMkLst>
        </pc:s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4" creationId="{F43034C5-12D0-B544-8624-5B957307D6C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5" creationId="{5F3D26B5-5E98-5E4A-87D8-7FA097DF959B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98" creationId="{6F69B15D-5882-BD4E-83B7-5C85A253A430}"/>
          </ac:grpSpMkLst>
        </pc:grpChg>
        <pc:grpChg chg="del">
          <ac:chgData name="Aizhan Kassymova" userId="116eda05-19b7-4ab1-b111-75ad639c04ed" providerId="ADAL" clId="{FF919DDD-87BC-2C46-9B38-A82B1C749C83}" dt="2022-08-02T17:36:40.635" v="229" actId="478"/>
          <ac:grpSpMkLst>
            <pc:docMk/>
            <pc:sldMk cId="872649241" sldId="1062"/>
            <ac:grpSpMk id="99" creationId="{5402A96E-C536-5E4C-BB36-5F57DDFFE613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0" creationId="{54168ABB-31DA-FD4E-B361-85C3C0971BE8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1" creationId="{94E6CD2B-9DBD-9847-AE43-1F20A9F4B7A7}"/>
          </ac:grpSpMkLst>
        </pc:grpChg>
        <pc:grpChg chg="del">
          <ac:chgData name="Aizhan Kassymova" userId="116eda05-19b7-4ab1-b111-75ad639c04ed" providerId="ADAL" clId="{FF919DDD-87BC-2C46-9B38-A82B1C749C83}" dt="2022-08-02T17:37:18.951" v="241" actId="478"/>
          <ac:grpSpMkLst>
            <pc:docMk/>
            <pc:sldMk cId="872649241" sldId="1062"/>
            <ac:grpSpMk id="102" creationId="{E2053A92-714B-3A4D-BA72-E2002B5EB226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3" creationId="{72242579-6133-6C4E-BF67-26CF5BCBECC7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2" creationId="{AFAFE92F-768B-0E40-8189-F135D4962862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4" creationId="{52997F44-9E26-5F46-914A-DD4ADC8770B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7" creationId="{ECCEFB02-32C8-8940-8A0B-AB56D987ACE8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9" creationId="{3CE589A0-5A73-794D-ABC2-A1B10BB78C09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63" creationId="{6EE61F86-BE11-7149-9359-71FBA7C666F1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67" creationId="{65EE0A01-2F8E-5749-87FB-D527A9FE564A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0" creationId="{B6FA9AE8-EBC5-0147-94F3-3E921D2CC449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1" creationId="{914827A5-B36D-5447-BDA9-1E2D6F444CD2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2" creationId="{67440755-0E4E-954E-AF41-146130A58AC5}"/>
          </ac:grpSpMkLst>
        </pc:grpChg>
        <pc:grpChg chg="mod">
          <ac:chgData name="Aizhan Kassymova" userId="116eda05-19b7-4ab1-b111-75ad639c04ed" providerId="ADAL" clId="{FF919DDD-87BC-2C46-9B38-A82B1C749C83}" dt="2022-08-02T17:34:48.441" v="186" actId="1076"/>
          <ac:grpSpMkLst>
            <pc:docMk/>
            <pc:sldMk cId="872649241" sldId="1062"/>
            <ac:grpSpMk id="197" creationId="{71667032-3DE5-D641-AF89-31661341B629}"/>
          </ac:grpSpMkLst>
        </pc:grpChg>
        <pc:grpChg chg="mod">
          <ac:chgData name="Aizhan Kassymova" userId="116eda05-19b7-4ab1-b111-75ad639c04ed" providerId="ADAL" clId="{FF919DDD-87BC-2C46-9B38-A82B1C749C83}" dt="2022-08-02T17:34:34.743" v="183"/>
          <ac:grpSpMkLst>
            <pc:docMk/>
            <pc:sldMk cId="872649241" sldId="1062"/>
            <ac:grpSpMk id="199" creationId="{9A43EE55-B459-A442-AF20-820C98C69C07}"/>
          </ac:grpSpMkLst>
        </pc:grpChg>
        <pc:grpChg chg="mod">
          <ac:chgData name="Aizhan Kassymova" userId="116eda05-19b7-4ab1-b111-75ad639c04ed" providerId="ADAL" clId="{FF919DDD-87BC-2C46-9B38-A82B1C749C83}" dt="2022-08-02T17:39:59.426" v="291"/>
          <ac:grpSpMkLst>
            <pc:docMk/>
            <pc:sldMk cId="872649241" sldId="1062"/>
            <ac:grpSpMk id="202" creationId="{D5975D2B-C7D8-5443-B05C-D424C6687958}"/>
          </ac:grpSpMkLst>
        </pc:grpChg>
        <pc:grpChg chg="mod">
          <ac:chgData name="Aizhan Kassymova" userId="116eda05-19b7-4ab1-b111-75ad639c04ed" providerId="ADAL" clId="{FF919DDD-87BC-2C46-9B38-A82B1C749C83}" dt="2022-08-02T17:39:59.426" v="291"/>
          <ac:grpSpMkLst>
            <pc:docMk/>
            <pc:sldMk cId="872649241" sldId="1062"/>
            <ac:grpSpMk id="204" creationId="{B6C30B44-1E4C-5642-B786-3E6EA26B0E37}"/>
          </ac:grpSpMkLst>
        </pc:grpChg>
        <pc:grpChg chg="mod">
          <ac:chgData name="Aizhan Kassymova" userId="116eda05-19b7-4ab1-b111-75ad639c04ed" providerId="ADAL" clId="{FF919DDD-87BC-2C46-9B38-A82B1C749C83}" dt="2022-08-02T17:40:18.563" v="293"/>
          <ac:grpSpMkLst>
            <pc:docMk/>
            <pc:sldMk cId="872649241" sldId="1062"/>
            <ac:grpSpMk id="207" creationId="{17BBEB73-4D20-4E49-B116-621BC3CAA3C6}"/>
          </ac:grpSpMkLst>
        </pc:grpChg>
        <pc:grpChg chg="mod">
          <ac:chgData name="Aizhan Kassymova" userId="116eda05-19b7-4ab1-b111-75ad639c04ed" providerId="ADAL" clId="{FF919DDD-87BC-2C46-9B38-A82B1C749C83}" dt="2022-08-02T17:40:18.563" v="293"/>
          <ac:grpSpMkLst>
            <pc:docMk/>
            <pc:sldMk cId="872649241" sldId="1062"/>
            <ac:grpSpMk id="209" creationId="{6F4A03FB-C196-4245-A236-BAE0357475F2}"/>
          </ac:grpSpMkLst>
        </pc:grpChg>
        <pc:grpChg chg="mod">
          <ac:chgData name="Aizhan Kassymova" userId="116eda05-19b7-4ab1-b111-75ad639c04ed" providerId="ADAL" clId="{FF919DDD-87BC-2C46-9B38-A82B1C749C83}" dt="2022-08-02T17:35:22.351" v="189"/>
          <ac:grpSpMkLst>
            <pc:docMk/>
            <pc:sldMk cId="872649241" sldId="1062"/>
            <ac:grpSpMk id="212" creationId="{42650407-45AA-3C47-B59D-AAD89CBCEE9E}"/>
          </ac:grpSpMkLst>
        </pc:grpChg>
        <pc:grpChg chg="mod">
          <ac:chgData name="Aizhan Kassymova" userId="116eda05-19b7-4ab1-b111-75ad639c04ed" providerId="ADAL" clId="{FF919DDD-87BC-2C46-9B38-A82B1C749C83}" dt="2022-08-02T17:35:22.351" v="189"/>
          <ac:grpSpMkLst>
            <pc:docMk/>
            <pc:sldMk cId="872649241" sldId="1062"/>
            <ac:grpSpMk id="214" creationId="{2D175EAB-99E5-D446-9FA5-DA6520AC99E3}"/>
          </ac:grpSpMkLst>
        </pc:grpChg>
        <pc:grpChg chg="mod">
          <ac:chgData name="Aizhan Kassymova" userId="116eda05-19b7-4ab1-b111-75ad639c04ed" providerId="ADAL" clId="{FF919DDD-87BC-2C46-9B38-A82B1C749C83}" dt="2022-08-02T17:38:53.766" v="257" actId="1076"/>
          <ac:grpSpMkLst>
            <pc:docMk/>
            <pc:sldMk cId="872649241" sldId="1062"/>
            <ac:grpSpMk id="221" creationId="{24DA57A5-E7F2-7A4B-9805-D1B62272D517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23" creationId="{C5146927-C3B8-DF48-9CFC-4B18E58EBBED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24" creationId="{36331F64-A8EF-C84E-B30D-A7547D45276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33" creationId="{0D04F411-4AAF-BC49-BC7A-363692477E93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50" creationId="{3A5444DE-2616-4949-A343-9AB06B194D91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51" creationId="{BA49793A-2EFA-244E-B721-948595E86530}"/>
          </ac:grpSpMkLst>
        </pc:grpChg>
        <pc:picChg chg="mod">
          <ac:chgData name="Aizhan Kassymova" userId="116eda05-19b7-4ab1-b111-75ad639c04ed" providerId="ADAL" clId="{FF919DDD-87BC-2C46-9B38-A82B1C749C83}" dt="2022-08-02T17:39:05.591" v="258"/>
          <ac:picMkLst>
            <pc:docMk/>
            <pc:sldMk cId="872649241" sldId="1062"/>
            <ac:picMk id="153" creationId="{272E925C-57A6-144C-A625-180C395BBE25}"/>
          </ac:picMkLst>
        </pc:pic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105" creationId="{11F9B693-3039-7842-B826-C79453DC74BC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107" creationId="{82E3D64B-7462-DF45-A72D-0EEE887E1FC6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0" creationId="{DBEEB1A6-0E73-AB48-B495-F487B566C625}"/>
          </ac:cxnSpMkLst>
        </pc:cxnChg>
        <pc:cxnChg chg="mod">
          <ac:chgData name="Aizhan Kassymova" userId="116eda05-19b7-4ab1-b111-75ad639c04ed" providerId="ADAL" clId="{FF919DDD-87BC-2C46-9B38-A82B1C749C83}" dt="2022-08-02T17:36:40.635" v="229" actId="478"/>
          <ac:cxnSpMkLst>
            <pc:docMk/>
            <pc:sldMk cId="872649241" sldId="1062"/>
            <ac:cxnSpMk id="231" creationId="{5EC91614-D442-594E-977D-A7CD27559B86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2" creationId="{B7BF7B94-FA7B-2246-B803-641BA21FAD78}"/>
          </ac:cxnSpMkLst>
        </pc:cxnChg>
        <pc:cxnChg chg="mod">
          <ac:chgData name="Aizhan Kassymova" userId="116eda05-19b7-4ab1-b111-75ad639c04ed" providerId="ADAL" clId="{FF919DDD-87BC-2C46-9B38-A82B1C749C83}" dt="2022-08-02T17:37:18.951" v="241" actId="478"/>
          <ac:cxnSpMkLst>
            <pc:docMk/>
            <pc:sldMk cId="872649241" sldId="1062"/>
            <ac:cxnSpMk id="236" creationId="{F28C5F11-037B-3141-81EB-95B8DB592151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7" creationId="{05D4C2CD-9395-C64F-91D1-D32BF3685F81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0" creationId="{A7F37CC4-8A14-554D-96BA-B69174DD341C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7" creationId="{3C799D3A-CE2A-E048-B2D1-4A59AF4A4487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9" creationId="{594AB361-99B5-124A-BC74-926DDD1383FA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52" creationId="{E0252BA6-E2F4-EA40-A719-21D09BB00749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53" creationId="{42B1015B-F6E9-1049-9672-7C7605BFFCB3}"/>
          </ac:cxnSpMkLst>
        </pc:cxnChg>
      </pc:sldChg>
      <pc:sldChg chg="addSp delSp modSp add mod modNotesTx">
        <pc:chgData name="Aizhan Kassymova" userId="116eda05-19b7-4ab1-b111-75ad639c04ed" providerId="ADAL" clId="{FF919DDD-87BC-2C46-9B38-A82B1C749C83}" dt="2022-08-19T06:25:43.398" v="9306" actId="20577"/>
        <pc:sldMkLst>
          <pc:docMk/>
          <pc:sldMk cId="1599882378" sldId="1063"/>
        </pc:sldMkLst>
        <pc:spChg chg="mod">
          <ac:chgData name="Aizhan Kassymova" userId="116eda05-19b7-4ab1-b111-75ad639c04ed" providerId="ADAL" clId="{FF919DDD-87BC-2C46-9B38-A82B1C749C83}" dt="2022-08-02T17:42:36.063" v="330"/>
          <ac:spMkLst>
            <pc:docMk/>
            <pc:sldMk cId="1599882378" sldId="1063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FF919DDD-87BC-2C46-9B38-A82B1C749C83}" dt="2022-08-02T17:43:31.074" v="354"/>
          <ac:spMkLst>
            <pc:docMk/>
            <pc:sldMk cId="1599882378" sldId="1063"/>
            <ac:spMk id="3" creationId="{5FB93434-6B02-F5EB-9257-F1EFD2C530BB}"/>
          </ac:spMkLst>
        </pc:spChg>
        <pc:spChg chg="del">
          <ac:chgData name="Aizhan Kassymova" userId="116eda05-19b7-4ab1-b111-75ad639c04ed" providerId="ADAL" clId="{FF919DDD-87BC-2C46-9B38-A82B1C749C83}" dt="2022-08-02T17:41:04.687" v="301" actId="478"/>
          <ac:spMkLst>
            <pc:docMk/>
            <pc:sldMk cId="1599882378" sldId="1063"/>
            <ac:spMk id="22" creationId="{659D8DFE-4F7C-F240-94AE-B357C5060578}"/>
          </ac:spMkLst>
        </pc:spChg>
        <pc:spChg chg="mod">
          <ac:chgData name="Aizhan Kassymova" userId="116eda05-19b7-4ab1-b111-75ad639c04ed" providerId="ADAL" clId="{FF919DDD-87BC-2C46-9B38-A82B1C749C83}" dt="2022-08-02T17:44:32.062" v="438" actId="1076"/>
          <ac:spMkLst>
            <pc:docMk/>
            <pc:sldMk cId="1599882378" sldId="1063"/>
            <ac:spMk id="23" creationId="{3081F250-E04F-164D-8093-2C4E84FB9F25}"/>
          </ac:spMkLst>
        </pc:spChg>
        <pc:spChg chg="add mod">
          <ac:chgData name="Aizhan Kassymova" userId="116eda05-19b7-4ab1-b111-75ad639c04ed" providerId="ADAL" clId="{FF919DDD-87BC-2C46-9B38-A82B1C749C83}" dt="2022-08-02T17:41:05.035" v="302"/>
          <ac:spMkLst>
            <pc:docMk/>
            <pc:sldMk cId="1599882378" sldId="1063"/>
            <ac:spMk id="24" creationId="{65D09BF4-25B2-B2BD-FAA7-1476D6211E86}"/>
          </ac:spMkLst>
        </pc:spChg>
        <pc:spChg chg="mod">
          <ac:chgData name="Aizhan Kassymova" userId="116eda05-19b7-4ab1-b111-75ad639c04ed" providerId="ADAL" clId="{FF919DDD-87BC-2C46-9B38-A82B1C749C83}" dt="2022-08-02T17:44:15.219" v="435" actId="20577"/>
          <ac:spMkLst>
            <pc:docMk/>
            <pc:sldMk cId="1599882378" sldId="1063"/>
            <ac:spMk id="193" creationId="{5D93718A-0690-8C4E-A748-FD7FA291E0B5}"/>
          </ac:spMkLst>
        </pc:spChg>
        <pc:spChg chg="mod">
          <ac:chgData name="Aizhan Kassymova" userId="116eda05-19b7-4ab1-b111-75ad639c04ed" providerId="ADAL" clId="{FF919DDD-87BC-2C46-9B38-A82B1C749C83}" dt="2022-08-02T17:50:14.607" v="565" actId="255"/>
          <ac:spMkLst>
            <pc:docMk/>
            <pc:sldMk cId="1599882378" sldId="1063"/>
            <ac:spMk id="196" creationId="{08B8C369-B54C-DA42-A239-7C5638495649}"/>
          </ac:spMkLst>
        </pc:spChg>
        <pc:spChg chg="mod">
          <ac:chgData name="Aizhan Kassymova" userId="116eda05-19b7-4ab1-b111-75ad639c04ed" providerId="ADAL" clId="{FF919DDD-87BC-2C46-9B38-A82B1C749C83}" dt="2022-08-02T17:50:26.889" v="570" actId="20577"/>
          <ac:spMkLst>
            <pc:docMk/>
            <pc:sldMk cId="1599882378" sldId="1063"/>
            <ac:spMk id="239" creationId="{57C97D62-0B61-3848-BBA8-5FCC09BFDC01}"/>
          </ac:spMkLst>
        </pc:spChg>
        <pc:spChg chg="mod">
          <ac:chgData name="Aizhan Kassymova" userId="116eda05-19b7-4ab1-b111-75ad639c04ed" providerId="ADAL" clId="{FF919DDD-87BC-2C46-9B38-A82B1C749C83}" dt="2022-08-02T17:45:23.598" v="477" actId="255"/>
          <ac:spMkLst>
            <pc:docMk/>
            <pc:sldMk cId="1599882378" sldId="1063"/>
            <ac:spMk id="246" creationId="{807A58CF-7E9F-DF4E-9818-2CBC4ED16CA2}"/>
          </ac:spMkLst>
        </pc:spChg>
        <pc:spChg chg="mod">
          <ac:chgData name="Aizhan Kassymova" userId="116eda05-19b7-4ab1-b111-75ad639c04ed" providerId="ADAL" clId="{FF919DDD-87BC-2C46-9B38-A82B1C749C83}" dt="2022-08-02T17:45:52.165" v="516" actId="255"/>
          <ac:spMkLst>
            <pc:docMk/>
            <pc:sldMk cId="1599882378" sldId="1063"/>
            <ac:spMk id="248" creationId="{6FE48C09-1C7F-8C4D-B56E-B697D8EF6AD8}"/>
          </ac:spMkLst>
        </pc:spChg>
        <pc:spChg chg="mod">
          <ac:chgData name="Aizhan Kassymova" userId="116eda05-19b7-4ab1-b111-75ad639c04ed" providerId="ADAL" clId="{FF919DDD-87BC-2C46-9B38-A82B1C749C83}" dt="2022-08-02T17:47:17.654" v="537" actId="20577"/>
          <ac:spMkLst>
            <pc:docMk/>
            <pc:sldMk cId="1599882378" sldId="1063"/>
            <ac:spMk id="255" creationId="{C0FAC860-2F25-F545-9139-9C98D6260A8C}"/>
          </ac:spMkLst>
        </pc:spChg>
        <pc:spChg chg="mod">
          <ac:chgData name="Aizhan Kassymova" userId="116eda05-19b7-4ab1-b111-75ad639c04ed" providerId="ADAL" clId="{FF919DDD-87BC-2C46-9B38-A82B1C749C83}" dt="2022-08-02T17:50:37.099" v="577" actId="20577"/>
          <ac:spMkLst>
            <pc:docMk/>
            <pc:sldMk cId="1599882378" sldId="1063"/>
            <ac:spMk id="259" creationId="{7E164E54-B268-A247-AA63-9539F6FF224A}"/>
          </ac:spMkLst>
        </pc:spChg>
        <pc:spChg chg="mod">
          <ac:chgData name="Aizhan Kassymova" userId="116eda05-19b7-4ab1-b111-75ad639c04ed" providerId="ADAL" clId="{FF919DDD-87BC-2C46-9B38-A82B1C749C83}" dt="2022-08-02T17:50:52.663" v="587" actId="1076"/>
          <ac:spMkLst>
            <pc:docMk/>
            <pc:sldMk cId="1599882378" sldId="1063"/>
            <ac:spMk id="260" creationId="{DE18FED2-1875-864F-91AF-6509DB74229F}"/>
          </ac:spMkLst>
        </pc:spChg>
        <pc:picChg chg="add del">
          <ac:chgData name="Aizhan Kassymova" userId="116eda05-19b7-4ab1-b111-75ad639c04ed" providerId="ADAL" clId="{FF919DDD-87BC-2C46-9B38-A82B1C749C83}" dt="2022-08-02T17:43:31.074" v="354"/>
          <ac:picMkLst>
            <pc:docMk/>
            <pc:sldMk cId="1599882378" sldId="1063"/>
            <ac:picMk id="2050" creationId="{C6CAE692-A703-C526-0445-865B430501B1}"/>
          </ac:picMkLst>
        </pc:picChg>
      </pc:sldChg>
      <pc:sldChg chg="addSp delSp modSp add mod modNotesTx">
        <pc:chgData name="Aizhan Kassymova" userId="116eda05-19b7-4ab1-b111-75ad639c04ed" providerId="ADAL" clId="{FF919DDD-87BC-2C46-9B38-A82B1C749C83}" dt="2022-08-19T06:31:21.916" v="9352" actId="20577"/>
        <pc:sldMkLst>
          <pc:docMk/>
          <pc:sldMk cId="851839459" sldId="1064"/>
        </pc:sldMkLst>
        <pc:spChg chg="mod">
          <ac:chgData name="Aizhan Kassymova" userId="116eda05-19b7-4ab1-b111-75ad639c04ed" providerId="ADAL" clId="{FF919DDD-87BC-2C46-9B38-A82B1C749C83}" dt="2022-08-02T17:51:23.149" v="625" actId="27636"/>
          <ac:spMkLst>
            <pc:docMk/>
            <pc:sldMk cId="851839459" sldId="106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7:52:06.748" v="708" actId="20577"/>
          <ac:spMkLst>
            <pc:docMk/>
            <pc:sldMk cId="851839459" sldId="1064"/>
            <ac:spMk id="22" creationId="{973DDEF7-C28A-F04F-AD65-DE94D6CF205E}"/>
          </ac:spMkLst>
        </pc:spChg>
        <pc:spChg chg="mod">
          <ac:chgData name="Aizhan Kassymova" userId="116eda05-19b7-4ab1-b111-75ad639c04ed" providerId="ADAL" clId="{FF919DDD-87BC-2C46-9B38-A82B1C749C83}" dt="2022-08-02T17:53:32.812" v="876" actId="20577"/>
          <ac:spMkLst>
            <pc:docMk/>
            <pc:sldMk cId="851839459" sldId="1064"/>
            <ac:spMk id="25" creationId="{85610A16-2670-7448-8F41-F03B9E524F38}"/>
          </ac:spMkLst>
        </pc:spChg>
        <pc:spChg chg="del">
          <ac:chgData name="Aizhan Kassymova" userId="116eda05-19b7-4ab1-b111-75ad639c04ed" providerId="ADAL" clId="{FF919DDD-87BC-2C46-9B38-A82B1C749C83}" dt="2022-08-02T17:41:09.987" v="303" actId="478"/>
          <ac:spMkLst>
            <pc:docMk/>
            <pc:sldMk cId="851839459" sldId="1064"/>
            <ac:spMk id="27" creationId="{4E6AC2D9-3427-7142-95C3-6DF77122338D}"/>
          </ac:spMkLst>
        </pc:spChg>
        <pc:spChg chg="add mod">
          <ac:chgData name="Aizhan Kassymova" userId="116eda05-19b7-4ab1-b111-75ad639c04ed" providerId="ADAL" clId="{FF919DDD-87BC-2C46-9B38-A82B1C749C83}" dt="2022-08-02T17:41:10.404" v="304"/>
          <ac:spMkLst>
            <pc:docMk/>
            <pc:sldMk cId="851839459" sldId="1064"/>
            <ac:spMk id="28" creationId="{C8F8F807-EBB9-9F3B-FE6A-1681A63382A8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0" creationId="{1B157770-6762-CF45-9B74-7457DBFE2B56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1" creationId="{CE38ECA0-E265-FA4A-950E-CC50EF2CA516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6" creationId="{53CBEB33-D2BE-EA4E-9053-8A4F592B82D6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48" creationId="{15A02CFE-8E15-5B47-955E-884B96AD154D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49" creationId="{CBC9B555-6B5C-7741-88F2-5079C590022D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53" creationId="{07806C13-AC0C-744F-A689-B195B8638391}"/>
          </ac:spMkLst>
        </pc:spChg>
        <pc:spChg chg="mod">
          <ac:chgData name="Aizhan Kassymova" userId="116eda05-19b7-4ab1-b111-75ad639c04ed" providerId="ADAL" clId="{FF919DDD-87BC-2C46-9B38-A82B1C749C83}" dt="2022-08-02T17:54:58.245" v="945" actId="1076"/>
          <ac:spMkLst>
            <pc:docMk/>
            <pc:sldMk cId="851839459" sldId="1064"/>
            <ac:spMk id="55" creationId="{16E30F35-9D21-5542-B316-8DC5ACBE27DA}"/>
          </ac:spMkLst>
        </pc:spChg>
        <pc:spChg chg="mod">
          <ac:chgData name="Aizhan Kassymova" userId="116eda05-19b7-4ab1-b111-75ad639c04ed" providerId="ADAL" clId="{FF919DDD-87BC-2C46-9B38-A82B1C749C83}" dt="2022-08-02T17:55:14.022" v="958" actId="1076"/>
          <ac:spMkLst>
            <pc:docMk/>
            <pc:sldMk cId="851839459" sldId="1064"/>
            <ac:spMk id="56" creationId="{AD290DCB-DA87-BF46-B9F0-5E8404C38FE9}"/>
          </ac:spMkLst>
        </pc:spChg>
        <pc:grpChg chg="mod">
          <ac:chgData name="Aizhan Kassymova" userId="116eda05-19b7-4ab1-b111-75ad639c04ed" providerId="ADAL" clId="{FF919DDD-87BC-2C46-9B38-A82B1C749C83}" dt="2022-08-02T17:54:06.292" v="903" actId="1076"/>
          <ac:grpSpMkLst>
            <pc:docMk/>
            <pc:sldMk cId="851839459" sldId="1064"/>
            <ac:grpSpMk id="8" creationId="{685AB00B-9A93-AB4E-B61E-272D7AC641F9}"/>
          </ac:grpSpMkLst>
        </pc:grpChg>
        <pc:grpChg chg="mod">
          <ac:chgData name="Aizhan Kassymova" userId="116eda05-19b7-4ab1-b111-75ad639c04ed" providerId="ADAL" clId="{FF919DDD-87BC-2C46-9B38-A82B1C749C83}" dt="2022-08-02T17:54:06.292" v="903" actId="1076"/>
          <ac:grpSpMkLst>
            <pc:docMk/>
            <pc:sldMk cId="851839459" sldId="1064"/>
            <ac:grpSpMk id="9" creationId="{7F2EE118-43B6-9B4F-B323-BCE06C274814}"/>
          </ac:grpSpMkLst>
        </pc:grpChg>
        <pc:grpChg chg="mod">
          <ac:chgData name="Aizhan Kassymova" userId="116eda05-19b7-4ab1-b111-75ad639c04ed" providerId="ADAL" clId="{FF919DDD-87BC-2C46-9B38-A82B1C749C83}" dt="2022-08-02T17:54:39.665" v="931" actId="1076"/>
          <ac:grpSpMkLst>
            <pc:docMk/>
            <pc:sldMk cId="851839459" sldId="1064"/>
            <ac:grpSpMk id="10" creationId="{C6A7B144-988F-3142-A53D-2AD67E7E25EE}"/>
          </ac:grpSpMkLst>
        </pc:grpChg>
        <pc:picChg chg="mod">
          <ac:chgData name="Aizhan Kassymova" userId="116eda05-19b7-4ab1-b111-75ad639c04ed" providerId="ADAL" clId="{FF919DDD-87BC-2C46-9B38-A82B1C749C83}" dt="2022-08-02T17:55:26.707" v="959" actId="1076"/>
          <ac:picMkLst>
            <pc:docMk/>
            <pc:sldMk cId="851839459" sldId="1064"/>
            <ac:picMk id="25604" creationId="{FD822998-0D59-7945-AC2A-EA37C240B2B7}"/>
          </ac:picMkLst>
        </pc:picChg>
      </pc:sldChg>
      <pc:sldChg chg="addSp delSp modSp add mod modAnim modNotesTx">
        <pc:chgData name="Aizhan Kassymova" userId="116eda05-19b7-4ab1-b111-75ad639c04ed" providerId="ADAL" clId="{FF919DDD-87BC-2C46-9B38-A82B1C749C83}" dt="2022-08-19T06:41:59.467" v="9438" actId="20577"/>
        <pc:sldMkLst>
          <pc:docMk/>
          <pc:sldMk cId="157211550" sldId="1065"/>
        </pc:sldMkLst>
        <pc:spChg chg="mod">
          <ac:chgData name="Aizhan Kassymova" userId="116eda05-19b7-4ab1-b111-75ad639c04ed" providerId="ADAL" clId="{FF919DDD-87BC-2C46-9B38-A82B1C749C83}" dt="2022-08-02T18:00:49.774" v="1196"/>
          <ac:spMkLst>
            <pc:docMk/>
            <pc:sldMk cId="157211550" sldId="1065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8:04:53.115" v="1508" actId="14100"/>
          <ac:spMkLst>
            <pc:docMk/>
            <pc:sldMk cId="157211550" sldId="1065"/>
            <ac:spMk id="10" creationId="{B44BC4A2-14C8-8A47-B1A1-506171B4D389}"/>
          </ac:spMkLst>
        </pc:spChg>
        <pc:spChg chg="mod">
          <ac:chgData name="Aizhan Kassymova" userId="116eda05-19b7-4ab1-b111-75ad639c04ed" providerId="ADAL" clId="{FF919DDD-87BC-2C46-9B38-A82B1C749C83}" dt="2022-08-02T18:05:28.661" v="1513" actId="1076"/>
          <ac:spMkLst>
            <pc:docMk/>
            <pc:sldMk cId="157211550" sldId="1065"/>
            <ac:spMk id="11" creationId="{EEE47A92-87A4-AD48-8A94-DC9DCFA6DD50}"/>
          </ac:spMkLst>
        </pc:spChg>
        <pc:spChg chg="del">
          <ac:chgData name="Aizhan Kassymova" userId="116eda05-19b7-4ab1-b111-75ad639c04ed" providerId="ADAL" clId="{FF919DDD-87BC-2C46-9B38-A82B1C749C83}" dt="2022-08-02T17:41:24.360" v="310" actId="478"/>
          <ac:spMkLst>
            <pc:docMk/>
            <pc:sldMk cId="157211550" sldId="1065"/>
            <ac:spMk id="12" creationId="{8EDA3199-9071-AC4D-8C68-A368602E92B1}"/>
          </ac:spMkLst>
        </pc:spChg>
        <pc:spChg chg="add mod">
          <ac:chgData name="Aizhan Kassymova" userId="116eda05-19b7-4ab1-b111-75ad639c04ed" providerId="ADAL" clId="{FF919DDD-87BC-2C46-9B38-A82B1C749C83}" dt="2022-08-02T17:41:25.098" v="311"/>
          <ac:spMkLst>
            <pc:docMk/>
            <pc:sldMk cId="157211550" sldId="1065"/>
            <ac:spMk id="13" creationId="{4642A82F-3888-CA56-EBC8-EB688D879864}"/>
          </ac:spMkLst>
        </pc:spChg>
        <pc:spChg chg="mod">
          <ac:chgData name="Aizhan Kassymova" userId="116eda05-19b7-4ab1-b111-75ad639c04ed" providerId="ADAL" clId="{FF919DDD-87BC-2C46-9B38-A82B1C749C83}" dt="2022-08-02T18:01:58.352" v="1325" actId="20577"/>
          <ac:spMkLst>
            <pc:docMk/>
            <pc:sldMk cId="157211550" sldId="1065"/>
            <ac:spMk id="23" creationId="{3E368E9F-FC61-C94B-B4CE-5CA7B0FEB788}"/>
          </ac:spMkLst>
        </pc:spChg>
        <pc:spChg chg="mod">
          <ac:chgData name="Aizhan Kassymova" userId="116eda05-19b7-4ab1-b111-75ad639c04ed" providerId="ADAL" clId="{FF919DDD-87BC-2C46-9B38-A82B1C749C83}" dt="2022-08-02T18:04:12.191" v="1484" actId="20577"/>
          <ac:spMkLst>
            <pc:docMk/>
            <pc:sldMk cId="157211550" sldId="1065"/>
            <ac:spMk id="25" creationId="{6EBA4373-2F4E-9C40-8D34-CD4CD038CE07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33:58.834" v="9372" actId="20577"/>
        <pc:sldMkLst>
          <pc:docMk/>
          <pc:sldMk cId="194831037" sldId="1066"/>
        </pc:sldMkLst>
        <pc:spChg chg="mod">
          <ac:chgData name="Aizhan Kassymova" userId="116eda05-19b7-4ab1-b111-75ad639c04ed" providerId="ADAL" clId="{FF919DDD-87BC-2C46-9B38-A82B1C749C83}" dt="2022-08-02T17:58:27.513" v="981" actId="20577"/>
          <ac:spMkLst>
            <pc:docMk/>
            <pc:sldMk cId="194831037" sldId="1066"/>
            <ac:spMk id="2" creationId="{3B8CD900-19EC-824C-BF74-AADFBF5A172E}"/>
          </ac:spMkLst>
        </pc:spChg>
        <pc:spChg chg="del mod">
          <ac:chgData name="Aizhan Kassymova" userId="116eda05-19b7-4ab1-b111-75ad639c04ed" providerId="ADAL" clId="{FF919DDD-87BC-2C46-9B38-A82B1C749C83}" dt="2022-08-02T17:41:19.197" v="308" actId="478"/>
          <ac:spMkLst>
            <pc:docMk/>
            <pc:sldMk cId="194831037" sldId="1066"/>
            <ac:spMk id="5" creationId="{05B1A153-C333-754C-9249-656206CB5CCF}"/>
          </ac:spMkLst>
        </pc:spChg>
        <pc:spChg chg="add del mod">
          <ac:chgData name="Aizhan Kassymova" userId="116eda05-19b7-4ab1-b111-75ad639c04ed" providerId="ADAL" clId="{FF919DDD-87BC-2C46-9B38-A82B1C749C83}" dt="2022-08-02T17:41:17.257" v="307"/>
          <ac:spMkLst>
            <pc:docMk/>
            <pc:sldMk cId="194831037" sldId="1066"/>
            <ac:spMk id="6" creationId="{0C615841-BBFB-529A-C1C2-2982541F733C}"/>
          </ac:spMkLst>
        </pc:spChg>
        <pc:spChg chg="add mod">
          <ac:chgData name="Aizhan Kassymova" userId="116eda05-19b7-4ab1-b111-75ad639c04ed" providerId="ADAL" clId="{FF919DDD-87BC-2C46-9B38-A82B1C749C83}" dt="2022-08-02T17:41:19.731" v="309"/>
          <ac:spMkLst>
            <pc:docMk/>
            <pc:sldMk cId="194831037" sldId="1066"/>
            <ac:spMk id="7" creationId="{AAFD8AFE-9494-5D1B-D2C6-17A2A1FC3250}"/>
          </ac:spMkLst>
        </pc:spChg>
        <pc:spChg chg="mod">
          <ac:chgData name="Aizhan Kassymova" userId="116eda05-19b7-4ab1-b111-75ad639c04ed" providerId="ADAL" clId="{FF919DDD-87BC-2C46-9B38-A82B1C749C83}" dt="2022-08-02T17:59:49.935" v="1126" actId="20577"/>
          <ac:spMkLst>
            <pc:docMk/>
            <pc:sldMk cId="194831037" sldId="1066"/>
            <ac:spMk id="23" creationId="{3E368E9F-FC61-C94B-B4CE-5CA7B0FEB788}"/>
          </ac:spMkLst>
        </pc:spChg>
        <pc:spChg chg="mod">
          <ac:chgData name="Aizhan Kassymova" userId="116eda05-19b7-4ab1-b111-75ad639c04ed" providerId="ADAL" clId="{FF919DDD-87BC-2C46-9B38-A82B1C749C83}" dt="2022-08-02T18:00:33.719" v="1195" actId="20577"/>
          <ac:spMkLst>
            <pc:docMk/>
            <pc:sldMk cId="194831037" sldId="1066"/>
            <ac:spMk id="24" creationId="{DDD1DAD8-493C-8447-8752-319FA74AD634}"/>
          </ac:spMkLst>
        </pc:spChg>
      </pc:sldChg>
      <pc:sldChg chg="addSp delSp modSp add mod delAnim modNotesTx">
        <pc:chgData name="Aizhan Kassymova" userId="116eda05-19b7-4ab1-b111-75ad639c04ed" providerId="ADAL" clId="{FF919DDD-87BC-2C46-9B38-A82B1C749C83}" dt="2022-08-19T06:46:28.447" v="9534" actId="20577"/>
        <pc:sldMkLst>
          <pc:docMk/>
          <pc:sldMk cId="3006643232" sldId="1067"/>
        </pc:sldMkLst>
        <pc:spChg chg="mod">
          <ac:chgData name="Aizhan Kassymova" userId="116eda05-19b7-4ab1-b111-75ad639c04ed" providerId="ADAL" clId="{FF919DDD-87BC-2C46-9B38-A82B1C749C83}" dt="2022-08-02T18:05:54.061" v="1523" actId="20577"/>
          <ac:spMkLst>
            <pc:docMk/>
            <pc:sldMk cId="3006643232" sldId="1067"/>
            <ac:spMk id="2" creationId="{3B8CD900-19EC-824C-BF74-AADFBF5A172E}"/>
          </ac:spMkLst>
        </pc:spChg>
        <pc:spChg chg="del mod">
          <ac:chgData name="Aizhan Kassymova" userId="116eda05-19b7-4ab1-b111-75ad639c04ed" providerId="ADAL" clId="{FF919DDD-87BC-2C46-9B38-A82B1C749C83}" dt="2022-08-02T18:07:25.560" v="1601" actId="478"/>
          <ac:spMkLst>
            <pc:docMk/>
            <pc:sldMk cId="3006643232" sldId="1067"/>
            <ac:spMk id="4" creationId="{37A227A0-FE6A-9E43-8D11-7C390E9CA534}"/>
          </ac:spMkLst>
        </pc:spChg>
        <pc:spChg chg="del">
          <ac:chgData name="Aizhan Kassymova" userId="116eda05-19b7-4ab1-b111-75ad639c04ed" providerId="ADAL" clId="{FF919DDD-87BC-2C46-9B38-A82B1C749C83}" dt="2022-08-02T17:41:28.483" v="312" actId="478"/>
          <ac:spMkLst>
            <pc:docMk/>
            <pc:sldMk cId="3006643232" sldId="1067"/>
            <ac:spMk id="44" creationId="{C5DFF1AE-5E68-A349-98EF-93FDA9549036}"/>
          </ac:spMkLst>
        </pc:spChg>
        <pc:spChg chg="add mod">
          <ac:chgData name="Aizhan Kassymova" userId="116eda05-19b7-4ab1-b111-75ad639c04ed" providerId="ADAL" clId="{FF919DDD-87BC-2C46-9B38-A82B1C749C83}" dt="2022-08-02T17:41:29.207" v="313"/>
          <ac:spMkLst>
            <pc:docMk/>
            <pc:sldMk cId="3006643232" sldId="1067"/>
            <ac:spMk id="45" creationId="{EE3A4324-6F5E-E230-4A8D-5E5BF15A9F0A}"/>
          </ac:spMkLst>
        </pc:spChg>
        <pc:spChg chg="mod">
          <ac:chgData name="Aizhan Kassymova" userId="116eda05-19b7-4ab1-b111-75ad639c04ed" providerId="ADAL" clId="{FF919DDD-87BC-2C46-9B38-A82B1C749C83}" dt="2022-08-02T18:06:35.522" v="1561" actId="1076"/>
          <ac:spMkLst>
            <pc:docMk/>
            <pc:sldMk cId="3006643232" sldId="1067"/>
            <ac:spMk id="110" creationId="{9158E582-2053-DB47-8544-5430174AAC29}"/>
          </ac:spMkLst>
        </pc:spChg>
        <pc:spChg chg="mod">
          <ac:chgData name="Aizhan Kassymova" userId="116eda05-19b7-4ab1-b111-75ad639c04ed" providerId="ADAL" clId="{FF919DDD-87BC-2C46-9B38-A82B1C749C83}" dt="2022-08-02T18:07:12.920" v="1599" actId="1076"/>
          <ac:spMkLst>
            <pc:docMk/>
            <pc:sldMk cId="3006643232" sldId="1067"/>
            <ac:spMk id="129" creationId="{290478B3-253F-D048-8DE9-187624FD0138}"/>
          </ac:spMkLst>
        </pc:spChg>
        <pc:spChg chg="mod">
          <ac:chgData name="Aizhan Kassymova" userId="116eda05-19b7-4ab1-b111-75ad639c04ed" providerId="ADAL" clId="{FF919DDD-87BC-2C46-9B38-A82B1C749C83}" dt="2022-08-02T18:07:12.920" v="1599" actId="1076"/>
          <ac:spMkLst>
            <pc:docMk/>
            <pc:sldMk cId="3006643232" sldId="1067"/>
            <ac:spMk id="130" creationId="{33128FC3-7340-2B43-998B-4D14B544CCA9}"/>
          </ac:spMkLst>
        </pc:spChg>
        <pc:spChg chg="mod">
          <ac:chgData name="Aizhan Kassymova" userId="116eda05-19b7-4ab1-b111-75ad639c04ed" providerId="ADAL" clId="{FF919DDD-87BC-2C46-9B38-A82B1C749C83}" dt="2022-08-02T18:07:49.562" v="1625" actId="1076"/>
          <ac:spMkLst>
            <pc:docMk/>
            <pc:sldMk cId="3006643232" sldId="1067"/>
            <ac:spMk id="133" creationId="{7D124EF1-1801-CC41-AA27-4430B21813BF}"/>
          </ac:spMkLst>
        </pc:spChg>
        <pc:spChg chg="mod">
          <ac:chgData name="Aizhan Kassymova" userId="116eda05-19b7-4ab1-b111-75ad639c04ed" providerId="ADAL" clId="{FF919DDD-87BC-2C46-9B38-A82B1C749C83}" dt="2022-08-02T18:06:08.815" v="1535" actId="1076"/>
          <ac:spMkLst>
            <pc:docMk/>
            <pc:sldMk cId="3006643232" sldId="1067"/>
            <ac:spMk id="161" creationId="{E3EA8A75-DE92-3B4A-9ED1-2A5CE8EFB2FD}"/>
          </ac:spMkLst>
        </pc:spChg>
        <pc:spChg chg="mod">
          <ac:chgData name="Aizhan Kassymova" userId="116eda05-19b7-4ab1-b111-75ad639c04ed" providerId="ADAL" clId="{FF919DDD-87BC-2C46-9B38-A82B1C749C83}" dt="2022-08-02T18:07:57.137" v="1636" actId="1076"/>
          <ac:spMkLst>
            <pc:docMk/>
            <pc:sldMk cId="3006643232" sldId="1067"/>
            <ac:spMk id="162" creationId="{D2BC55B0-1B2D-D346-8B9C-EC274C2EC352}"/>
          </ac:spMkLst>
        </pc:spChg>
        <pc:grpChg chg="mod">
          <ac:chgData name="Aizhan Kassymova" userId="116eda05-19b7-4ab1-b111-75ad639c04ed" providerId="ADAL" clId="{FF919DDD-87BC-2C46-9B38-A82B1C749C83}" dt="2022-08-02T18:07:12.920" v="1599" actId="1076"/>
          <ac:grpSpMkLst>
            <pc:docMk/>
            <pc:sldMk cId="3006643232" sldId="1067"/>
            <ac:grpSpMk id="128" creationId="{6E4E03EB-86D3-824C-9C7B-D6204AA45EF1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6:48:48.791" v="9542" actId="20577"/>
        <pc:sldMkLst>
          <pc:docMk/>
          <pc:sldMk cId="741472006" sldId="1068"/>
        </pc:sldMkLst>
        <pc:spChg chg="mod">
          <ac:chgData name="Aizhan Kassymova" userId="116eda05-19b7-4ab1-b111-75ad639c04ed" providerId="ADAL" clId="{FF919DDD-87BC-2C46-9B38-A82B1C749C83}" dt="2022-08-18T16:48:27.504" v="1740" actId="20577"/>
          <ac:spMkLst>
            <pc:docMk/>
            <pc:sldMk cId="741472006" sldId="106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6:49:19.870" v="1775" actId="1036"/>
          <ac:spMkLst>
            <pc:docMk/>
            <pc:sldMk cId="741472006" sldId="1068"/>
            <ac:spMk id="38" creationId="{229D572B-0C64-BC4F-9787-CFDFDB4AFDBE}"/>
          </ac:spMkLst>
        </pc:spChg>
        <pc:spChg chg="mod">
          <ac:chgData name="Aizhan Kassymova" userId="116eda05-19b7-4ab1-b111-75ad639c04ed" providerId="ADAL" clId="{FF919DDD-87BC-2C46-9B38-A82B1C749C83}" dt="2022-08-18T16:49:52.753" v="1802" actId="1035"/>
          <ac:spMkLst>
            <pc:docMk/>
            <pc:sldMk cId="741472006" sldId="1068"/>
            <ac:spMk id="57" creationId="{8D34CBBE-DA94-E64E-9580-4F3F4131C86A}"/>
          </ac:spMkLst>
        </pc:spChg>
        <pc:spChg chg="mod">
          <ac:chgData name="Aizhan Kassymova" userId="116eda05-19b7-4ab1-b111-75ad639c04ed" providerId="ADAL" clId="{FF919DDD-87BC-2C46-9B38-A82B1C749C83}" dt="2022-08-18T16:49:52.753" v="1802" actId="1035"/>
          <ac:spMkLst>
            <pc:docMk/>
            <pc:sldMk cId="741472006" sldId="1068"/>
            <ac:spMk id="58" creationId="{1B4A0021-CFA3-4E40-B284-73C34108A342}"/>
          </ac:spMkLst>
        </pc:spChg>
        <pc:spChg chg="mod">
          <ac:chgData name="Aizhan Kassymova" userId="116eda05-19b7-4ab1-b111-75ad639c04ed" providerId="ADAL" clId="{FF919DDD-87BC-2C46-9B38-A82B1C749C83}" dt="2022-08-18T16:50:17.309" v="1830" actId="1036"/>
          <ac:spMkLst>
            <pc:docMk/>
            <pc:sldMk cId="741472006" sldId="1068"/>
            <ac:spMk id="61" creationId="{D69029E6-5338-FD44-BC15-0BA8A98F15B0}"/>
          </ac:spMkLst>
        </pc:spChg>
        <pc:spChg chg="del">
          <ac:chgData name="Aizhan Kassymova" userId="116eda05-19b7-4ab1-b111-75ad639c04ed" providerId="ADAL" clId="{FF919DDD-87BC-2C46-9B38-A82B1C749C83}" dt="2022-08-02T17:41:42.218" v="317" actId="478"/>
          <ac:spMkLst>
            <pc:docMk/>
            <pc:sldMk cId="741472006" sldId="1068"/>
            <ac:spMk id="75" creationId="{70847C17-240C-8943-BAC9-8DEDA07FFF59}"/>
          </ac:spMkLst>
        </pc:spChg>
        <pc:spChg chg="add mod">
          <ac:chgData name="Aizhan Kassymova" userId="116eda05-19b7-4ab1-b111-75ad639c04ed" providerId="ADAL" clId="{FF919DDD-87BC-2C46-9B38-A82B1C749C83}" dt="2022-08-02T17:41:43.040" v="318"/>
          <ac:spMkLst>
            <pc:docMk/>
            <pc:sldMk cId="741472006" sldId="1068"/>
            <ac:spMk id="76" creationId="{ED377E80-97B5-7DC1-A83F-34E4276DBFDF}"/>
          </ac:spMkLst>
        </pc:spChg>
        <pc:spChg chg="mod">
          <ac:chgData name="Aizhan Kassymova" userId="116eda05-19b7-4ab1-b111-75ad639c04ed" providerId="ADAL" clId="{FF919DDD-87BC-2C46-9B38-A82B1C749C83}" dt="2022-08-18T16:50:25.197" v="1842" actId="1076"/>
          <ac:spMkLst>
            <pc:docMk/>
            <pc:sldMk cId="741472006" sldId="1068"/>
            <ac:spMk id="134" creationId="{55D8DBB5-D62B-EB4E-B678-676582C50DB5}"/>
          </ac:spMkLst>
        </pc:spChg>
        <pc:spChg chg="mod">
          <ac:chgData name="Aizhan Kassymova" userId="116eda05-19b7-4ab1-b111-75ad639c04ed" providerId="ADAL" clId="{FF919DDD-87BC-2C46-9B38-A82B1C749C83}" dt="2022-08-18T16:50:31.314" v="1853" actId="1076"/>
          <ac:spMkLst>
            <pc:docMk/>
            <pc:sldMk cId="741472006" sldId="1068"/>
            <ac:spMk id="135" creationId="{6A4DBB19-70E8-BE4F-86ED-46D7FF5489BB}"/>
          </ac:spMkLst>
        </pc:spChg>
        <pc:grpChg chg="mod">
          <ac:chgData name="Aizhan Kassymova" userId="116eda05-19b7-4ab1-b111-75ad639c04ed" providerId="ADAL" clId="{FF919DDD-87BC-2C46-9B38-A82B1C749C83}" dt="2022-08-18T16:49:52.753" v="1802" actId="1035"/>
          <ac:grpSpMkLst>
            <pc:docMk/>
            <pc:sldMk cId="741472006" sldId="1068"/>
            <ac:grpSpMk id="56" creationId="{E9E74661-52F5-5E48-982A-52E52A35DC45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6:49:07.536" v="9552" actId="20577"/>
        <pc:sldMkLst>
          <pc:docMk/>
          <pc:sldMk cId="3815305498" sldId="1069"/>
        </pc:sldMkLst>
        <pc:spChg chg="mod">
          <ac:chgData name="Aizhan Kassymova" userId="116eda05-19b7-4ab1-b111-75ad639c04ed" providerId="ADAL" clId="{FF919DDD-87BC-2C46-9B38-A82B1C749C83}" dt="2022-08-18T16:50:50.620" v="1880" actId="20577"/>
          <ac:spMkLst>
            <pc:docMk/>
            <pc:sldMk cId="3815305498" sldId="106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45.773" v="319" actId="478"/>
          <ac:spMkLst>
            <pc:docMk/>
            <pc:sldMk cId="3815305498" sldId="1069"/>
            <ac:spMk id="59" creationId="{4C651C60-2DE4-0846-A035-0E312850CE3C}"/>
          </ac:spMkLst>
        </pc:spChg>
        <pc:spChg chg="add mod">
          <ac:chgData name="Aizhan Kassymova" userId="116eda05-19b7-4ab1-b111-75ad639c04ed" providerId="ADAL" clId="{FF919DDD-87BC-2C46-9B38-A82B1C749C83}" dt="2022-08-02T17:41:46.376" v="320"/>
          <ac:spMkLst>
            <pc:docMk/>
            <pc:sldMk cId="3815305498" sldId="1069"/>
            <ac:spMk id="60" creationId="{64453502-652F-636F-CD29-F170028C384A}"/>
          </ac:spMkLst>
        </pc:spChg>
        <pc:spChg chg="mod">
          <ac:chgData name="Aizhan Kassymova" userId="116eda05-19b7-4ab1-b111-75ad639c04ed" providerId="ADAL" clId="{FF919DDD-87BC-2C46-9B38-A82B1C749C83}" dt="2022-08-18T16:51:30.015" v="1931" actId="1036"/>
          <ac:spMkLst>
            <pc:docMk/>
            <pc:sldMk cId="3815305498" sldId="1069"/>
            <ac:spMk id="134" creationId="{77096BA8-8AE7-EA4F-B0FD-7469803EAB64}"/>
          </ac:spMkLst>
        </pc:spChg>
        <pc:spChg chg="mod">
          <ac:chgData name="Aizhan Kassymova" userId="116eda05-19b7-4ab1-b111-75ad639c04ed" providerId="ADAL" clId="{FF919DDD-87BC-2C46-9B38-A82B1C749C83}" dt="2022-08-18T16:51:57.463" v="1959" actId="1036"/>
          <ac:spMkLst>
            <pc:docMk/>
            <pc:sldMk cId="3815305498" sldId="1069"/>
            <ac:spMk id="153" creationId="{D3BB9C31-5D9C-684A-BB70-14F20480A9BA}"/>
          </ac:spMkLst>
        </pc:spChg>
        <pc:spChg chg="mod">
          <ac:chgData name="Aizhan Kassymova" userId="116eda05-19b7-4ab1-b111-75ad639c04ed" providerId="ADAL" clId="{FF919DDD-87BC-2C46-9B38-A82B1C749C83}" dt="2022-08-18T16:51:57.463" v="1959" actId="1036"/>
          <ac:spMkLst>
            <pc:docMk/>
            <pc:sldMk cId="3815305498" sldId="1069"/>
            <ac:spMk id="154" creationId="{7290D8CF-233C-DA4F-8144-17F1D181B533}"/>
          </ac:spMkLst>
        </pc:spChg>
        <pc:spChg chg="mod">
          <ac:chgData name="Aizhan Kassymova" userId="116eda05-19b7-4ab1-b111-75ad639c04ed" providerId="ADAL" clId="{FF919DDD-87BC-2C46-9B38-A82B1C749C83}" dt="2022-08-18T16:52:15.946" v="1986" actId="1036"/>
          <ac:spMkLst>
            <pc:docMk/>
            <pc:sldMk cId="3815305498" sldId="1069"/>
            <ac:spMk id="157" creationId="{579E5E2D-B23D-BF43-A731-1D8C59C74825}"/>
          </ac:spMkLst>
        </pc:spChg>
        <pc:spChg chg="mod">
          <ac:chgData name="Aizhan Kassymova" userId="116eda05-19b7-4ab1-b111-75ad639c04ed" providerId="ADAL" clId="{FF919DDD-87BC-2C46-9B38-A82B1C749C83}" dt="2022-08-18T16:50:58.280" v="1892" actId="1076"/>
          <ac:spMkLst>
            <pc:docMk/>
            <pc:sldMk cId="3815305498" sldId="1069"/>
            <ac:spMk id="198" creationId="{A11F89D9-6E4B-F142-B680-CA9246FEB5B1}"/>
          </ac:spMkLst>
        </pc:spChg>
        <pc:spChg chg="mod">
          <ac:chgData name="Aizhan Kassymova" userId="116eda05-19b7-4ab1-b111-75ad639c04ed" providerId="ADAL" clId="{FF919DDD-87BC-2C46-9B38-A82B1C749C83}" dt="2022-08-18T16:51:04.731" v="1903" actId="1076"/>
          <ac:spMkLst>
            <pc:docMk/>
            <pc:sldMk cId="3815305498" sldId="1069"/>
            <ac:spMk id="199" creationId="{F9D8503E-DBC4-144B-9DCA-064A69A8F4DF}"/>
          </ac:spMkLst>
        </pc:spChg>
        <pc:grpChg chg="mod">
          <ac:chgData name="Aizhan Kassymova" userId="116eda05-19b7-4ab1-b111-75ad639c04ed" providerId="ADAL" clId="{FF919DDD-87BC-2C46-9B38-A82B1C749C83}" dt="2022-08-18T16:51:57.463" v="1959" actId="1036"/>
          <ac:grpSpMkLst>
            <pc:docMk/>
            <pc:sldMk cId="3815305498" sldId="1069"/>
            <ac:grpSpMk id="152" creationId="{DCE40CB4-F0AE-734E-AA44-08F29CD02D52}"/>
          </ac:grpSpMkLst>
        </pc:grpChg>
      </pc:sldChg>
      <pc:sldChg chg="addSp delSp modSp add mod modAnim modNotesTx">
        <pc:chgData name="Aizhan Kassymova" userId="116eda05-19b7-4ab1-b111-75ad639c04ed" providerId="ADAL" clId="{FF919DDD-87BC-2C46-9B38-A82B1C749C83}" dt="2022-08-19T06:55:29.384" v="9594" actId="20577"/>
        <pc:sldMkLst>
          <pc:docMk/>
          <pc:sldMk cId="3967303939" sldId="1070"/>
        </pc:sldMkLst>
        <pc:spChg chg="mod">
          <ac:chgData name="Aizhan Kassymova" userId="116eda05-19b7-4ab1-b111-75ad639c04ed" providerId="ADAL" clId="{FF919DDD-87BC-2C46-9B38-A82B1C749C83}" dt="2022-08-18T16:52:36.169" v="2012" actId="20577"/>
          <ac:spMkLst>
            <pc:docMk/>
            <pc:sldMk cId="3967303939" sldId="1070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FF919DDD-87BC-2C46-9B38-A82B1C749C83}" dt="2022-08-18T16:57:27.222" v="2230"/>
          <ac:spMkLst>
            <pc:docMk/>
            <pc:sldMk cId="3967303939" sldId="1070"/>
            <ac:spMk id="3" creationId="{28E64574-9B30-7E20-9037-9A91EDC97569}"/>
          </ac:spMkLst>
        </pc:spChg>
        <pc:spChg chg="del mod">
          <ac:chgData name="Aizhan Kassymova" userId="116eda05-19b7-4ab1-b111-75ad639c04ed" providerId="ADAL" clId="{FF919DDD-87BC-2C46-9B38-A82B1C749C83}" dt="2022-08-02T17:41:52.613" v="322" actId="478"/>
          <ac:spMkLst>
            <pc:docMk/>
            <pc:sldMk cId="3967303939" sldId="1070"/>
            <ac:spMk id="10" creationId="{85301A5D-98A1-5549-8702-D978C38EA8B6}"/>
          </ac:spMkLst>
        </pc:spChg>
        <pc:spChg chg="add mod">
          <ac:chgData name="Aizhan Kassymova" userId="116eda05-19b7-4ab1-b111-75ad639c04ed" providerId="ADAL" clId="{FF919DDD-87BC-2C46-9B38-A82B1C749C83}" dt="2022-08-02T17:41:52.951" v="323"/>
          <ac:spMkLst>
            <pc:docMk/>
            <pc:sldMk cId="3967303939" sldId="1070"/>
            <ac:spMk id="11" creationId="{9EBBF8A4-7D96-9C2F-36F3-CFEE29C7646F}"/>
          </ac:spMkLst>
        </pc:spChg>
        <pc:spChg chg="mod">
          <ac:chgData name="Aizhan Kassymova" userId="116eda05-19b7-4ab1-b111-75ad639c04ed" providerId="ADAL" clId="{FF919DDD-87BC-2C46-9B38-A82B1C749C83}" dt="2022-08-18T16:56:41.120" v="2192" actId="1076"/>
          <ac:spMkLst>
            <pc:docMk/>
            <pc:sldMk cId="3967303939" sldId="1070"/>
            <ac:spMk id="54" creationId="{24A7E6D3-44BD-F44B-9E30-860EE5046FF6}"/>
          </ac:spMkLst>
        </pc:spChg>
        <pc:spChg chg="mod">
          <ac:chgData name="Aizhan Kassymova" userId="116eda05-19b7-4ab1-b111-75ad639c04ed" providerId="ADAL" clId="{FF919DDD-87BC-2C46-9B38-A82B1C749C83}" dt="2022-08-18T16:56:31.274" v="2191" actId="27636"/>
          <ac:spMkLst>
            <pc:docMk/>
            <pc:sldMk cId="3967303939" sldId="1070"/>
            <ac:spMk id="55" creationId="{A5980F19-9541-754D-B1F9-A97DD6E77B8E}"/>
          </ac:spMkLst>
        </pc:spChg>
        <pc:spChg chg="mod">
          <ac:chgData name="Aizhan Kassymova" userId="116eda05-19b7-4ab1-b111-75ad639c04ed" providerId="ADAL" clId="{FF919DDD-87BC-2C46-9B38-A82B1C749C83}" dt="2022-08-18T16:57:08.525" v="2228" actId="255"/>
          <ac:spMkLst>
            <pc:docMk/>
            <pc:sldMk cId="3967303939" sldId="1070"/>
            <ac:spMk id="59" creationId="{51B6B572-EC0D-AF4F-816C-095262254C5F}"/>
          </ac:spMkLst>
        </pc:spChg>
        <pc:spChg chg="mod">
          <ac:chgData name="Aizhan Kassymova" userId="116eda05-19b7-4ab1-b111-75ad639c04ed" providerId="ADAL" clId="{FF919DDD-87BC-2C46-9B38-A82B1C749C83}" dt="2022-08-18T16:57:59.607" v="2294" actId="255"/>
          <ac:spMkLst>
            <pc:docMk/>
            <pc:sldMk cId="3967303939" sldId="1070"/>
            <ac:spMk id="60" creationId="{76C910B9-5EA9-F245-95E8-43CDADF70A45}"/>
          </ac:spMkLst>
        </pc:spChg>
        <pc:picChg chg="add del">
          <ac:chgData name="Aizhan Kassymova" userId="116eda05-19b7-4ab1-b111-75ad639c04ed" providerId="ADAL" clId="{FF919DDD-87BC-2C46-9B38-A82B1C749C83}" dt="2022-08-18T16:57:27.222" v="2230"/>
          <ac:picMkLst>
            <pc:docMk/>
            <pc:sldMk cId="3967303939" sldId="1070"/>
            <ac:picMk id="3074" creationId="{778A4DD6-F7C4-6EA8-D323-553010EA9DE4}"/>
          </ac:picMkLst>
        </pc:picChg>
      </pc:sldChg>
      <pc:sldChg chg="addSp delSp modSp add mod modNotesTx">
        <pc:chgData name="Aizhan Kassymova" userId="116eda05-19b7-4ab1-b111-75ad639c04ed" providerId="ADAL" clId="{FF919DDD-87BC-2C46-9B38-A82B1C749C83}" dt="2022-08-19T09:28:42.932" v="9608" actId="20577"/>
        <pc:sldMkLst>
          <pc:docMk/>
          <pc:sldMk cId="641017816" sldId="1071"/>
        </pc:sldMkLst>
        <pc:spChg chg="mod">
          <ac:chgData name="Aizhan Kassymova" userId="116eda05-19b7-4ab1-b111-75ad639c04ed" providerId="ADAL" clId="{FF919DDD-87BC-2C46-9B38-A82B1C749C83}" dt="2022-08-18T16:59:39.519" v="2340" actId="20577"/>
          <ac:spMkLst>
            <pc:docMk/>
            <pc:sldMk cId="641017816" sldId="1071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55.762" v="324" actId="478"/>
          <ac:spMkLst>
            <pc:docMk/>
            <pc:sldMk cId="641017816" sldId="1071"/>
            <ac:spMk id="46" creationId="{B69BA466-748A-4F41-808A-2B33C515BE9E}"/>
          </ac:spMkLst>
        </pc:spChg>
        <pc:spChg chg="mod">
          <ac:chgData name="Aizhan Kassymova" userId="116eda05-19b7-4ab1-b111-75ad639c04ed" providerId="ADAL" clId="{FF919DDD-87BC-2C46-9B38-A82B1C749C83}" dt="2022-08-18T16:59:59.033" v="2363" actId="20577"/>
          <ac:spMkLst>
            <pc:docMk/>
            <pc:sldMk cId="641017816" sldId="1071"/>
            <ac:spMk id="48" creationId="{512826EB-423D-0E49-8FDB-270557859D99}"/>
          </ac:spMkLst>
        </pc:spChg>
        <pc:spChg chg="add mod">
          <ac:chgData name="Aizhan Kassymova" userId="116eda05-19b7-4ab1-b111-75ad639c04ed" providerId="ADAL" clId="{FF919DDD-87BC-2C46-9B38-A82B1C749C83}" dt="2022-08-02T17:41:56.218" v="325"/>
          <ac:spMkLst>
            <pc:docMk/>
            <pc:sldMk cId="641017816" sldId="1071"/>
            <ac:spMk id="54" creationId="{4C69D939-8111-EA06-B886-D88F66E4CC97}"/>
          </ac:spMkLst>
        </pc:spChg>
        <pc:spChg chg="mod">
          <ac:chgData name="Aizhan Kassymova" userId="116eda05-19b7-4ab1-b111-75ad639c04ed" providerId="ADAL" clId="{FF919DDD-87BC-2C46-9B38-A82B1C749C83}" dt="2022-08-18T17:00:14.664" v="2384" actId="20577"/>
          <ac:spMkLst>
            <pc:docMk/>
            <pc:sldMk cId="641017816" sldId="1071"/>
            <ac:spMk id="63" creationId="{0E862915-5D53-444E-973B-D7C43BF97183}"/>
          </ac:spMkLst>
        </pc:spChg>
        <pc:spChg chg="mod">
          <ac:chgData name="Aizhan Kassymova" userId="116eda05-19b7-4ab1-b111-75ad639c04ed" providerId="ADAL" clId="{FF919DDD-87BC-2C46-9B38-A82B1C749C83}" dt="2022-08-18T17:01:20.757" v="2434" actId="1038"/>
          <ac:spMkLst>
            <pc:docMk/>
            <pc:sldMk cId="641017816" sldId="1071"/>
            <ac:spMk id="83" creationId="{DBC13DE2-6448-6042-A76F-1AA9FA583930}"/>
          </ac:spMkLst>
        </pc:spChg>
        <pc:spChg chg="mod">
          <ac:chgData name="Aizhan Kassymova" userId="116eda05-19b7-4ab1-b111-75ad639c04ed" providerId="ADAL" clId="{FF919DDD-87BC-2C46-9B38-A82B1C749C83}" dt="2022-08-18T17:01:20.757" v="2434" actId="1038"/>
          <ac:spMkLst>
            <pc:docMk/>
            <pc:sldMk cId="641017816" sldId="1071"/>
            <ac:spMk id="84" creationId="{E29BDAD6-5FEC-F24F-BE6F-CD21C3CA8FB1}"/>
          </ac:spMkLst>
        </pc:spChg>
        <pc:spChg chg="mod">
          <ac:chgData name="Aizhan Kassymova" userId="116eda05-19b7-4ab1-b111-75ad639c04ed" providerId="ADAL" clId="{FF919DDD-87BC-2C46-9B38-A82B1C749C83}" dt="2022-08-18T17:00:51.526" v="2408" actId="1036"/>
          <ac:spMkLst>
            <pc:docMk/>
            <pc:sldMk cId="641017816" sldId="1071"/>
            <ac:spMk id="86" creationId="{452B4C18-F351-424F-9F61-578D01454D2C}"/>
          </ac:spMkLst>
        </pc:spChg>
        <pc:spChg chg="mod">
          <ac:chgData name="Aizhan Kassymova" userId="116eda05-19b7-4ab1-b111-75ad639c04ed" providerId="ADAL" clId="{FF919DDD-87BC-2C46-9B38-A82B1C749C83}" dt="2022-08-18T17:00:51.526" v="2408" actId="1036"/>
          <ac:spMkLst>
            <pc:docMk/>
            <pc:sldMk cId="641017816" sldId="1071"/>
            <ac:spMk id="87" creationId="{6D1F24C4-2629-794A-B55E-60C945FDCEA3}"/>
          </ac:spMkLst>
        </pc:spChg>
        <pc:grpChg chg="mod">
          <ac:chgData name="Aizhan Kassymova" userId="116eda05-19b7-4ab1-b111-75ad639c04ed" providerId="ADAL" clId="{FF919DDD-87BC-2C46-9B38-A82B1C749C83}" dt="2022-08-18T17:01:20.757" v="2434" actId="1038"/>
          <ac:grpSpMkLst>
            <pc:docMk/>
            <pc:sldMk cId="641017816" sldId="1071"/>
            <ac:grpSpMk id="82" creationId="{81C031FC-110D-E943-BFA4-8F8C747060C6}"/>
          </ac:grpSpMkLst>
        </pc:grpChg>
        <pc:grpChg chg="mod">
          <ac:chgData name="Aizhan Kassymova" userId="116eda05-19b7-4ab1-b111-75ad639c04ed" providerId="ADAL" clId="{FF919DDD-87BC-2C46-9B38-A82B1C749C83}" dt="2022-08-18T17:00:51.526" v="2408" actId="1036"/>
          <ac:grpSpMkLst>
            <pc:docMk/>
            <pc:sldMk cId="641017816" sldId="1071"/>
            <ac:grpSpMk id="85" creationId="{A719D103-2F81-5E46-A5A0-A41FEB02DBAE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9:29:24.563" v="9614" actId="20577"/>
        <pc:sldMkLst>
          <pc:docMk/>
          <pc:sldMk cId="3454344377" sldId="1072"/>
        </pc:sldMkLst>
        <pc:spChg chg="mod">
          <ac:chgData name="Aizhan Kassymova" userId="116eda05-19b7-4ab1-b111-75ad639c04ed" providerId="ADAL" clId="{FF919DDD-87BC-2C46-9B38-A82B1C749C83}" dt="2022-08-18T17:01:48.460" v="2457" actId="20577"/>
          <ac:spMkLst>
            <pc:docMk/>
            <pc:sldMk cId="3454344377" sldId="1072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59.961" v="326" actId="478"/>
          <ac:spMkLst>
            <pc:docMk/>
            <pc:sldMk cId="3454344377" sldId="1072"/>
            <ac:spMk id="41" creationId="{AEE3DD85-1A48-8443-9ED5-CEDD24C7FA99}"/>
          </ac:spMkLst>
        </pc:spChg>
        <pc:spChg chg="add mod">
          <ac:chgData name="Aizhan Kassymova" userId="116eda05-19b7-4ab1-b111-75ad639c04ed" providerId="ADAL" clId="{FF919DDD-87BC-2C46-9B38-A82B1C749C83}" dt="2022-08-02T17:42:00.547" v="327"/>
          <ac:spMkLst>
            <pc:docMk/>
            <pc:sldMk cId="3454344377" sldId="1072"/>
            <ac:spMk id="42" creationId="{D83CFAC9-FB96-042B-351D-8A4FE1291F78}"/>
          </ac:spMkLst>
        </pc:spChg>
        <pc:spChg chg="mod">
          <ac:chgData name="Aizhan Kassymova" userId="116eda05-19b7-4ab1-b111-75ad639c04ed" providerId="ADAL" clId="{FF919DDD-87BC-2C46-9B38-A82B1C749C83}" dt="2022-08-18T17:02:35.050" v="2491" actId="1038"/>
          <ac:spMkLst>
            <pc:docMk/>
            <pc:sldMk cId="3454344377" sldId="1072"/>
            <ac:spMk id="139" creationId="{1AA1B3B3-9BE5-B941-861C-6A95AE615AE0}"/>
          </ac:spMkLst>
        </pc:spChg>
        <pc:spChg chg="mod">
          <ac:chgData name="Aizhan Kassymova" userId="116eda05-19b7-4ab1-b111-75ad639c04ed" providerId="ADAL" clId="{FF919DDD-87BC-2C46-9B38-A82B1C749C83}" dt="2022-08-18T17:02:35.050" v="2491" actId="1038"/>
          <ac:spMkLst>
            <pc:docMk/>
            <pc:sldMk cId="3454344377" sldId="1072"/>
            <ac:spMk id="140" creationId="{E4E7D8C2-369B-AA4D-BFEC-61A1CB9BBDF5}"/>
          </ac:spMkLst>
        </pc:spChg>
        <pc:spChg chg="mod">
          <ac:chgData name="Aizhan Kassymova" userId="116eda05-19b7-4ab1-b111-75ad639c04ed" providerId="ADAL" clId="{FF919DDD-87BC-2C46-9B38-A82B1C749C83}" dt="2022-08-18T17:02:59.917" v="2522" actId="1036"/>
          <ac:spMkLst>
            <pc:docMk/>
            <pc:sldMk cId="3454344377" sldId="1072"/>
            <ac:spMk id="151" creationId="{6D36849B-325C-BB44-97CF-6F19DE4D9B84}"/>
          </ac:spMkLst>
        </pc:spChg>
        <pc:spChg chg="mod">
          <ac:chgData name="Aizhan Kassymova" userId="116eda05-19b7-4ab1-b111-75ad639c04ed" providerId="ADAL" clId="{FF919DDD-87BC-2C46-9B38-A82B1C749C83}" dt="2022-08-18T17:02:59.917" v="2522" actId="1036"/>
          <ac:spMkLst>
            <pc:docMk/>
            <pc:sldMk cId="3454344377" sldId="1072"/>
            <ac:spMk id="152" creationId="{B8F092A3-F065-5542-858A-5CCD8650616E}"/>
          </ac:spMkLst>
        </pc:spChg>
        <pc:grpChg chg="mod">
          <ac:chgData name="Aizhan Kassymova" userId="116eda05-19b7-4ab1-b111-75ad639c04ed" providerId="ADAL" clId="{FF919DDD-87BC-2C46-9B38-A82B1C749C83}" dt="2022-08-18T17:02:35.050" v="2491" actId="1038"/>
          <ac:grpSpMkLst>
            <pc:docMk/>
            <pc:sldMk cId="3454344377" sldId="1072"/>
            <ac:grpSpMk id="138" creationId="{C1CD05A1-04E4-FC48-B0C5-45F2AACDECEF}"/>
          </ac:grpSpMkLst>
        </pc:grpChg>
        <pc:grpChg chg="mod">
          <ac:chgData name="Aizhan Kassymova" userId="116eda05-19b7-4ab1-b111-75ad639c04ed" providerId="ADAL" clId="{FF919DDD-87BC-2C46-9B38-A82B1C749C83}" dt="2022-08-18T17:02:59.917" v="2522" actId="1036"/>
          <ac:grpSpMkLst>
            <pc:docMk/>
            <pc:sldMk cId="3454344377" sldId="1072"/>
            <ac:grpSpMk id="150" creationId="{A479FFEA-FE33-2B4E-8918-3A674DE0585E}"/>
          </ac:grpSpMkLst>
        </pc:grpChg>
      </pc:sldChg>
      <pc:sldChg chg="addSp delSp modSp add mod">
        <pc:chgData name="Aizhan Kassymova" userId="116eda05-19b7-4ab1-b111-75ad639c04ed" providerId="ADAL" clId="{FF919DDD-87BC-2C46-9B38-A82B1C749C83}" dt="2022-08-18T17:09:47.593" v="2813" actId="20577"/>
        <pc:sldMkLst>
          <pc:docMk/>
          <pc:sldMk cId="3964008038" sldId="1073"/>
        </pc:sldMkLst>
        <pc:spChg chg="mod">
          <ac:chgData name="Aizhan Kassymova" userId="116eda05-19b7-4ab1-b111-75ad639c04ed" providerId="ADAL" clId="{FF919DDD-87BC-2C46-9B38-A82B1C749C83}" dt="2022-08-18T17:03:16.020" v="2530" actId="20577"/>
          <ac:spMkLst>
            <pc:docMk/>
            <pc:sldMk cId="3964008038" sldId="107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2:04.271" v="328" actId="478"/>
          <ac:spMkLst>
            <pc:docMk/>
            <pc:sldMk cId="3964008038" sldId="1073"/>
            <ac:spMk id="5" creationId="{ADBE880F-C2E4-0642-AE62-E70C2E89903D}"/>
          </ac:spMkLst>
        </pc:spChg>
        <pc:spChg chg="add mod">
          <ac:chgData name="Aizhan Kassymova" userId="116eda05-19b7-4ab1-b111-75ad639c04ed" providerId="ADAL" clId="{FF919DDD-87BC-2C46-9B38-A82B1C749C83}" dt="2022-08-02T17:42:04.723" v="329"/>
          <ac:spMkLst>
            <pc:docMk/>
            <pc:sldMk cId="3964008038" sldId="1073"/>
            <ac:spMk id="6" creationId="{D6541256-CF83-1FF0-DE4E-16D46E354F5B}"/>
          </ac:spMkLst>
        </pc:spChg>
        <pc:spChg chg="mod">
          <ac:chgData name="Aizhan Kassymova" userId="116eda05-19b7-4ab1-b111-75ad639c04ed" providerId="ADAL" clId="{FF919DDD-87BC-2C46-9B38-A82B1C749C83}" dt="2022-08-18T17:09:47.593" v="2813" actId="20577"/>
          <ac:spMkLst>
            <pc:docMk/>
            <pc:sldMk cId="3964008038" sldId="1073"/>
            <ac:spMk id="44" creationId="{4DBF4802-B282-F141-BA7A-BF4F98FB2E8F}"/>
          </ac:spMkLst>
        </pc:spChg>
        <pc:spChg chg="mod">
          <ac:chgData name="Aizhan Kassymova" userId="116eda05-19b7-4ab1-b111-75ad639c04ed" providerId="ADAL" clId="{FF919DDD-87BC-2C46-9B38-A82B1C749C83}" dt="2022-08-18T17:09:15.920" v="2799" actId="27636"/>
          <ac:spMkLst>
            <pc:docMk/>
            <pc:sldMk cId="3964008038" sldId="1073"/>
            <ac:spMk id="45" creationId="{BEBB060B-A254-E240-9526-00C3EB96E136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1:14.457" v="9616" actId="20577"/>
        <pc:sldMkLst>
          <pc:docMk/>
          <pc:sldMk cId="1046636418" sldId="1074"/>
        </pc:sldMkLst>
        <pc:spChg chg="mod">
          <ac:chgData name="Aizhan Kassymova" userId="116eda05-19b7-4ab1-b111-75ad639c04ed" providerId="ADAL" clId="{FF919DDD-87BC-2C46-9B38-A82B1C749C83}" dt="2022-08-18T17:10:10.986" v="2846" actId="20577"/>
          <ac:spMkLst>
            <pc:docMk/>
            <pc:sldMk cId="1046636418" sldId="1074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13:20.431" v="3027" actId="478"/>
          <ac:spMkLst>
            <pc:docMk/>
            <pc:sldMk cId="1046636418" sldId="1074"/>
            <ac:spMk id="4" creationId="{BD1719ED-B423-3644-A6E8-F9BF7FA75BB0}"/>
          </ac:spMkLst>
        </pc:spChg>
        <pc:spChg chg="del">
          <ac:chgData name="Aizhan Kassymova" userId="116eda05-19b7-4ab1-b111-75ad639c04ed" providerId="ADAL" clId="{FF919DDD-87BC-2C46-9B38-A82B1C749C83}" dt="2022-08-18T17:13:51.123" v="3030" actId="478"/>
          <ac:spMkLst>
            <pc:docMk/>
            <pc:sldMk cId="1046636418" sldId="1074"/>
            <ac:spMk id="5" creationId="{27705518-50B7-6645-9746-6EF1FD05E894}"/>
          </ac:spMkLst>
        </pc:spChg>
        <pc:spChg chg="add mod">
          <ac:chgData name="Aizhan Kassymova" userId="116eda05-19b7-4ab1-b111-75ad639c04ed" providerId="ADAL" clId="{FF919DDD-87BC-2C46-9B38-A82B1C749C83}" dt="2022-08-18T17:13:51.776" v="3031"/>
          <ac:spMkLst>
            <pc:docMk/>
            <pc:sldMk cId="1046636418" sldId="1074"/>
            <ac:spMk id="6" creationId="{D07A525A-408A-E7E2-EE6A-C31CBCE5F143}"/>
          </ac:spMkLst>
        </pc:spChg>
        <pc:spChg chg="mod">
          <ac:chgData name="Aizhan Kassymova" userId="116eda05-19b7-4ab1-b111-75ad639c04ed" providerId="ADAL" clId="{FF919DDD-87BC-2C46-9B38-A82B1C749C83}" dt="2022-08-18T17:13:36.409" v="3029" actId="27636"/>
          <ac:spMkLst>
            <pc:docMk/>
            <pc:sldMk cId="1046636418" sldId="1074"/>
            <ac:spMk id="8" creationId="{1BA8C5E8-28A5-424A-B91B-D36BE3AFCEC5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1:23.158" v="9635" actId="20577"/>
        <pc:sldMkLst>
          <pc:docMk/>
          <pc:sldMk cId="2033837956" sldId="1075"/>
        </pc:sldMkLst>
        <pc:spChg chg="mod">
          <ac:chgData name="Aizhan Kassymova" userId="116eda05-19b7-4ab1-b111-75ad639c04ed" providerId="ADAL" clId="{FF919DDD-87BC-2C46-9B38-A82B1C749C83}" dt="2022-08-18T17:14:19.302" v="3066" actId="20577"/>
          <ac:spMkLst>
            <pc:docMk/>
            <pc:sldMk cId="2033837956" sldId="1075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17:09.945" v="3231" actId="478"/>
          <ac:spMkLst>
            <pc:docMk/>
            <pc:sldMk cId="2033837956" sldId="1075"/>
            <ac:spMk id="40" creationId="{F6D97494-9500-EB4E-A367-8D096797D41B}"/>
          </ac:spMkLst>
        </pc:spChg>
        <pc:spChg chg="add mod">
          <ac:chgData name="Aizhan Kassymova" userId="116eda05-19b7-4ab1-b111-75ad639c04ed" providerId="ADAL" clId="{FF919DDD-87BC-2C46-9B38-A82B1C749C83}" dt="2022-08-18T17:17:10.373" v="3232"/>
          <ac:spMkLst>
            <pc:docMk/>
            <pc:sldMk cId="2033837956" sldId="1075"/>
            <ac:spMk id="41" creationId="{E7D9A453-F128-61AC-4604-EDC5EE2FB4C9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7" creationId="{487FB5C4-F933-D746-9E6B-EB36683D91FA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8" creationId="{3AA6880E-F456-D948-8214-9C93DC52D9A7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9" creationId="{7356AE7C-383F-CD4D-A8D4-0D863BECC90E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0" creationId="{AABAA468-88B5-FD4A-933F-BEE3E0E800E0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1" creationId="{1B01ED8E-ABE5-DB46-A6A7-6A5FF2599E9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2" creationId="{09A24A5A-3284-ED40-94E5-9F6FD9D580F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3" creationId="{735F1B93-CE98-BB48-B7B4-F46E52A4B8B0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4" creationId="{1358189F-C49B-9547-B76A-603CC6295715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5" creationId="{96FCE930-1E3E-9749-A456-2BE07EE342E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6" creationId="{FF0C2363-5AAB-A541-81DC-66A1639302B9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7" creationId="{A50A3675-BB4B-2C49-9E0C-E3B6864FCDC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8" creationId="{398A4307-79FC-E54C-B8A4-CCE6DE226EAE}"/>
          </ac:spMkLst>
        </pc:spChg>
        <pc:spChg chg="mod">
          <ac:chgData name="Aizhan Kassymova" userId="116eda05-19b7-4ab1-b111-75ad639c04ed" providerId="ADAL" clId="{FF919DDD-87BC-2C46-9B38-A82B1C749C83}" dt="2022-08-18T17:15:37.782" v="3137" actId="1035"/>
          <ac:spMkLst>
            <pc:docMk/>
            <pc:sldMk cId="2033837956" sldId="1075"/>
            <ac:spMk id="60" creationId="{A3A125D1-1D1E-2E4D-AE79-0DE766971E4B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1" creationId="{86E2B18C-13F1-BA46-BE50-CDE79E0D47C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2" creationId="{26734C2A-3109-3D4C-BAB8-AB1B111CE996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3" creationId="{62508AC8-0382-1842-A725-28AD6849BC1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4" creationId="{1C6CF7DE-4208-0546-B6D6-E98910387184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67" creationId="{C7F7CA42-D362-5647-A3B4-192876672E60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68" creationId="{2AC2EAAE-2D47-A740-B364-15C85D65C9FB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0" creationId="{60BFA42A-F9D1-AB4D-86F4-23CB7F278388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2" creationId="{9115FE32-46F2-A847-8603-43A0C0E7C982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3" creationId="{A33629C7-E28A-5043-8973-73B06C05D8D9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4" creationId="{7DAE0056-F522-6A47-87C1-BE5D09A7B6D3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5" creationId="{D3183506-C985-AE4B-8786-2BF1733F19C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6" creationId="{3B7207C5-2DDB-A74F-9227-55920F12AA9A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7" creationId="{10D86368-959C-734B-8A29-22BE54E9BF1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8" creationId="{18F09FB4-D9AF-AD4C-B898-09D2838B6D97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9" creationId="{E0B6922C-3192-A443-B72C-6BA385FDE71D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80" creationId="{8D4E849D-9AF8-FC4F-B5E6-691ACC1951D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81" creationId="{E4385747-A861-0E4B-AF7E-71CAF80ED148}"/>
          </ac:spMkLst>
        </pc:s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45" creationId="{44C8BE99-8D47-E84F-BBFA-C24F85149C9B}"/>
          </ac:grpSpMkLst>
        </pc:gr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46" creationId="{B559F62B-A8CC-314C-9FFF-E4BE95186DBA}"/>
          </ac:grpSpMkLst>
        </pc:gr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59" creationId="{C0094035-BD90-5741-A641-F8D8DD3C7B8B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66" creationId="{2E138519-EBF4-3B44-AD97-E2407D82A043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69" creationId="{D8482BD5-532F-3042-8803-E3C8BD739DC0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71" creationId="{67FF8A8B-97EA-7D4F-A57C-A7614B5802ED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9:32:55.409" v="9645" actId="20577"/>
        <pc:sldMkLst>
          <pc:docMk/>
          <pc:sldMk cId="1411020792" sldId="1076"/>
        </pc:sldMkLst>
        <pc:spChg chg="mod">
          <ac:chgData name="Aizhan Kassymova" userId="116eda05-19b7-4ab1-b111-75ad639c04ed" providerId="ADAL" clId="{FF919DDD-87BC-2C46-9B38-A82B1C749C83}" dt="2022-08-18T17:18:06.216" v="3304" actId="20577"/>
          <ac:spMkLst>
            <pc:docMk/>
            <pc:sldMk cId="1411020792" sldId="1076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22:39.389" v="3533" actId="1076"/>
          <ac:spMkLst>
            <pc:docMk/>
            <pc:sldMk cId="1411020792" sldId="1076"/>
            <ac:spMk id="4" creationId="{96D30AFD-5483-8F4A-8353-70CF76EDD8F5}"/>
          </ac:spMkLst>
        </pc:spChg>
        <pc:spChg chg="del">
          <ac:chgData name="Aizhan Kassymova" userId="116eda05-19b7-4ab1-b111-75ad639c04ed" providerId="ADAL" clId="{FF919DDD-87BC-2C46-9B38-A82B1C749C83}" dt="2022-08-18T17:29:12.503" v="3630" actId="478"/>
          <ac:spMkLst>
            <pc:docMk/>
            <pc:sldMk cId="1411020792" sldId="1076"/>
            <ac:spMk id="5" creationId="{B81C8263-652B-B54F-A380-A9D05ECA037A}"/>
          </ac:spMkLst>
        </pc:spChg>
        <pc:spChg chg="add mod">
          <ac:chgData name="Aizhan Kassymova" userId="116eda05-19b7-4ab1-b111-75ad639c04ed" providerId="ADAL" clId="{FF919DDD-87BC-2C46-9B38-A82B1C749C83}" dt="2022-08-18T17:29:13.082" v="3631"/>
          <ac:spMkLst>
            <pc:docMk/>
            <pc:sldMk cId="1411020792" sldId="1076"/>
            <ac:spMk id="6" creationId="{90CEF508-04F4-622F-F3C6-9D767B2BED0C}"/>
          </ac:spMkLst>
        </pc:spChg>
        <pc:spChg chg="mod">
          <ac:chgData name="Aizhan Kassymova" userId="116eda05-19b7-4ab1-b111-75ad639c04ed" providerId="ADAL" clId="{FF919DDD-87BC-2C46-9B38-A82B1C749C83}" dt="2022-08-18T17:22:35.246" v="3532" actId="1076"/>
          <ac:spMkLst>
            <pc:docMk/>
            <pc:sldMk cId="1411020792" sldId="1076"/>
            <ac:spMk id="41" creationId="{55B826DE-FC00-8F40-8016-039FCFE597E4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7:37:14.575" v="4047" actId="20577"/>
        <pc:sldMkLst>
          <pc:docMk/>
          <pc:sldMk cId="2609423714" sldId="1078"/>
        </pc:sldMkLst>
        <pc:spChg chg="mod">
          <ac:chgData name="Aizhan Kassymova" userId="116eda05-19b7-4ab1-b111-75ad639c04ed" providerId="ADAL" clId="{FF919DDD-87BC-2C46-9B38-A82B1C749C83}" dt="2022-08-18T17:33:05.058" v="3847" actId="20577"/>
          <ac:spMkLst>
            <pc:docMk/>
            <pc:sldMk cId="2609423714" sldId="1078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31.184" v="3638" actId="478"/>
          <ac:spMkLst>
            <pc:docMk/>
            <pc:sldMk cId="2609423714" sldId="1078"/>
            <ac:spMk id="79" creationId="{F263271F-70B3-0945-8ECC-7ADB54458383}"/>
          </ac:spMkLst>
        </pc:spChg>
        <pc:spChg chg="add mod">
          <ac:chgData name="Aizhan Kassymova" userId="116eda05-19b7-4ab1-b111-75ad639c04ed" providerId="ADAL" clId="{FF919DDD-87BC-2C46-9B38-A82B1C749C83}" dt="2022-08-18T17:29:31.939" v="3639"/>
          <ac:spMkLst>
            <pc:docMk/>
            <pc:sldMk cId="2609423714" sldId="1078"/>
            <ac:spMk id="80" creationId="{0A296BD8-BDD2-5165-20DE-5DEBE79038AC}"/>
          </ac:spMkLst>
        </pc:spChg>
        <pc:spChg chg="mod">
          <ac:chgData name="Aizhan Kassymova" userId="116eda05-19b7-4ab1-b111-75ad639c04ed" providerId="ADAL" clId="{FF919DDD-87BC-2C46-9B38-A82B1C749C83}" dt="2022-08-18T17:33:12.326" v="3858" actId="20577"/>
          <ac:spMkLst>
            <pc:docMk/>
            <pc:sldMk cId="2609423714" sldId="1078"/>
            <ac:spMk id="197" creationId="{4235D7CC-76F0-404E-861B-E1B3C4CC5A59}"/>
          </ac:spMkLst>
        </pc:spChg>
        <pc:spChg chg="mod">
          <ac:chgData name="Aizhan Kassymova" userId="116eda05-19b7-4ab1-b111-75ad639c04ed" providerId="ADAL" clId="{FF919DDD-87BC-2C46-9B38-A82B1C749C83}" dt="2022-08-18T17:33:16.681" v="3868" actId="20577"/>
          <ac:spMkLst>
            <pc:docMk/>
            <pc:sldMk cId="2609423714" sldId="1078"/>
            <ac:spMk id="198" creationId="{953F5FAC-08AE-194D-B2CE-9B6B600D3EDB}"/>
          </ac:spMkLst>
        </pc:spChg>
        <pc:spChg chg="mod">
          <ac:chgData name="Aizhan Kassymova" userId="116eda05-19b7-4ab1-b111-75ad639c04ed" providerId="ADAL" clId="{FF919DDD-87BC-2C46-9B38-A82B1C749C83}" dt="2022-08-18T17:37:12.027" v="4045" actId="20577"/>
          <ac:spMkLst>
            <pc:docMk/>
            <pc:sldMk cId="2609423714" sldId="1078"/>
            <ac:spMk id="228" creationId="{0A93A727-0C76-DB44-9B3D-D9D92A7DB9C6}"/>
          </ac:spMkLst>
        </pc:spChg>
        <pc:spChg chg="mod">
          <ac:chgData name="Aizhan Kassymova" userId="116eda05-19b7-4ab1-b111-75ad639c04ed" providerId="ADAL" clId="{FF919DDD-87BC-2C46-9B38-A82B1C749C83}" dt="2022-08-18T17:33:20.677" v="3879" actId="20577"/>
          <ac:spMkLst>
            <pc:docMk/>
            <pc:sldMk cId="2609423714" sldId="1078"/>
            <ac:spMk id="229" creationId="{B77F9079-0CCA-744D-9DFE-229523FF9EEF}"/>
          </ac:spMkLst>
        </pc:spChg>
        <pc:spChg chg="mod">
          <ac:chgData name="Aizhan Kassymova" userId="116eda05-19b7-4ab1-b111-75ad639c04ed" providerId="ADAL" clId="{FF919DDD-87BC-2C46-9B38-A82B1C749C83}" dt="2022-08-18T17:33:24.411" v="3889" actId="20577"/>
          <ac:spMkLst>
            <pc:docMk/>
            <pc:sldMk cId="2609423714" sldId="1078"/>
            <ac:spMk id="230" creationId="{B39810E0-29DE-BE4C-BF65-C4554F0C2A10}"/>
          </ac:spMkLst>
        </pc:spChg>
        <pc:spChg chg="mod">
          <ac:chgData name="Aizhan Kassymova" userId="116eda05-19b7-4ab1-b111-75ad639c04ed" providerId="ADAL" clId="{FF919DDD-87BC-2C46-9B38-A82B1C749C83}" dt="2022-08-18T17:37:14.575" v="4047" actId="20577"/>
          <ac:spMkLst>
            <pc:docMk/>
            <pc:sldMk cId="2609423714" sldId="1078"/>
            <ac:spMk id="257" creationId="{369CE47E-1D71-7744-95BB-CAB6F57A655D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9:22.759" v="9662" actId="20577"/>
        <pc:sldMkLst>
          <pc:docMk/>
          <pc:sldMk cId="3176818723" sldId="1079"/>
        </pc:sldMkLst>
        <pc:spChg chg="mod">
          <ac:chgData name="Aizhan Kassymova" userId="116eda05-19b7-4ab1-b111-75ad639c04ed" providerId="ADAL" clId="{FF919DDD-87BC-2C46-9B38-A82B1C749C83}" dt="2022-08-18T17:33:58.547" v="3947" actId="20577"/>
          <ac:spMkLst>
            <pc:docMk/>
            <pc:sldMk cId="3176818723" sldId="107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35.475" v="3640" actId="478"/>
          <ac:spMkLst>
            <pc:docMk/>
            <pc:sldMk cId="3176818723" sldId="1079"/>
            <ac:spMk id="113" creationId="{7706DBAD-0F0D-AC43-90D8-C4A8FC7233B5}"/>
          </ac:spMkLst>
        </pc:spChg>
        <pc:spChg chg="add mod">
          <ac:chgData name="Aizhan Kassymova" userId="116eda05-19b7-4ab1-b111-75ad639c04ed" providerId="ADAL" clId="{FF919DDD-87BC-2C46-9B38-A82B1C749C83}" dt="2022-08-18T17:29:36.021" v="3641"/>
          <ac:spMkLst>
            <pc:docMk/>
            <pc:sldMk cId="3176818723" sldId="1079"/>
            <ac:spMk id="114" creationId="{A7EFFFD2-57B1-D5FF-06E5-949AC7D854F1}"/>
          </ac:spMkLst>
        </pc:spChg>
        <pc:spChg chg="mod">
          <ac:chgData name="Aizhan Kassymova" userId="116eda05-19b7-4ab1-b111-75ad639c04ed" providerId="ADAL" clId="{FF919DDD-87BC-2C46-9B38-A82B1C749C83}" dt="2022-08-18T17:34:02.638" v="3958" actId="20577"/>
          <ac:spMkLst>
            <pc:docMk/>
            <pc:sldMk cId="3176818723" sldId="1079"/>
            <ac:spMk id="277" creationId="{A10D19C6-F703-1A41-91CC-A3820207AF15}"/>
          </ac:spMkLst>
        </pc:spChg>
        <pc:spChg chg="mod">
          <ac:chgData name="Aizhan Kassymova" userId="116eda05-19b7-4ab1-b111-75ad639c04ed" providerId="ADAL" clId="{FF919DDD-87BC-2C46-9B38-A82B1C749C83}" dt="2022-08-18T17:34:07.635" v="3968" actId="20577"/>
          <ac:spMkLst>
            <pc:docMk/>
            <pc:sldMk cId="3176818723" sldId="1079"/>
            <ac:spMk id="278" creationId="{4D23E56F-4BAF-244A-8268-3064BA9B2FD9}"/>
          </ac:spMkLst>
        </pc:spChg>
        <pc:spChg chg="mod">
          <ac:chgData name="Aizhan Kassymova" userId="116eda05-19b7-4ab1-b111-75ad639c04ed" providerId="ADAL" clId="{FF919DDD-87BC-2C46-9B38-A82B1C749C83}" dt="2022-08-18T17:37:18.456" v="4049" actId="20577"/>
          <ac:spMkLst>
            <pc:docMk/>
            <pc:sldMk cId="3176818723" sldId="1079"/>
            <ac:spMk id="305" creationId="{B354EC4B-A0CC-554E-9AF4-6B26CE89E83C}"/>
          </ac:spMkLst>
        </pc:spChg>
        <pc:spChg chg="mod">
          <ac:chgData name="Aizhan Kassymova" userId="116eda05-19b7-4ab1-b111-75ad639c04ed" providerId="ADAL" clId="{FF919DDD-87BC-2C46-9B38-A82B1C749C83}" dt="2022-08-18T17:34:12.442" v="3979" actId="20577"/>
          <ac:spMkLst>
            <pc:docMk/>
            <pc:sldMk cId="3176818723" sldId="1079"/>
            <ac:spMk id="327" creationId="{14273DE0-71B8-4647-B8BB-454BDE001869}"/>
          </ac:spMkLst>
        </pc:spChg>
        <pc:spChg chg="mod">
          <ac:chgData name="Aizhan Kassymova" userId="116eda05-19b7-4ab1-b111-75ad639c04ed" providerId="ADAL" clId="{FF919DDD-87BC-2C46-9B38-A82B1C749C83}" dt="2022-08-18T17:34:17.683" v="3989" actId="20577"/>
          <ac:spMkLst>
            <pc:docMk/>
            <pc:sldMk cId="3176818723" sldId="1079"/>
            <ac:spMk id="328" creationId="{AE034630-EC82-F846-80B5-78E6A28DE77D}"/>
          </ac:spMkLst>
        </pc:spChg>
        <pc:spChg chg="mod">
          <ac:chgData name="Aizhan Kassymova" userId="116eda05-19b7-4ab1-b111-75ad639c04ed" providerId="ADAL" clId="{FF919DDD-87BC-2C46-9B38-A82B1C749C83}" dt="2022-08-18T17:37:21.400" v="4051" actId="20577"/>
          <ac:spMkLst>
            <pc:docMk/>
            <pc:sldMk cId="3176818723" sldId="1079"/>
            <ac:spMk id="341" creationId="{C179E490-5BA4-5340-B780-1B5B090700B1}"/>
          </ac:spMkLst>
        </pc:spChg>
      </pc:sldChg>
      <pc:sldChg chg="addSp delSp modSp add del mod">
        <pc:chgData name="Aizhan Kassymova" userId="116eda05-19b7-4ab1-b111-75ad639c04ed" providerId="ADAL" clId="{FF919DDD-87BC-2C46-9B38-A82B1C749C83}" dt="2022-08-19T09:42:06.138" v="9663" actId="2696"/>
        <pc:sldMkLst>
          <pc:docMk/>
          <pc:sldMk cId="2595032158" sldId="1080"/>
        </pc:sldMkLst>
        <pc:spChg chg="del">
          <ac:chgData name="Aizhan Kassymova" userId="116eda05-19b7-4ab1-b111-75ad639c04ed" providerId="ADAL" clId="{FF919DDD-87BC-2C46-9B38-A82B1C749C83}" dt="2022-08-18T17:29:40.410" v="3642" actId="478"/>
          <ac:spMkLst>
            <pc:docMk/>
            <pc:sldMk cId="2595032158" sldId="1080"/>
            <ac:spMk id="21" creationId="{5A944CFA-EDBD-154A-A022-BFEE848C7BD3}"/>
          </ac:spMkLst>
        </pc:spChg>
        <pc:spChg chg="add mod">
          <ac:chgData name="Aizhan Kassymova" userId="116eda05-19b7-4ab1-b111-75ad639c04ed" providerId="ADAL" clId="{FF919DDD-87BC-2C46-9B38-A82B1C749C83}" dt="2022-08-18T17:29:40.947" v="3643"/>
          <ac:spMkLst>
            <pc:docMk/>
            <pc:sldMk cId="2595032158" sldId="1080"/>
            <ac:spMk id="22" creationId="{BC759554-0082-30FE-65EB-02E07CA0B441}"/>
          </ac:spMkLst>
        </pc:spChg>
      </pc:sldChg>
      <pc:sldChg chg="add del">
        <pc:chgData name="Aizhan Kassymova" userId="116eda05-19b7-4ab1-b111-75ad639c04ed" providerId="ADAL" clId="{FF919DDD-87BC-2C46-9B38-A82B1C749C83}" dt="2022-08-19T09:42:08.266" v="9666" actId="2696"/>
        <pc:sldMkLst>
          <pc:docMk/>
          <pc:sldMk cId="3898697906" sldId="1081"/>
        </pc:sldMkLst>
      </pc:sldChg>
      <pc:sldChg chg="add del">
        <pc:chgData name="Aizhan Kassymova" userId="116eda05-19b7-4ab1-b111-75ad639c04ed" providerId="ADAL" clId="{FF919DDD-87BC-2C46-9B38-A82B1C749C83}" dt="2022-08-19T09:42:06.805" v="9664" actId="2696"/>
        <pc:sldMkLst>
          <pc:docMk/>
          <pc:sldMk cId="29421584" sldId="1082"/>
        </pc:sldMkLst>
      </pc:sldChg>
      <pc:sldChg chg="addSp delSp modSp add mod modNotesTx">
        <pc:chgData name="Aizhan Kassymova" userId="116eda05-19b7-4ab1-b111-75ad639c04ed" providerId="ADAL" clId="{FF919DDD-87BC-2C46-9B38-A82B1C749C83}" dt="2022-08-19T06:47:18.669" v="9540" actId="20577"/>
        <pc:sldMkLst>
          <pc:docMk/>
          <pc:sldMk cId="1572850286" sldId="1083"/>
        </pc:sldMkLst>
        <pc:spChg chg="mod">
          <ac:chgData name="Aizhan Kassymova" userId="116eda05-19b7-4ab1-b111-75ad639c04ed" providerId="ADAL" clId="{FF919DDD-87BC-2C46-9B38-A82B1C749C83}" dt="2022-08-18T16:47:16.143" v="1712" actId="20577"/>
          <ac:spMkLst>
            <pc:docMk/>
            <pc:sldMk cId="1572850286" sldId="1083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8:10:25.114" v="1700" actId="1076"/>
          <ac:spMkLst>
            <pc:docMk/>
            <pc:sldMk cId="1572850286" sldId="1083"/>
            <ac:spMk id="4" creationId="{6FA53170-F7EC-A34D-8A41-984A3AC85C5B}"/>
          </ac:spMkLst>
        </pc:spChg>
        <pc:spChg chg="del mod">
          <ac:chgData name="Aizhan Kassymova" userId="116eda05-19b7-4ab1-b111-75ad639c04ed" providerId="ADAL" clId="{FF919DDD-87BC-2C46-9B38-A82B1C749C83}" dt="2022-08-02T17:41:37.031" v="315" actId="478"/>
          <ac:spMkLst>
            <pc:docMk/>
            <pc:sldMk cId="1572850286" sldId="1083"/>
            <ac:spMk id="45" creationId="{74821291-B2F1-5248-8BEE-C21E2CB09702}"/>
          </ac:spMkLst>
        </pc:spChg>
        <pc:spChg chg="add mod">
          <ac:chgData name="Aizhan Kassymova" userId="116eda05-19b7-4ab1-b111-75ad639c04ed" providerId="ADAL" clId="{FF919DDD-87BC-2C46-9B38-A82B1C749C83}" dt="2022-08-02T17:41:37.447" v="316"/>
          <ac:spMkLst>
            <pc:docMk/>
            <pc:sldMk cId="1572850286" sldId="1083"/>
            <ac:spMk id="48" creationId="{88AFCCDA-7BCC-D161-474D-2780CFFAC2AC}"/>
          </ac:spMkLst>
        </pc:spChg>
        <pc:spChg chg="mod">
          <ac:chgData name="Aizhan Kassymova" userId="116eda05-19b7-4ab1-b111-75ad639c04ed" providerId="ADAL" clId="{FF919DDD-87BC-2C46-9B38-A82B1C749C83}" dt="2022-08-02T18:08:59.053" v="1677" actId="20577"/>
          <ac:spMkLst>
            <pc:docMk/>
            <pc:sldMk cId="1572850286" sldId="1083"/>
            <ac:spMk id="110" creationId="{9158E582-2053-DB47-8544-5430174AAC29}"/>
          </ac:spMkLst>
        </pc:spChg>
        <pc:spChg chg="mod">
          <ac:chgData name="Aizhan Kassymova" userId="116eda05-19b7-4ab1-b111-75ad639c04ed" providerId="ADAL" clId="{FF919DDD-87BC-2C46-9B38-A82B1C749C83}" dt="2022-08-02T18:09:20.839" v="1694" actId="1076"/>
          <ac:spMkLst>
            <pc:docMk/>
            <pc:sldMk cId="1572850286" sldId="1083"/>
            <ac:spMk id="129" creationId="{290478B3-253F-D048-8DE9-187624FD0138}"/>
          </ac:spMkLst>
        </pc:spChg>
        <pc:spChg chg="mod">
          <ac:chgData name="Aizhan Kassymova" userId="116eda05-19b7-4ab1-b111-75ad639c04ed" providerId="ADAL" clId="{FF919DDD-87BC-2C46-9B38-A82B1C749C83}" dt="2022-08-02T18:09:20.839" v="1694" actId="1076"/>
          <ac:spMkLst>
            <pc:docMk/>
            <pc:sldMk cId="1572850286" sldId="1083"/>
            <ac:spMk id="130" creationId="{33128FC3-7340-2B43-998B-4D14B544CCA9}"/>
          </ac:spMkLst>
        </pc:spChg>
        <pc:spChg chg="mod">
          <ac:chgData name="Aizhan Kassymova" userId="116eda05-19b7-4ab1-b111-75ad639c04ed" providerId="ADAL" clId="{FF919DDD-87BC-2C46-9B38-A82B1C749C83}" dt="2022-08-02T18:08:30.016" v="1648" actId="1076"/>
          <ac:spMkLst>
            <pc:docMk/>
            <pc:sldMk cId="1572850286" sldId="1083"/>
            <ac:spMk id="161" creationId="{E3EA8A75-DE92-3B4A-9ED1-2A5CE8EFB2FD}"/>
          </ac:spMkLst>
        </pc:spChg>
        <pc:grpChg chg="mod">
          <ac:chgData name="Aizhan Kassymova" userId="116eda05-19b7-4ab1-b111-75ad639c04ed" providerId="ADAL" clId="{FF919DDD-87BC-2C46-9B38-A82B1C749C83}" dt="2022-08-02T18:09:20.839" v="1694" actId="1076"/>
          <ac:grpSpMkLst>
            <pc:docMk/>
            <pc:sldMk cId="1572850286" sldId="1083"/>
            <ac:grpSpMk id="128" creationId="{6E4E03EB-86D3-824C-9C7B-D6204AA45EF1}"/>
          </ac:grpSpMkLst>
        </pc:grpChg>
      </pc:sldChg>
      <pc:sldChg chg="del">
        <pc:chgData name="Aizhan Kassymova" userId="116eda05-19b7-4ab1-b111-75ad639c04ed" providerId="ADAL" clId="{FF919DDD-87BC-2C46-9B38-A82B1C749C83}" dt="2022-08-02T17:13:30.388" v="109" actId="2696"/>
        <pc:sldMkLst>
          <pc:docMk/>
          <pc:sldMk cId="881108358" sldId="1087"/>
        </pc:sldMkLst>
      </pc:sldChg>
      <pc:sldChg chg="add del">
        <pc:chgData name="Aizhan Kassymova" userId="116eda05-19b7-4ab1-b111-75ad639c04ed" providerId="ADAL" clId="{FF919DDD-87BC-2C46-9B38-A82B1C749C83}" dt="2022-08-19T09:42:10.021" v="9668" actId="2696"/>
        <pc:sldMkLst>
          <pc:docMk/>
          <pc:sldMk cId="1765973727" sldId="1087"/>
        </pc:sldMkLst>
      </pc:sldChg>
      <pc:sldChg chg="del">
        <pc:chgData name="Aizhan Kassymova" userId="116eda05-19b7-4ab1-b111-75ad639c04ed" providerId="ADAL" clId="{FF919DDD-87BC-2C46-9B38-A82B1C749C83}" dt="2022-08-02T17:13:29.969" v="108" actId="2696"/>
        <pc:sldMkLst>
          <pc:docMk/>
          <pc:sldMk cId="418309044" sldId="1088"/>
        </pc:sldMkLst>
      </pc:sldChg>
      <pc:sldChg chg="del">
        <pc:chgData name="Aizhan Kassymova" userId="116eda05-19b7-4ab1-b111-75ad639c04ed" providerId="ADAL" clId="{FF919DDD-87BC-2C46-9B38-A82B1C749C83}" dt="2022-08-02T17:13:29.387" v="107" actId="2696"/>
        <pc:sldMkLst>
          <pc:docMk/>
          <pc:sldMk cId="372217256" sldId="1089"/>
        </pc:sldMkLst>
      </pc:sldChg>
      <pc:sldChg chg="add del">
        <pc:chgData name="Aizhan Kassymova" userId="116eda05-19b7-4ab1-b111-75ad639c04ed" providerId="ADAL" clId="{FF919DDD-87BC-2C46-9B38-A82B1C749C83}" dt="2022-08-19T09:42:11.500" v="9670" actId="2696"/>
        <pc:sldMkLst>
          <pc:docMk/>
          <pc:sldMk cId="329054821" sldId="1090"/>
        </pc:sldMkLst>
      </pc:sldChg>
      <pc:sldChg chg="del">
        <pc:chgData name="Aizhan Kassymova" userId="116eda05-19b7-4ab1-b111-75ad639c04ed" providerId="ADAL" clId="{FF919DDD-87BC-2C46-9B38-A82B1C749C83}" dt="2022-08-02T17:13:28.986" v="106" actId="2696"/>
        <pc:sldMkLst>
          <pc:docMk/>
          <pc:sldMk cId="2866256558" sldId="1090"/>
        </pc:sldMkLst>
      </pc:sldChg>
      <pc:sldChg chg="del">
        <pc:chgData name="Aizhan Kassymova" userId="116eda05-19b7-4ab1-b111-75ad639c04ed" providerId="ADAL" clId="{FF919DDD-87BC-2C46-9B38-A82B1C749C83}" dt="2022-08-02T17:13:28.561" v="105" actId="2696"/>
        <pc:sldMkLst>
          <pc:docMk/>
          <pc:sldMk cId="3140933683" sldId="1091"/>
        </pc:sldMkLst>
      </pc:sldChg>
      <pc:sldChg chg="del">
        <pc:chgData name="Aizhan Kassymova" userId="116eda05-19b7-4ab1-b111-75ad639c04ed" providerId="ADAL" clId="{FF919DDD-87BC-2C46-9B38-A82B1C749C83}" dt="2022-08-02T17:13:28.032" v="104" actId="2696"/>
        <pc:sldMkLst>
          <pc:docMk/>
          <pc:sldMk cId="66877705" sldId="1092"/>
        </pc:sldMkLst>
      </pc:sldChg>
      <pc:sldChg chg="add del">
        <pc:chgData name="Aizhan Kassymova" userId="116eda05-19b7-4ab1-b111-75ad639c04ed" providerId="ADAL" clId="{FF919DDD-87BC-2C46-9B38-A82B1C749C83}" dt="2022-08-19T09:42:12.841" v="9672" actId="2696"/>
        <pc:sldMkLst>
          <pc:docMk/>
          <pc:sldMk cId="2131050135" sldId="1092"/>
        </pc:sldMkLst>
      </pc:sldChg>
      <pc:sldChg chg="del">
        <pc:chgData name="Aizhan Kassymova" userId="116eda05-19b7-4ab1-b111-75ad639c04ed" providerId="ADAL" clId="{FF919DDD-87BC-2C46-9B38-A82B1C749C83}" dt="2022-08-02T17:13:26.643" v="101" actId="2696"/>
        <pc:sldMkLst>
          <pc:docMk/>
          <pc:sldMk cId="3213475922" sldId="1093"/>
        </pc:sldMkLst>
      </pc:sldChg>
      <pc:sldChg chg="del">
        <pc:chgData name="Aizhan Kassymova" userId="116eda05-19b7-4ab1-b111-75ad639c04ed" providerId="ADAL" clId="{FF919DDD-87BC-2C46-9B38-A82B1C749C83}" dt="2022-08-02T17:13:27.417" v="103" actId="2696"/>
        <pc:sldMkLst>
          <pc:docMk/>
          <pc:sldMk cId="3158040249" sldId="1094"/>
        </pc:sldMkLst>
      </pc:sldChg>
      <pc:sldChg chg="del">
        <pc:chgData name="Aizhan Kassymova" userId="116eda05-19b7-4ab1-b111-75ad639c04ed" providerId="ADAL" clId="{FF919DDD-87BC-2C46-9B38-A82B1C749C83}" dt="2022-08-02T17:13:26.942" v="102" actId="2696"/>
        <pc:sldMkLst>
          <pc:docMk/>
          <pc:sldMk cId="736399728" sldId="1095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09:55:42.816" v="9751" actId="20577"/>
        <pc:sldMkLst>
          <pc:docMk/>
          <pc:sldMk cId="155591734" sldId="1096"/>
        </pc:sldMkLst>
        <pc:spChg chg="mod">
          <ac:chgData name="Aizhan Kassymova" userId="116eda05-19b7-4ab1-b111-75ad639c04ed" providerId="ADAL" clId="{FF919DDD-87BC-2C46-9B38-A82B1C749C83}" dt="2022-08-18T17:39:42.984" v="4093" actId="20577"/>
          <ac:spMkLst>
            <pc:docMk/>
            <pc:sldMk cId="155591734" sldId="109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36.983" v="4427" actId="478"/>
          <ac:spMkLst>
            <pc:docMk/>
            <pc:sldMk cId="155591734" sldId="1096"/>
            <ac:spMk id="5" creationId="{D9F10C56-26D5-5C45-B097-EE8A46539976}"/>
          </ac:spMkLst>
        </pc:spChg>
        <pc:spChg chg="add mod">
          <ac:chgData name="Aizhan Kassymova" userId="116eda05-19b7-4ab1-b111-75ad639c04ed" providerId="ADAL" clId="{FF919DDD-87BC-2C46-9B38-A82B1C749C83}" dt="2022-08-18T17:49:37.499" v="4428"/>
          <ac:spMkLst>
            <pc:docMk/>
            <pc:sldMk cId="155591734" sldId="1096"/>
            <ac:spMk id="6" creationId="{DC0A13EF-83A2-2C77-4B85-0AAC4CD3DAAF}"/>
          </ac:spMkLst>
        </pc:spChg>
        <pc:spChg chg="mod">
          <ac:chgData name="Aizhan Kassymova" userId="116eda05-19b7-4ab1-b111-75ad639c04ed" providerId="ADAL" clId="{FF919DDD-87BC-2C46-9B38-A82B1C749C83}" dt="2022-08-18T17:48:53.071" v="4426" actId="20577"/>
          <ac:spMkLst>
            <pc:docMk/>
            <pc:sldMk cId="155591734" sldId="1096"/>
            <ac:spMk id="70" creationId="{BE7365D6-3297-0A41-9B2B-91B801F95815}"/>
          </ac:spMkLst>
        </pc:spChg>
        <pc:spChg chg="mod">
          <ac:chgData name="Aizhan Kassymova" userId="116eda05-19b7-4ab1-b111-75ad639c04ed" providerId="ADAL" clId="{FF919DDD-87BC-2C46-9B38-A82B1C749C83}" dt="2022-08-18T17:48:07.488" v="4417" actId="1076"/>
          <ac:spMkLst>
            <pc:docMk/>
            <pc:sldMk cId="155591734" sldId="1096"/>
            <ac:spMk id="71" creationId="{B36C086D-3E3E-F04F-BB50-EE7FE6F1A87A}"/>
          </ac:spMkLst>
        </pc:spChg>
      </pc:sldChg>
      <pc:sldChg chg="add del">
        <pc:chgData name="Aizhan Kassymova" userId="116eda05-19b7-4ab1-b111-75ad639c04ed" providerId="ADAL" clId="{FF919DDD-87BC-2C46-9B38-A82B1C749C83}" dt="2022-08-19T09:42:12.223" v="9671" actId="2696"/>
        <pc:sldMkLst>
          <pc:docMk/>
          <pc:sldMk cId="2501504594" sldId="1097"/>
        </pc:sldMkLst>
      </pc:sldChg>
      <pc:sldChg chg="del">
        <pc:chgData name="Aizhan Kassymova" userId="116eda05-19b7-4ab1-b111-75ad639c04ed" providerId="ADAL" clId="{FF919DDD-87BC-2C46-9B38-A82B1C749C83}" dt="2022-08-02T17:13:25.342" v="99" actId="2696"/>
        <pc:sldMkLst>
          <pc:docMk/>
          <pc:sldMk cId="3933713623" sldId="1097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10:08:08.733" v="9842" actId="20577"/>
        <pc:sldMkLst>
          <pc:docMk/>
          <pc:sldMk cId="1655807673" sldId="1098"/>
        </pc:sldMkLst>
        <pc:spChg chg="mod">
          <ac:chgData name="Aizhan Kassymova" userId="116eda05-19b7-4ab1-b111-75ad639c04ed" providerId="ADAL" clId="{FF919DDD-87BC-2C46-9B38-A82B1C749C83}" dt="2022-08-18T18:05:50.717" v="5066" actId="20577"/>
          <ac:spMkLst>
            <pc:docMk/>
            <pc:sldMk cId="1655807673" sldId="109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10:39.664" v="5212" actId="1076"/>
          <ac:spMkLst>
            <pc:docMk/>
            <pc:sldMk cId="1655807673" sldId="1098"/>
            <ac:spMk id="107" creationId="{6C3FDCE7-5731-3B49-B3F0-A28BEE20C1DD}"/>
          </ac:spMkLst>
        </pc:spChg>
        <pc:spChg chg="mod">
          <ac:chgData name="Aizhan Kassymova" userId="116eda05-19b7-4ab1-b111-75ad639c04ed" providerId="ADAL" clId="{FF919DDD-87BC-2C46-9B38-A82B1C749C83}" dt="2022-08-18T18:10:30.366" v="5211" actId="14100"/>
          <ac:spMkLst>
            <pc:docMk/>
            <pc:sldMk cId="1655807673" sldId="1098"/>
            <ac:spMk id="108" creationId="{845D3A7B-C2B2-5F46-AC88-0FE1A562E0B2}"/>
          </ac:spMkLst>
        </pc:spChg>
        <pc:spChg chg="del">
          <ac:chgData name="Aizhan Kassymova" userId="116eda05-19b7-4ab1-b111-75ad639c04ed" providerId="ADAL" clId="{FF919DDD-87BC-2C46-9B38-A82B1C749C83}" dt="2022-08-18T17:49:48.634" v="4431" actId="478"/>
          <ac:spMkLst>
            <pc:docMk/>
            <pc:sldMk cId="1655807673" sldId="1098"/>
            <ac:spMk id="109" creationId="{471D7C94-F1DF-F240-884F-FBFDCBF83554}"/>
          </ac:spMkLst>
        </pc:spChg>
        <pc:spChg chg="add mod">
          <ac:chgData name="Aizhan Kassymova" userId="116eda05-19b7-4ab1-b111-75ad639c04ed" providerId="ADAL" clId="{FF919DDD-87BC-2C46-9B38-A82B1C749C83}" dt="2022-08-18T17:49:49.186" v="4432"/>
          <ac:spMkLst>
            <pc:docMk/>
            <pc:sldMk cId="1655807673" sldId="1098"/>
            <ac:spMk id="110" creationId="{D37BA14E-0ED3-6DF4-3D89-22A0586673F3}"/>
          </ac:spMkLst>
        </pc:spChg>
        <pc:spChg chg="mod">
          <ac:chgData name="Aizhan Kassymova" userId="116eda05-19b7-4ab1-b111-75ad639c04ed" providerId="ADAL" clId="{FF919DDD-87BC-2C46-9B38-A82B1C749C83}" dt="2022-08-18T18:06:42.444" v="5085" actId="255"/>
          <ac:spMkLst>
            <pc:docMk/>
            <pc:sldMk cId="1655807673" sldId="1098"/>
            <ac:spMk id="223" creationId="{D2976065-03BB-9A44-9CEB-93BE9CAA88A6}"/>
          </ac:spMkLst>
        </pc:spChg>
        <pc:spChg chg="mod">
          <ac:chgData name="Aizhan Kassymova" userId="116eda05-19b7-4ab1-b111-75ad639c04ed" providerId="ADAL" clId="{FF919DDD-87BC-2C46-9B38-A82B1C749C83}" dt="2022-08-18T18:19:35.821" v="5613" actId="1038"/>
          <ac:spMkLst>
            <pc:docMk/>
            <pc:sldMk cId="1655807673" sldId="1098"/>
            <ac:spMk id="227" creationId="{A11A42A2-3DE7-8749-BEFC-4B12DFD4E911}"/>
          </ac:spMkLst>
        </pc:spChg>
        <pc:spChg chg="mod">
          <ac:chgData name="Aizhan Kassymova" userId="116eda05-19b7-4ab1-b111-75ad639c04ed" providerId="ADAL" clId="{FF919DDD-87BC-2C46-9B38-A82B1C749C83}" dt="2022-08-18T18:19:52.494" v="5636" actId="20577"/>
          <ac:spMkLst>
            <pc:docMk/>
            <pc:sldMk cId="1655807673" sldId="1098"/>
            <ac:spMk id="230" creationId="{62697352-4BED-A64F-8830-504FE043B5D0}"/>
          </ac:spMkLst>
        </pc:spChg>
        <pc:spChg chg="mod">
          <ac:chgData name="Aizhan Kassymova" userId="116eda05-19b7-4ab1-b111-75ad639c04ed" providerId="ADAL" clId="{FF919DDD-87BC-2C46-9B38-A82B1C749C83}" dt="2022-08-18T18:20:01.679" v="5658" actId="20577"/>
          <ac:spMkLst>
            <pc:docMk/>
            <pc:sldMk cId="1655807673" sldId="1098"/>
            <ac:spMk id="231" creationId="{2C0BFF63-7DCB-6D4D-AF9A-56894AAAD824}"/>
          </ac:spMkLst>
        </pc:spChg>
        <pc:spChg chg="mod">
          <ac:chgData name="Aizhan Kassymova" userId="116eda05-19b7-4ab1-b111-75ad639c04ed" providerId="ADAL" clId="{FF919DDD-87BC-2C46-9B38-A82B1C749C83}" dt="2022-08-18T18:21:31.254" v="5732" actId="1037"/>
          <ac:spMkLst>
            <pc:docMk/>
            <pc:sldMk cId="1655807673" sldId="1098"/>
            <ac:spMk id="232" creationId="{69698EB5-AC5E-124A-AB12-0B1B72742F02}"/>
          </ac:spMkLst>
        </pc:spChg>
        <pc:spChg chg="mod">
          <ac:chgData name="Aizhan Kassymova" userId="116eda05-19b7-4ab1-b111-75ad639c04ed" providerId="ADAL" clId="{FF919DDD-87BC-2C46-9B38-A82B1C749C83}" dt="2022-08-18T18:21:13.655" v="5710" actId="20577"/>
          <ac:spMkLst>
            <pc:docMk/>
            <pc:sldMk cId="1655807673" sldId="1098"/>
            <ac:spMk id="233" creationId="{697ADB2B-E096-7A41-ACDA-9E058B2EFF5D}"/>
          </ac:spMkLst>
        </pc:spChg>
        <pc:spChg chg="mod">
          <ac:chgData name="Aizhan Kassymova" userId="116eda05-19b7-4ab1-b111-75ad639c04ed" providerId="ADAL" clId="{FF919DDD-87BC-2C46-9B38-A82B1C749C83}" dt="2022-08-18T18:20:41.250" v="5671" actId="20577"/>
          <ac:spMkLst>
            <pc:docMk/>
            <pc:sldMk cId="1655807673" sldId="1098"/>
            <ac:spMk id="234" creationId="{FD66858C-8D5E-8443-9F2A-57EB759D3EFB}"/>
          </ac:spMkLst>
        </pc:spChg>
        <pc:spChg chg="mod">
          <ac:chgData name="Aizhan Kassymova" userId="116eda05-19b7-4ab1-b111-75ad639c04ed" providerId="ADAL" clId="{FF919DDD-87BC-2C46-9B38-A82B1C749C83}" dt="2022-08-18T18:20:27.959" v="5660" actId="1036"/>
          <ac:spMkLst>
            <pc:docMk/>
            <pc:sldMk cId="1655807673" sldId="1098"/>
            <ac:spMk id="236" creationId="{258401F9-F43D-C344-A200-772A5E1E1CB6}"/>
          </ac:spMkLst>
        </pc:spChg>
        <pc:spChg chg="mod">
          <ac:chgData name="Aizhan Kassymova" userId="116eda05-19b7-4ab1-b111-75ad639c04ed" providerId="ADAL" clId="{FF919DDD-87BC-2C46-9B38-A82B1C749C83}" dt="2022-08-18T18:20:56.568" v="5690" actId="5793"/>
          <ac:spMkLst>
            <pc:docMk/>
            <pc:sldMk cId="1655807673" sldId="1098"/>
            <ac:spMk id="242" creationId="{539F6CE1-CE5E-234B-9AFA-A6F230193072}"/>
          </ac:spMkLst>
        </pc:spChg>
        <pc:spChg chg="mod">
          <ac:chgData name="Aizhan Kassymova" userId="116eda05-19b7-4ab1-b111-75ad639c04ed" providerId="ADAL" clId="{FF919DDD-87BC-2C46-9B38-A82B1C749C83}" dt="2022-08-18T18:15:27.926" v="5458" actId="1037"/>
          <ac:spMkLst>
            <pc:docMk/>
            <pc:sldMk cId="1655807673" sldId="1098"/>
            <ac:spMk id="293" creationId="{39A723B2-B4B0-634D-AE9D-8AC58218E734}"/>
          </ac:spMkLst>
        </pc:spChg>
        <pc:spChg chg="mod">
          <ac:chgData name="Aizhan Kassymova" userId="116eda05-19b7-4ab1-b111-75ad639c04ed" providerId="ADAL" clId="{FF919DDD-87BC-2C46-9B38-A82B1C749C83}" dt="2022-08-18T18:19:08.648" v="5575" actId="20577"/>
          <ac:spMkLst>
            <pc:docMk/>
            <pc:sldMk cId="1655807673" sldId="1098"/>
            <ac:spMk id="294" creationId="{3B367685-832F-A24C-8E10-9208FC23187F}"/>
          </ac:spMkLst>
        </pc:spChg>
        <pc:spChg chg="mod">
          <ac:chgData name="Aizhan Kassymova" userId="116eda05-19b7-4ab1-b111-75ad639c04ed" providerId="ADAL" clId="{FF919DDD-87BC-2C46-9B38-A82B1C749C83}" dt="2022-08-18T18:18:14.881" v="5553" actId="1038"/>
          <ac:spMkLst>
            <pc:docMk/>
            <pc:sldMk cId="1655807673" sldId="1098"/>
            <ac:spMk id="295" creationId="{81CC0B14-ECA5-7042-90A8-A3D1691D8277}"/>
          </ac:spMkLst>
        </pc:spChg>
        <pc:spChg chg="mod">
          <ac:chgData name="Aizhan Kassymova" userId="116eda05-19b7-4ab1-b111-75ad639c04ed" providerId="ADAL" clId="{FF919DDD-87BC-2C46-9B38-A82B1C749C83}" dt="2022-08-18T18:18:58.749" v="5573" actId="1038"/>
          <ac:spMkLst>
            <pc:docMk/>
            <pc:sldMk cId="1655807673" sldId="1098"/>
            <ac:spMk id="296" creationId="{AA04402D-D3B0-AD47-B91F-3AC1C3E2066A}"/>
          </ac:spMkLst>
        </pc:spChg>
        <pc:spChg chg="mod">
          <ac:chgData name="Aizhan Kassymova" userId="116eda05-19b7-4ab1-b111-75ad639c04ed" providerId="ADAL" clId="{FF919DDD-87BC-2C46-9B38-A82B1C749C83}" dt="2022-08-18T18:13:34.973" v="5365" actId="20577"/>
          <ac:spMkLst>
            <pc:docMk/>
            <pc:sldMk cId="1655807673" sldId="1098"/>
            <ac:spMk id="297" creationId="{7BC9AF2B-9067-6D40-8AD6-38C8B0980442}"/>
          </ac:spMkLst>
        </pc:spChg>
        <pc:spChg chg="mod">
          <ac:chgData name="Aizhan Kassymova" userId="116eda05-19b7-4ab1-b111-75ad639c04ed" providerId="ADAL" clId="{FF919DDD-87BC-2C46-9B38-A82B1C749C83}" dt="2022-08-18T18:14:35.796" v="5413" actId="1037"/>
          <ac:spMkLst>
            <pc:docMk/>
            <pc:sldMk cId="1655807673" sldId="1098"/>
            <ac:spMk id="304" creationId="{8A4318F8-8B4B-BA46-9E7C-C771B9AFC315}"/>
          </ac:spMkLst>
        </pc:spChg>
        <pc:spChg chg="mod">
          <ac:chgData name="Aizhan Kassymova" userId="116eda05-19b7-4ab1-b111-75ad639c04ed" providerId="ADAL" clId="{FF919DDD-87BC-2C46-9B38-A82B1C749C83}" dt="2022-08-18T18:11:17.461" v="5242" actId="20577"/>
          <ac:spMkLst>
            <pc:docMk/>
            <pc:sldMk cId="1655807673" sldId="1098"/>
            <ac:spMk id="308" creationId="{961ADE6B-9EA8-FA44-92C6-6941117B3BDE}"/>
          </ac:spMkLst>
        </pc:spChg>
        <pc:spChg chg="mod">
          <ac:chgData name="Aizhan Kassymova" userId="116eda05-19b7-4ab1-b111-75ad639c04ed" providerId="ADAL" clId="{FF919DDD-87BC-2C46-9B38-A82B1C749C83}" dt="2022-08-18T18:11:39.703" v="5265" actId="20577"/>
          <ac:spMkLst>
            <pc:docMk/>
            <pc:sldMk cId="1655807673" sldId="1098"/>
            <ac:spMk id="311" creationId="{D1A37C4D-C221-B944-960D-5E1AC157A7DE}"/>
          </ac:spMkLst>
        </pc:spChg>
        <pc:spChg chg="mod">
          <ac:chgData name="Aizhan Kassymova" userId="116eda05-19b7-4ab1-b111-75ad639c04ed" providerId="ADAL" clId="{FF919DDD-87BC-2C46-9B38-A82B1C749C83}" dt="2022-08-18T18:11:50.106" v="5287" actId="20577"/>
          <ac:spMkLst>
            <pc:docMk/>
            <pc:sldMk cId="1655807673" sldId="1098"/>
            <ac:spMk id="312" creationId="{DC506D04-4DCA-2A42-8A11-92D274739497}"/>
          </ac:spMkLst>
        </pc:spChg>
        <pc:spChg chg="mod">
          <ac:chgData name="Aizhan Kassymova" userId="116eda05-19b7-4ab1-b111-75ad639c04ed" providerId="ADAL" clId="{FF919DDD-87BC-2C46-9B38-A82B1C749C83}" dt="2022-08-18T18:12:35.781" v="5308" actId="1076"/>
          <ac:spMkLst>
            <pc:docMk/>
            <pc:sldMk cId="1655807673" sldId="1098"/>
            <ac:spMk id="313" creationId="{E9E72ACF-7C4B-3247-896D-D6CDE3C1CEE4}"/>
          </ac:spMkLst>
        </pc:spChg>
        <pc:spChg chg="mod">
          <ac:chgData name="Aizhan Kassymova" userId="116eda05-19b7-4ab1-b111-75ad639c04ed" providerId="ADAL" clId="{FF919DDD-87BC-2C46-9B38-A82B1C749C83}" dt="2022-08-18T18:12:50.872" v="5328" actId="20577"/>
          <ac:spMkLst>
            <pc:docMk/>
            <pc:sldMk cId="1655807673" sldId="1098"/>
            <ac:spMk id="314" creationId="{4A1EA7EA-E261-2540-A61F-14F1D3C62770}"/>
          </ac:spMkLst>
        </pc:spChg>
        <pc:spChg chg="mod">
          <ac:chgData name="Aizhan Kassymova" userId="116eda05-19b7-4ab1-b111-75ad639c04ed" providerId="ADAL" clId="{FF919DDD-87BC-2C46-9B38-A82B1C749C83}" dt="2022-08-18T18:13:09.226" v="5341" actId="20577"/>
          <ac:spMkLst>
            <pc:docMk/>
            <pc:sldMk cId="1655807673" sldId="1098"/>
            <ac:spMk id="315" creationId="{14D444FC-B976-4B43-AF8C-651999F1EAD7}"/>
          </ac:spMkLst>
        </pc:spChg>
        <pc:spChg chg="mod">
          <ac:chgData name="Aizhan Kassymova" userId="116eda05-19b7-4ab1-b111-75ad639c04ed" providerId="ADAL" clId="{FF919DDD-87BC-2C46-9B38-A82B1C749C83}" dt="2022-08-18T18:12:04.134" v="5289" actId="1076"/>
          <ac:spMkLst>
            <pc:docMk/>
            <pc:sldMk cId="1655807673" sldId="1098"/>
            <ac:spMk id="316" creationId="{03CA3683-10CF-2D45-855C-D741CB3E84FC}"/>
          </ac:spMkLst>
        </pc:spChg>
        <pc:spChg chg="mod">
          <ac:chgData name="Aizhan Kassymova" userId="116eda05-19b7-4ab1-b111-75ad639c04ed" providerId="ADAL" clId="{FF919DDD-87BC-2C46-9B38-A82B1C749C83}" dt="2022-08-18T18:13:24.257" v="5353" actId="5793"/>
          <ac:spMkLst>
            <pc:docMk/>
            <pc:sldMk cId="1655807673" sldId="1098"/>
            <ac:spMk id="323" creationId="{88BEC28D-C62B-B54E-A090-DF6809C9E835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15:27.311" v="9900" actId="20577"/>
        <pc:sldMkLst>
          <pc:docMk/>
          <pc:sldMk cId="2677503129" sldId="1099"/>
        </pc:sldMkLst>
        <pc:spChg chg="mod">
          <ac:chgData name="Aizhan Kassymova" userId="116eda05-19b7-4ab1-b111-75ad639c04ed" providerId="ADAL" clId="{FF919DDD-87BC-2C46-9B38-A82B1C749C83}" dt="2022-08-18T18:23:16.211" v="5760" actId="20577"/>
          <ac:spMkLst>
            <pc:docMk/>
            <pc:sldMk cId="2677503129" sldId="109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52.659" v="4433" actId="478"/>
          <ac:spMkLst>
            <pc:docMk/>
            <pc:sldMk cId="2677503129" sldId="1099"/>
            <ac:spMk id="39" creationId="{951C5C48-402B-A744-B23C-9DA42D7A6E17}"/>
          </ac:spMkLst>
        </pc:spChg>
        <pc:spChg chg="add mod">
          <ac:chgData name="Aizhan Kassymova" userId="116eda05-19b7-4ab1-b111-75ad639c04ed" providerId="ADAL" clId="{FF919DDD-87BC-2C46-9B38-A82B1C749C83}" dt="2022-08-18T17:49:53.120" v="4434"/>
          <ac:spMkLst>
            <pc:docMk/>
            <pc:sldMk cId="2677503129" sldId="1099"/>
            <ac:spMk id="40" creationId="{E098A24A-791D-8A90-1E5C-B4AF48454C37}"/>
          </ac:spMkLst>
        </pc:spChg>
        <pc:spChg chg="mod">
          <ac:chgData name="Aizhan Kassymova" userId="116eda05-19b7-4ab1-b111-75ad639c04ed" providerId="ADAL" clId="{FF919DDD-87BC-2C46-9B38-A82B1C749C83}" dt="2022-08-18T18:23:45.550" v="5787" actId="20577"/>
          <ac:spMkLst>
            <pc:docMk/>
            <pc:sldMk cId="2677503129" sldId="1099"/>
            <ac:spMk id="132" creationId="{B9E9C219-DA90-8A41-A18D-4DF67A2B1B94}"/>
          </ac:spMkLst>
        </pc:spChg>
        <pc:spChg chg="mod">
          <ac:chgData name="Aizhan Kassymova" userId="116eda05-19b7-4ab1-b111-75ad639c04ed" providerId="ADAL" clId="{FF919DDD-87BC-2C46-9B38-A82B1C749C83}" dt="2022-08-18T18:25:05.632" v="5866" actId="20577"/>
          <ac:spMkLst>
            <pc:docMk/>
            <pc:sldMk cId="2677503129" sldId="1099"/>
            <ac:spMk id="133" creationId="{4BFA7F94-ECDC-4F4E-BAAE-2F377F89AF1C}"/>
          </ac:spMkLst>
        </pc:spChg>
        <pc:spChg chg="mod">
          <ac:chgData name="Aizhan Kassymova" userId="116eda05-19b7-4ab1-b111-75ad639c04ed" providerId="ADAL" clId="{FF919DDD-87BC-2C46-9B38-A82B1C749C83}" dt="2022-08-18T18:24:27.642" v="5830" actId="20577"/>
          <ac:spMkLst>
            <pc:docMk/>
            <pc:sldMk cId="2677503129" sldId="1099"/>
            <ac:spMk id="134" creationId="{6F6C270A-95D4-3B45-95CD-2E7A27820BF0}"/>
          </ac:spMkLst>
        </pc:spChg>
        <pc:spChg chg="mod">
          <ac:chgData name="Aizhan Kassymova" userId="116eda05-19b7-4ab1-b111-75ad639c04ed" providerId="ADAL" clId="{FF919DDD-87BC-2C46-9B38-A82B1C749C83}" dt="2022-08-18T18:25:20.123" v="5882" actId="20577"/>
          <ac:spMkLst>
            <pc:docMk/>
            <pc:sldMk cId="2677503129" sldId="1099"/>
            <ac:spMk id="136" creationId="{7AB83FEF-E6C5-3C4E-8F11-410822AB937A}"/>
          </ac:spMkLst>
        </pc:spChg>
        <pc:spChg chg="mod">
          <ac:chgData name="Aizhan Kassymova" userId="116eda05-19b7-4ab1-b111-75ad639c04ed" providerId="ADAL" clId="{FF919DDD-87BC-2C46-9B38-A82B1C749C83}" dt="2022-08-18T18:23:30.121" v="5768" actId="20577"/>
          <ac:spMkLst>
            <pc:docMk/>
            <pc:sldMk cId="2677503129" sldId="1099"/>
            <ac:spMk id="137" creationId="{0851DEB2-88A4-C849-8DEA-02D53E9ABCBD}"/>
          </ac:spMkLst>
        </pc:spChg>
        <pc:spChg chg="mod">
          <ac:chgData name="Aizhan Kassymova" userId="116eda05-19b7-4ab1-b111-75ad639c04ed" providerId="ADAL" clId="{FF919DDD-87BC-2C46-9B38-A82B1C749C83}" dt="2022-08-18T18:23:25.625" v="5764" actId="20577"/>
          <ac:spMkLst>
            <pc:docMk/>
            <pc:sldMk cId="2677503129" sldId="1099"/>
            <ac:spMk id="138" creationId="{847A8C2E-C7AE-5B45-9FFE-DE39BC581384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20:50.811" v="9929" actId="20577"/>
        <pc:sldMkLst>
          <pc:docMk/>
          <pc:sldMk cId="4149900099" sldId="1100"/>
        </pc:sldMkLst>
        <pc:spChg chg="mod">
          <ac:chgData name="Aizhan Kassymova" userId="116eda05-19b7-4ab1-b111-75ad639c04ed" providerId="ADAL" clId="{FF919DDD-87BC-2C46-9B38-A82B1C749C83}" dt="2022-08-18T18:25:49.722" v="5902" actId="20577"/>
          <ac:spMkLst>
            <pc:docMk/>
            <pc:sldMk cId="4149900099" sldId="110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57.478" v="4435" actId="478"/>
          <ac:spMkLst>
            <pc:docMk/>
            <pc:sldMk cId="4149900099" sldId="1100"/>
            <ac:spMk id="5" creationId="{969C69A2-4389-474B-8FF4-E0D66DDE428E}"/>
          </ac:spMkLst>
        </pc:spChg>
        <pc:spChg chg="add mod">
          <ac:chgData name="Aizhan Kassymova" userId="116eda05-19b7-4ab1-b111-75ad639c04ed" providerId="ADAL" clId="{FF919DDD-87BC-2C46-9B38-A82B1C749C83}" dt="2022-08-18T17:49:57.886" v="4436"/>
          <ac:spMkLst>
            <pc:docMk/>
            <pc:sldMk cId="4149900099" sldId="1100"/>
            <ac:spMk id="6" creationId="{5D76260C-29FB-6AFE-8B68-832F013E4968}"/>
          </ac:spMkLst>
        </pc:spChg>
        <pc:spChg chg="mod">
          <ac:chgData name="Aizhan Kassymova" userId="116eda05-19b7-4ab1-b111-75ad639c04ed" providerId="ADAL" clId="{FF919DDD-87BC-2C46-9B38-A82B1C749C83}" dt="2022-08-18T18:28:02.024" v="5992" actId="20577"/>
          <ac:spMkLst>
            <pc:docMk/>
            <pc:sldMk cId="4149900099" sldId="1100"/>
            <ac:spMk id="29" creationId="{E2121436-377D-9943-817E-B014539AAB14}"/>
          </ac:spMkLst>
        </pc:spChg>
        <pc:spChg chg="mod">
          <ac:chgData name="Aizhan Kassymova" userId="116eda05-19b7-4ab1-b111-75ad639c04ed" providerId="ADAL" clId="{FF919DDD-87BC-2C46-9B38-A82B1C749C83}" dt="2022-08-18T18:29:40.935" v="6055" actId="114"/>
          <ac:spMkLst>
            <pc:docMk/>
            <pc:sldMk cId="4149900099" sldId="1100"/>
            <ac:spMk id="30" creationId="{EBDCCB72-DE33-3D44-BBEA-E4C6F08C3D8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24:21.864" v="9933" actId="20577"/>
        <pc:sldMkLst>
          <pc:docMk/>
          <pc:sldMk cId="3889836024" sldId="1101"/>
        </pc:sldMkLst>
        <pc:spChg chg="mod">
          <ac:chgData name="Aizhan Kassymova" userId="116eda05-19b7-4ab1-b111-75ad639c04ed" providerId="ADAL" clId="{FF919DDD-87BC-2C46-9B38-A82B1C749C83}" dt="2022-08-18T18:30:10.692" v="6057" actId="20577"/>
          <ac:spMkLst>
            <pc:docMk/>
            <pc:sldMk cId="3889836024" sldId="1101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03.303" v="4437" actId="478"/>
          <ac:spMkLst>
            <pc:docMk/>
            <pc:sldMk cId="3889836024" sldId="1101"/>
            <ac:spMk id="20" creationId="{80D2031C-D174-0C4C-B2D2-3D6ED6240314}"/>
          </ac:spMkLst>
        </pc:spChg>
        <pc:spChg chg="add mod">
          <ac:chgData name="Aizhan Kassymova" userId="116eda05-19b7-4ab1-b111-75ad639c04ed" providerId="ADAL" clId="{FF919DDD-87BC-2C46-9B38-A82B1C749C83}" dt="2022-08-18T18:32:34.837" v="6120" actId="1076"/>
          <ac:spMkLst>
            <pc:docMk/>
            <pc:sldMk cId="3889836024" sldId="1101"/>
            <ac:spMk id="21" creationId="{B7006362-50DA-8324-7356-0C8BF9A8D64E}"/>
          </ac:spMkLst>
        </pc:spChg>
        <pc:spChg chg="mod">
          <ac:chgData name="Aizhan Kassymova" userId="116eda05-19b7-4ab1-b111-75ad639c04ed" providerId="ADAL" clId="{FF919DDD-87BC-2C46-9B38-A82B1C749C83}" dt="2022-08-18T18:31:40.653" v="6087" actId="255"/>
          <ac:spMkLst>
            <pc:docMk/>
            <pc:sldMk cId="3889836024" sldId="1101"/>
            <ac:spMk id="31" creationId="{4A4474B4-4EC5-0C4B-8B43-3433BA1CD706}"/>
          </ac:spMkLst>
        </pc:spChg>
        <pc:spChg chg="mod">
          <ac:chgData name="Aizhan Kassymova" userId="116eda05-19b7-4ab1-b111-75ad639c04ed" providerId="ADAL" clId="{FF919DDD-87BC-2C46-9B38-A82B1C749C83}" dt="2022-08-18T18:32:08.500" v="6099" actId="20577"/>
          <ac:spMkLst>
            <pc:docMk/>
            <pc:sldMk cId="3889836024" sldId="1101"/>
            <ac:spMk id="32" creationId="{F9CA757D-88CC-BF41-8C8F-6A16BC6C043B}"/>
          </ac:spMkLst>
        </pc:spChg>
        <pc:spChg chg="mod">
          <ac:chgData name="Aizhan Kassymova" userId="116eda05-19b7-4ab1-b111-75ad639c04ed" providerId="ADAL" clId="{FF919DDD-87BC-2C46-9B38-A82B1C749C83}" dt="2022-08-18T18:32:26.054" v="6119" actId="20577"/>
          <ac:spMkLst>
            <pc:docMk/>
            <pc:sldMk cId="3889836024" sldId="1101"/>
            <ac:spMk id="41" creationId="{9530FDC0-AF61-1C41-8AC4-6B29BC1A8D3C}"/>
          </ac:spMkLst>
        </pc:spChg>
      </pc:sldChg>
      <pc:sldChg chg="del">
        <pc:chgData name="Aizhan Kassymova" userId="116eda05-19b7-4ab1-b111-75ad639c04ed" providerId="ADAL" clId="{FF919DDD-87BC-2C46-9B38-A82B1C749C83}" dt="2022-08-02T17:13:25.059" v="98" actId="2696"/>
        <pc:sldMkLst>
          <pc:docMk/>
          <pc:sldMk cId="277404032" sldId="1102"/>
        </pc:sldMkLst>
      </pc:sldChg>
      <pc:sldChg chg="addSp delSp modSp add mod modNotesTx">
        <pc:chgData name="Aizhan Kassymova" userId="116eda05-19b7-4ab1-b111-75ad639c04ed" providerId="ADAL" clId="{FF919DDD-87BC-2C46-9B38-A82B1C749C83}" dt="2022-08-19T10:26:32.751" v="9937" actId="20577"/>
        <pc:sldMkLst>
          <pc:docMk/>
          <pc:sldMk cId="1392302043" sldId="1102"/>
        </pc:sldMkLst>
        <pc:spChg chg="mod">
          <ac:chgData name="Aizhan Kassymova" userId="116eda05-19b7-4ab1-b111-75ad639c04ed" providerId="ADAL" clId="{FF919DDD-87BC-2C46-9B38-A82B1C749C83}" dt="2022-08-18T18:33:50.044" v="6122" actId="20577"/>
          <ac:spMkLst>
            <pc:docMk/>
            <pc:sldMk cId="1392302043" sldId="110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36:35.826" v="6222" actId="113"/>
          <ac:spMkLst>
            <pc:docMk/>
            <pc:sldMk cId="1392302043" sldId="1102"/>
            <ac:spMk id="16" creationId="{4DBD9BE8-0206-984D-9734-DB015980BF63}"/>
          </ac:spMkLst>
        </pc:spChg>
        <pc:spChg chg="del">
          <ac:chgData name="Aizhan Kassymova" userId="116eda05-19b7-4ab1-b111-75ad639c04ed" providerId="ADAL" clId="{FF919DDD-87BC-2C46-9B38-A82B1C749C83}" dt="2022-08-18T17:50:10.498" v="4439" actId="478"/>
          <ac:spMkLst>
            <pc:docMk/>
            <pc:sldMk cId="1392302043" sldId="1102"/>
            <ac:spMk id="18" creationId="{0FC6F86E-C16B-C949-B055-1DD32A860108}"/>
          </ac:spMkLst>
        </pc:spChg>
        <pc:spChg chg="add mod">
          <ac:chgData name="Aizhan Kassymova" userId="116eda05-19b7-4ab1-b111-75ad639c04ed" providerId="ADAL" clId="{FF919DDD-87BC-2C46-9B38-A82B1C749C83}" dt="2022-08-18T17:50:11.003" v="4440"/>
          <ac:spMkLst>
            <pc:docMk/>
            <pc:sldMk cId="1392302043" sldId="1102"/>
            <ac:spMk id="19" creationId="{AC845326-0208-12F7-2FB4-77CF1838619A}"/>
          </ac:spMkLst>
        </pc:spChg>
        <pc:spChg chg="mod">
          <ac:chgData name="Aizhan Kassymova" userId="116eda05-19b7-4ab1-b111-75ad639c04ed" providerId="ADAL" clId="{FF919DDD-87BC-2C46-9B38-A82B1C749C83}" dt="2022-08-18T18:35:02.031" v="6197" actId="20577"/>
          <ac:spMkLst>
            <pc:docMk/>
            <pc:sldMk cId="1392302043" sldId="1102"/>
            <ac:spMk id="59" creationId="{818E497C-5ADD-8648-BF4A-762A1B89120F}"/>
          </ac:spMkLst>
        </pc:spChg>
        <pc:spChg chg="mod">
          <ac:chgData name="Aizhan Kassymova" userId="116eda05-19b7-4ab1-b111-75ad639c04ed" providerId="ADAL" clId="{FF919DDD-87BC-2C46-9B38-A82B1C749C83}" dt="2022-08-18T18:35:27.666" v="6207" actId="20577"/>
          <ac:spMkLst>
            <pc:docMk/>
            <pc:sldMk cId="1392302043" sldId="1102"/>
            <ac:spMk id="63" creationId="{29ECD817-A810-F04B-85CA-8D6E49B8D6DC}"/>
          </ac:spMkLst>
        </pc:spChg>
        <pc:spChg chg="mod">
          <ac:chgData name="Aizhan Kassymova" userId="116eda05-19b7-4ab1-b111-75ad639c04ed" providerId="ADAL" clId="{FF919DDD-87BC-2C46-9B38-A82B1C749C83}" dt="2022-08-18T18:35:34.887" v="6213" actId="20577"/>
          <ac:spMkLst>
            <pc:docMk/>
            <pc:sldMk cId="1392302043" sldId="1102"/>
            <ac:spMk id="64" creationId="{B6E79AC7-559E-CA4D-B400-169E15D6448A}"/>
          </ac:spMkLst>
        </pc:spChg>
        <pc:spChg chg="del">
          <ac:chgData name="Aizhan Kassymova" userId="116eda05-19b7-4ab1-b111-75ad639c04ed" providerId="ADAL" clId="{FF919DDD-87BC-2C46-9B38-A82B1C749C83}" dt="2022-08-18T18:36:40.552" v="6223" actId="478"/>
          <ac:spMkLst>
            <pc:docMk/>
            <pc:sldMk cId="1392302043" sldId="1102"/>
            <ac:spMk id="68" creationId="{04CEDEED-587A-DF46-A338-0F70AC9A28A9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6:25.751" v="9659" actId="20577"/>
        <pc:sldMkLst>
          <pc:docMk/>
          <pc:sldMk cId="1832024334" sldId="1103"/>
        </pc:sldMkLst>
        <pc:spChg chg="mod">
          <ac:chgData name="Aizhan Kassymova" userId="116eda05-19b7-4ab1-b111-75ad639c04ed" providerId="ADAL" clId="{FF919DDD-87BC-2C46-9B38-A82B1C749C83}" dt="2022-08-18T17:30:11.514" v="3654" actId="20577"/>
          <ac:spMkLst>
            <pc:docMk/>
            <pc:sldMk cId="1832024334" sldId="110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21.975" v="3634" actId="478"/>
          <ac:spMkLst>
            <pc:docMk/>
            <pc:sldMk cId="1832024334" sldId="1103"/>
            <ac:spMk id="47" creationId="{E51BA6D5-B9A8-EF43-ACE9-5217445FDC7F}"/>
          </ac:spMkLst>
        </pc:spChg>
        <pc:spChg chg="add mod">
          <ac:chgData name="Aizhan Kassymova" userId="116eda05-19b7-4ab1-b111-75ad639c04ed" providerId="ADAL" clId="{FF919DDD-87BC-2C46-9B38-A82B1C749C83}" dt="2022-08-18T17:29:22.516" v="3635"/>
          <ac:spMkLst>
            <pc:docMk/>
            <pc:sldMk cId="1832024334" sldId="1103"/>
            <ac:spMk id="48" creationId="{E30E5D69-EF12-AC5C-0B1F-E57346771CC9}"/>
          </ac:spMkLst>
        </pc:spChg>
        <pc:spChg chg="mod">
          <ac:chgData name="Aizhan Kassymova" userId="116eda05-19b7-4ab1-b111-75ad639c04ed" providerId="ADAL" clId="{FF919DDD-87BC-2C46-9B38-A82B1C749C83}" dt="2022-08-18T17:30:46.308" v="3694" actId="20577"/>
          <ac:spMkLst>
            <pc:docMk/>
            <pc:sldMk cId="1832024334" sldId="1103"/>
            <ac:spMk id="67" creationId="{26B25746-91F9-5D4A-8F0C-823F1140A003}"/>
          </ac:spMkLst>
        </pc:spChg>
        <pc:spChg chg="mod">
          <ac:chgData name="Aizhan Kassymova" userId="116eda05-19b7-4ab1-b111-75ad639c04ed" providerId="ADAL" clId="{FF919DDD-87BC-2C46-9B38-A82B1C749C83}" dt="2022-08-18T17:31:26.679" v="3736" actId="1035"/>
          <ac:spMkLst>
            <pc:docMk/>
            <pc:sldMk cId="1832024334" sldId="1103"/>
            <ac:spMk id="73" creationId="{FA80C9CA-4B40-8840-B931-9FF9ACFD24EF}"/>
          </ac:spMkLst>
        </pc:spChg>
        <pc:spChg chg="mod">
          <ac:chgData name="Aizhan Kassymova" userId="116eda05-19b7-4ab1-b111-75ad639c04ed" providerId="ADAL" clId="{FF919DDD-87BC-2C46-9B38-A82B1C749C83}" dt="2022-08-18T17:31:26.679" v="3736" actId="1035"/>
          <ac:spMkLst>
            <pc:docMk/>
            <pc:sldMk cId="1832024334" sldId="1103"/>
            <ac:spMk id="74" creationId="{521CFB86-2E9D-B149-847B-A167F4F8FCE1}"/>
          </ac:spMkLst>
        </pc:spChg>
        <pc:spChg chg="mod">
          <ac:chgData name="Aizhan Kassymova" userId="116eda05-19b7-4ab1-b111-75ad639c04ed" providerId="ADAL" clId="{FF919DDD-87BC-2C46-9B38-A82B1C749C83}" dt="2022-08-18T17:30:32.944" v="3682" actId="1036"/>
          <ac:spMkLst>
            <pc:docMk/>
            <pc:sldMk cId="1832024334" sldId="1103"/>
            <ac:spMk id="101" creationId="{EA3FA186-38E3-E24B-80CE-CDFC5DF36C2A}"/>
          </ac:spMkLst>
        </pc:spChg>
        <pc:spChg chg="mod">
          <ac:chgData name="Aizhan Kassymova" userId="116eda05-19b7-4ab1-b111-75ad639c04ed" providerId="ADAL" clId="{FF919DDD-87BC-2C46-9B38-A82B1C749C83}" dt="2022-08-18T17:30:32.944" v="3682" actId="1036"/>
          <ac:spMkLst>
            <pc:docMk/>
            <pc:sldMk cId="1832024334" sldId="1103"/>
            <ac:spMk id="102" creationId="{237CD0D2-3CD0-9E45-8D08-0B39FC58CB38}"/>
          </ac:spMkLst>
        </pc:spChg>
        <pc:spChg chg="mod">
          <ac:chgData name="Aizhan Kassymova" userId="116eda05-19b7-4ab1-b111-75ad639c04ed" providerId="ADAL" clId="{FF919DDD-87BC-2C46-9B38-A82B1C749C83}" dt="2022-08-18T17:31:03.370" v="3706" actId="20577"/>
          <ac:spMkLst>
            <pc:docMk/>
            <pc:sldMk cId="1832024334" sldId="1103"/>
            <ac:spMk id="106" creationId="{8ED6243F-D34F-6848-8B35-66C2A258A3B6}"/>
          </ac:spMkLst>
        </pc:spChg>
        <pc:grpChg chg="mod">
          <ac:chgData name="Aizhan Kassymova" userId="116eda05-19b7-4ab1-b111-75ad639c04ed" providerId="ADAL" clId="{FF919DDD-87BC-2C46-9B38-A82B1C749C83}" dt="2022-08-18T17:31:26.679" v="3736" actId="1035"/>
          <ac:grpSpMkLst>
            <pc:docMk/>
            <pc:sldMk cId="1832024334" sldId="1103"/>
            <ac:grpSpMk id="72" creationId="{56EFCAB8-B7AF-164A-9F92-8EACFBDEB179}"/>
          </ac:grpSpMkLst>
        </pc:grpChg>
        <pc:grpChg chg="mod">
          <ac:chgData name="Aizhan Kassymova" userId="116eda05-19b7-4ab1-b111-75ad639c04ed" providerId="ADAL" clId="{FF919DDD-87BC-2C46-9B38-A82B1C749C83}" dt="2022-08-18T17:30:32.944" v="3682" actId="1036"/>
          <ac:grpSpMkLst>
            <pc:docMk/>
            <pc:sldMk cId="1832024334" sldId="1103"/>
            <ac:grpSpMk id="100" creationId="{7781A61F-1C88-6E46-96AB-268CBADE4526}"/>
          </ac:grpSpMkLst>
        </pc:grpChg>
      </pc:sldChg>
      <pc:sldChg chg="del">
        <pc:chgData name="Aizhan Kassymova" userId="116eda05-19b7-4ab1-b111-75ad639c04ed" providerId="ADAL" clId="{FF919DDD-87BC-2C46-9B38-A82B1C749C83}" dt="2022-08-02T17:13:24.859" v="97" actId="2696"/>
        <pc:sldMkLst>
          <pc:docMk/>
          <pc:sldMk cId="2173901457" sldId="1103"/>
        </pc:sldMkLst>
      </pc:sldChg>
      <pc:sldChg chg="addSp delSp modSp add mod modNotesTx">
        <pc:chgData name="Aizhan Kassymova" userId="116eda05-19b7-4ab1-b111-75ad639c04ed" providerId="ADAL" clId="{FF919DDD-87BC-2C46-9B38-A82B1C749C83}" dt="2022-08-19T10:29:22.357" v="9938" actId="20577"/>
        <pc:sldMkLst>
          <pc:docMk/>
          <pc:sldMk cId="4220746574" sldId="1104"/>
        </pc:sldMkLst>
        <pc:spChg chg="mod">
          <ac:chgData name="Aizhan Kassymova" userId="116eda05-19b7-4ab1-b111-75ad639c04ed" providerId="ADAL" clId="{FF919DDD-87BC-2C46-9B38-A82B1C749C83}" dt="2022-08-18T18:37:14.422" v="6235" actId="20577"/>
          <ac:spMkLst>
            <pc:docMk/>
            <pc:sldMk cId="4220746574" sldId="110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46:02.516" v="6781" actId="1076"/>
          <ac:spMkLst>
            <pc:docMk/>
            <pc:sldMk cId="4220746574" sldId="1104"/>
            <ac:spMk id="6" creationId="{93E50F9F-34A2-434D-9CCF-7D058EEE958D}"/>
          </ac:spMkLst>
        </pc:spChg>
        <pc:spChg chg="mod">
          <ac:chgData name="Aizhan Kassymova" userId="116eda05-19b7-4ab1-b111-75ad639c04ed" providerId="ADAL" clId="{FF919DDD-87BC-2C46-9B38-A82B1C749C83}" dt="2022-08-18T18:45:46.590" v="6780" actId="14100"/>
          <ac:spMkLst>
            <pc:docMk/>
            <pc:sldMk cId="4220746574" sldId="1104"/>
            <ac:spMk id="7" creationId="{DA35D0F5-641B-DD43-98AE-2CF2FD980706}"/>
          </ac:spMkLst>
        </pc:spChg>
        <pc:spChg chg="mod">
          <ac:chgData name="Aizhan Kassymova" userId="116eda05-19b7-4ab1-b111-75ad639c04ed" providerId="ADAL" clId="{FF919DDD-87BC-2C46-9B38-A82B1C749C83}" dt="2022-08-18T18:45:14.572" v="6770" actId="255"/>
          <ac:spMkLst>
            <pc:docMk/>
            <pc:sldMk cId="4220746574" sldId="1104"/>
            <ac:spMk id="8" creationId="{7626FEA2-2ED1-6640-83D4-E13C73302CE0}"/>
          </ac:spMkLst>
        </pc:spChg>
        <pc:spChg chg="del">
          <ac:chgData name="Aizhan Kassymova" userId="116eda05-19b7-4ab1-b111-75ad639c04ed" providerId="ADAL" clId="{FF919DDD-87BC-2C46-9B38-A82B1C749C83}" dt="2022-08-18T17:50:16.487" v="4441" actId="478"/>
          <ac:spMkLst>
            <pc:docMk/>
            <pc:sldMk cId="4220746574" sldId="1104"/>
            <ac:spMk id="9" creationId="{F7A5BD9A-E49F-7E4D-A1AC-729448A7B15E}"/>
          </ac:spMkLst>
        </pc:spChg>
        <pc:spChg chg="add mod">
          <ac:chgData name="Aizhan Kassymova" userId="116eda05-19b7-4ab1-b111-75ad639c04ed" providerId="ADAL" clId="{FF919DDD-87BC-2C46-9B38-A82B1C749C83}" dt="2022-08-18T17:50:16.957" v="4442"/>
          <ac:spMkLst>
            <pc:docMk/>
            <pc:sldMk cId="4220746574" sldId="1104"/>
            <ac:spMk id="10" creationId="{BA35541E-CC13-58E7-2254-A45DE0F698D4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1:15.682" v="9944" actId="20577"/>
        <pc:sldMkLst>
          <pc:docMk/>
          <pc:sldMk cId="4238811993" sldId="1106"/>
        </pc:sldMkLst>
        <pc:spChg chg="mod">
          <ac:chgData name="Aizhan Kassymova" userId="116eda05-19b7-4ab1-b111-75ad639c04ed" providerId="ADAL" clId="{FF919DDD-87BC-2C46-9B38-A82B1C749C83}" dt="2022-08-18T18:49:08.262" v="6903"/>
          <ac:spMkLst>
            <pc:docMk/>
            <pc:sldMk cId="4238811993" sldId="110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26.733" v="4445" actId="478"/>
          <ac:spMkLst>
            <pc:docMk/>
            <pc:sldMk cId="4238811993" sldId="1106"/>
            <ac:spMk id="89" creationId="{9219ABA9-4F40-D04C-A34A-87A2AE31AF28}"/>
          </ac:spMkLst>
        </pc:spChg>
        <pc:spChg chg="add mod">
          <ac:chgData name="Aizhan Kassymova" userId="116eda05-19b7-4ab1-b111-75ad639c04ed" providerId="ADAL" clId="{FF919DDD-87BC-2C46-9B38-A82B1C749C83}" dt="2022-08-18T17:50:27.171" v="4446"/>
          <ac:spMkLst>
            <pc:docMk/>
            <pc:sldMk cId="4238811993" sldId="1106"/>
            <ac:spMk id="90" creationId="{E7248A87-2D4C-48C9-E62D-2EEEFE080313}"/>
          </ac:spMkLst>
        </pc:spChg>
        <pc:spChg chg="mod">
          <ac:chgData name="Aizhan Kassymova" userId="116eda05-19b7-4ab1-b111-75ad639c04ed" providerId="ADAL" clId="{FF919DDD-87BC-2C46-9B38-A82B1C749C83}" dt="2022-08-18T18:50:03.831" v="6950" actId="20577"/>
          <ac:spMkLst>
            <pc:docMk/>
            <pc:sldMk cId="4238811993" sldId="1106"/>
            <ac:spMk id="169" creationId="{BFF25F7B-7978-5140-B991-E71AA865A711}"/>
          </ac:spMkLst>
        </pc:spChg>
        <pc:spChg chg="mod">
          <ac:chgData name="Aizhan Kassymova" userId="116eda05-19b7-4ab1-b111-75ad639c04ed" providerId="ADAL" clId="{FF919DDD-87BC-2C46-9B38-A82B1C749C83}" dt="2022-08-18T18:49:38.059" v="6911" actId="20577"/>
          <ac:spMkLst>
            <pc:docMk/>
            <pc:sldMk cId="4238811993" sldId="1106"/>
            <ac:spMk id="173" creationId="{F3A3ACB5-362A-6544-B734-58B0D301B082}"/>
          </ac:spMkLst>
        </pc:spChg>
        <pc:spChg chg="mod">
          <ac:chgData name="Aizhan Kassymova" userId="116eda05-19b7-4ab1-b111-75ad639c04ed" providerId="ADAL" clId="{FF919DDD-87BC-2C46-9B38-A82B1C749C83}" dt="2022-08-18T18:49:30.794" v="6907" actId="20577"/>
          <ac:spMkLst>
            <pc:docMk/>
            <pc:sldMk cId="4238811993" sldId="1106"/>
            <ac:spMk id="174" creationId="{C335325B-B5CF-6043-990C-413A908C3855}"/>
          </ac:spMkLst>
        </pc:spChg>
        <pc:spChg chg="mod">
          <ac:chgData name="Aizhan Kassymova" userId="116eda05-19b7-4ab1-b111-75ad639c04ed" providerId="ADAL" clId="{FF919DDD-87BC-2C46-9B38-A82B1C749C83}" dt="2022-08-18T18:50:13.985" v="6965" actId="20577"/>
          <ac:spMkLst>
            <pc:docMk/>
            <pc:sldMk cId="4238811993" sldId="1106"/>
            <ac:spMk id="194" creationId="{5B3CEA4D-B0D0-D04E-ADE8-909B1EDA7441}"/>
          </ac:spMkLst>
        </pc:spChg>
        <pc:spChg chg="mod">
          <ac:chgData name="Aizhan Kassymova" userId="116eda05-19b7-4ab1-b111-75ad639c04ed" providerId="ADAL" clId="{FF919DDD-87BC-2C46-9B38-A82B1C749C83}" dt="2022-08-18T18:50:23.087" v="6973" actId="20577"/>
          <ac:spMkLst>
            <pc:docMk/>
            <pc:sldMk cId="4238811993" sldId="1106"/>
            <ac:spMk id="198" creationId="{970D57D0-6509-F14E-A7FF-FFA09672DA95}"/>
          </ac:spMkLst>
        </pc:spChg>
        <pc:spChg chg="mod">
          <ac:chgData name="Aizhan Kassymova" userId="116eda05-19b7-4ab1-b111-75ad639c04ed" providerId="ADAL" clId="{FF919DDD-87BC-2C46-9B38-A82B1C749C83}" dt="2022-08-18T18:50:20.037" v="6969" actId="20577"/>
          <ac:spMkLst>
            <pc:docMk/>
            <pc:sldMk cId="4238811993" sldId="1106"/>
            <ac:spMk id="199" creationId="{5C9181D9-76B4-1547-B4C6-C03AC2F11CD9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2:27.382" v="9948" actId="20577"/>
        <pc:sldMkLst>
          <pc:docMk/>
          <pc:sldMk cId="3143968552" sldId="1107"/>
        </pc:sldMkLst>
        <pc:spChg chg="mod">
          <ac:chgData name="Aizhan Kassymova" userId="116eda05-19b7-4ab1-b111-75ad639c04ed" providerId="ADAL" clId="{FF919DDD-87BC-2C46-9B38-A82B1C749C83}" dt="2022-08-18T18:50:33.845" v="6974"/>
          <ac:spMkLst>
            <pc:docMk/>
            <pc:sldMk cId="3143968552" sldId="1107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30.184" v="4447" actId="478"/>
          <ac:spMkLst>
            <pc:docMk/>
            <pc:sldMk cId="3143968552" sldId="1107"/>
            <ac:spMk id="36" creationId="{F42F4D6B-59A3-9047-BAC8-F69D80AB687A}"/>
          </ac:spMkLst>
        </pc:spChg>
        <pc:spChg chg="add mod">
          <ac:chgData name="Aizhan Kassymova" userId="116eda05-19b7-4ab1-b111-75ad639c04ed" providerId="ADAL" clId="{FF919DDD-87BC-2C46-9B38-A82B1C749C83}" dt="2022-08-18T17:50:31.044" v="4448"/>
          <ac:spMkLst>
            <pc:docMk/>
            <pc:sldMk cId="3143968552" sldId="1107"/>
            <ac:spMk id="37" creationId="{F65D06A9-4475-A4BA-E40C-4DE41B413E1F}"/>
          </ac:spMkLst>
        </pc:spChg>
        <pc:spChg chg="mod">
          <ac:chgData name="Aizhan Kassymova" userId="116eda05-19b7-4ab1-b111-75ad639c04ed" providerId="ADAL" clId="{FF919DDD-87BC-2C46-9B38-A82B1C749C83}" dt="2022-08-18T18:52:13.123" v="7027" actId="1076"/>
          <ac:spMkLst>
            <pc:docMk/>
            <pc:sldMk cId="3143968552" sldId="1107"/>
            <ac:spMk id="119" creationId="{ADFB94EB-2205-5C4D-A60C-0BE52074D9EF}"/>
          </ac:spMkLst>
        </pc:spChg>
        <pc:spChg chg="mod">
          <ac:chgData name="Aizhan Kassymova" userId="116eda05-19b7-4ab1-b111-75ad639c04ed" providerId="ADAL" clId="{FF919DDD-87BC-2C46-9B38-A82B1C749C83}" dt="2022-08-18T18:50:43.401" v="6982" actId="20577"/>
          <ac:spMkLst>
            <pc:docMk/>
            <pc:sldMk cId="3143968552" sldId="1107"/>
            <ac:spMk id="123" creationId="{97669ECF-79A1-4D41-8748-0027E9432529}"/>
          </ac:spMkLst>
        </pc:spChg>
        <pc:spChg chg="mod">
          <ac:chgData name="Aizhan Kassymova" userId="116eda05-19b7-4ab1-b111-75ad639c04ed" providerId="ADAL" clId="{FF919DDD-87BC-2C46-9B38-A82B1C749C83}" dt="2022-08-18T18:50:39.976" v="6978" actId="20577"/>
          <ac:spMkLst>
            <pc:docMk/>
            <pc:sldMk cId="3143968552" sldId="1107"/>
            <ac:spMk id="124" creationId="{0992C83B-4206-984D-AB17-6BDBF1D64593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0:24.884" v="9940" actId="20577"/>
        <pc:sldMkLst>
          <pc:docMk/>
          <pc:sldMk cId="1771317826" sldId="1108"/>
        </pc:sldMkLst>
        <pc:spChg chg="mod">
          <ac:chgData name="Aizhan Kassymova" userId="116eda05-19b7-4ab1-b111-75ad639c04ed" providerId="ADAL" clId="{FF919DDD-87BC-2C46-9B38-A82B1C749C83}" dt="2022-08-18T18:46:39.288" v="6812" actId="20577"/>
          <ac:spMkLst>
            <pc:docMk/>
            <pc:sldMk cId="1771317826" sldId="1108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20.899" v="4443" actId="478"/>
          <ac:spMkLst>
            <pc:docMk/>
            <pc:sldMk cId="1771317826" sldId="1108"/>
            <ac:spMk id="15" creationId="{340791B0-4154-D14E-9DBD-0157764BBAE9}"/>
          </ac:spMkLst>
        </pc:spChg>
        <pc:spChg chg="add mod">
          <ac:chgData name="Aizhan Kassymova" userId="116eda05-19b7-4ab1-b111-75ad639c04ed" providerId="ADAL" clId="{FF919DDD-87BC-2C46-9B38-A82B1C749C83}" dt="2022-08-18T17:50:21.385" v="4444"/>
          <ac:spMkLst>
            <pc:docMk/>
            <pc:sldMk cId="1771317826" sldId="1108"/>
            <ac:spMk id="16" creationId="{0BFB115D-088E-B23B-14DE-5EDDCD7988E0}"/>
          </ac:spMkLst>
        </pc:spChg>
        <pc:spChg chg="mod">
          <ac:chgData name="Aizhan Kassymova" userId="116eda05-19b7-4ab1-b111-75ad639c04ed" providerId="ADAL" clId="{FF919DDD-87BC-2C46-9B38-A82B1C749C83}" dt="2022-08-18T18:47:38.998" v="6848" actId="1036"/>
          <ac:spMkLst>
            <pc:docMk/>
            <pc:sldMk cId="1771317826" sldId="1108"/>
            <ac:spMk id="43" creationId="{0C54E9E4-D2A0-C64E-B652-DCC0E63DDD71}"/>
          </ac:spMkLst>
        </pc:spChg>
        <pc:spChg chg="mod">
          <ac:chgData name="Aizhan Kassymova" userId="116eda05-19b7-4ab1-b111-75ad639c04ed" providerId="ADAL" clId="{FF919DDD-87BC-2C46-9B38-A82B1C749C83}" dt="2022-08-18T18:48:34.598" v="6902" actId="20577"/>
          <ac:spMkLst>
            <pc:docMk/>
            <pc:sldMk cId="1771317826" sldId="1108"/>
            <ac:spMk id="44" creationId="{7D1A8937-7497-E947-B481-036DB6905786}"/>
          </ac:spMkLst>
        </pc:spChg>
        <pc:spChg chg="mod">
          <ac:chgData name="Aizhan Kassymova" userId="116eda05-19b7-4ab1-b111-75ad639c04ed" providerId="ADAL" clId="{FF919DDD-87BC-2C46-9B38-A82B1C749C83}" dt="2022-08-18T18:47:12.496" v="6839" actId="1076"/>
          <ac:spMkLst>
            <pc:docMk/>
            <pc:sldMk cId="1771317826" sldId="1108"/>
            <ac:spMk id="45" creationId="{B5C333E2-4347-8B41-A67B-31280E7B23CD}"/>
          </ac:spMkLst>
        </pc:spChg>
      </pc:sldChg>
      <pc:sldChg chg="del">
        <pc:chgData name="Aizhan Kassymova" userId="116eda05-19b7-4ab1-b111-75ad639c04ed" providerId="ADAL" clId="{FF919DDD-87BC-2C46-9B38-A82B1C749C83}" dt="2022-08-02T17:13:24.566" v="96" actId="2696"/>
        <pc:sldMkLst>
          <pc:docMk/>
          <pc:sldMk cId="1873688477" sldId="1108"/>
        </pc:sldMkLst>
      </pc:sldChg>
      <pc:sldChg chg="addSp delSp modSp add mod modNotesTx">
        <pc:chgData name="Aizhan Kassymova" userId="116eda05-19b7-4ab1-b111-75ad639c04ed" providerId="ADAL" clId="{FF919DDD-87BC-2C46-9B38-A82B1C749C83}" dt="2022-08-19T10:33:33.994" v="9952" actId="20577"/>
        <pc:sldMkLst>
          <pc:docMk/>
          <pc:sldMk cId="1196614868" sldId="1110"/>
        </pc:sldMkLst>
        <pc:spChg chg="mod">
          <ac:chgData name="Aizhan Kassymova" userId="116eda05-19b7-4ab1-b111-75ad639c04ed" providerId="ADAL" clId="{FF919DDD-87BC-2C46-9B38-A82B1C749C83}" dt="2022-08-18T18:53:56.624" v="7109" actId="20577"/>
          <ac:spMkLst>
            <pc:docMk/>
            <pc:sldMk cId="1196614868" sldId="111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33.794" v="4449" actId="478"/>
          <ac:spMkLst>
            <pc:docMk/>
            <pc:sldMk cId="1196614868" sldId="1110"/>
            <ac:spMk id="53" creationId="{16A9B416-8E8B-FD4A-BF46-FBBC16EEB4F4}"/>
          </ac:spMkLst>
        </pc:spChg>
        <pc:spChg chg="add mod">
          <ac:chgData name="Aizhan Kassymova" userId="116eda05-19b7-4ab1-b111-75ad639c04ed" providerId="ADAL" clId="{FF919DDD-87BC-2C46-9B38-A82B1C749C83}" dt="2022-08-18T17:50:34.332" v="4450"/>
          <ac:spMkLst>
            <pc:docMk/>
            <pc:sldMk cId="1196614868" sldId="1110"/>
            <ac:spMk id="54" creationId="{A816711C-CD67-06C9-5D26-06F87AF35321}"/>
          </ac:spMkLst>
        </pc:spChg>
        <pc:spChg chg="mod">
          <ac:chgData name="Aizhan Kassymova" userId="116eda05-19b7-4ab1-b111-75ad639c04ed" providerId="ADAL" clId="{FF919DDD-87BC-2C46-9B38-A82B1C749C83}" dt="2022-08-18T18:58:32.525" v="7326" actId="1037"/>
          <ac:spMkLst>
            <pc:docMk/>
            <pc:sldMk cId="1196614868" sldId="1110"/>
            <ac:spMk id="58" creationId="{F5C10379-FA54-C34D-B355-F07F5DA409A8}"/>
          </ac:spMkLst>
        </pc:spChg>
        <pc:spChg chg="mod">
          <ac:chgData name="Aizhan Kassymova" userId="116eda05-19b7-4ab1-b111-75ad639c04ed" providerId="ADAL" clId="{FF919DDD-87BC-2C46-9B38-A82B1C749C83}" dt="2022-08-18T18:59:48.137" v="7330" actId="255"/>
          <ac:spMkLst>
            <pc:docMk/>
            <pc:sldMk cId="1196614868" sldId="1110"/>
            <ac:spMk id="73" creationId="{34AAC8DC-F059-7445-99BF-80AECC3E6614}"/>
          </ac:spMkLst>
        </pc:spChg>
        <pc:spChg chg="mod">
          <ac:chgData name="Aizhan Kassymova" userId="116eda05-19b7-4ab1-b111-75ad639c04ed" providerId="ADAL" clId="{FF919DDD-87BC-2C46-9B38-A82B1C749C83}" dt="2022-08-18T18:54:11.608" v="7117" actId="20577"/>
          <ac:spMkLst>
            <pc:docMk/>
            <pc:sldMk cId="1196614868" sldId="1110"/>
            <ac:spMk id="74" creationId="{7F373F6A-C03C-9348-95D5-6812428E4AB9}"/>
          </ac:spMkLst>
        </pc:spChg>
        <pc:spChg chg="mod">
          <ac:chgData name="Aizhan Kassymova" userId="116eda05-19b7-4ab1-b111-75ad639c04ed" providerId="ADAL" clId="{FF919DDD-87BC-2C46-9B38-A82B1C749C83}" dt="2022-08-18T18:54:08.406" v="7113" actId="20577"/>
          <ac:spMkLst>
            <pc:docMk/>
            <pc:sldMk cId="1196614868" sldId="1110"/>
            <ac:spMk id="75" creationId="{DAC7237E-4C51-2843-8070-FFEA26334B0E}"/>
          </ac:spMkLst>
        </pc:spChg>
        <pc:spChg chg="mod">
          <ac:chgData name="Aizhan Kassymova" userId="116eda05-19b7-4ab1-b111-75ad639c04ed" providerId="ADAL" clId="{FF919DDD-87BC-2C46-9B38-A82B1C749C83}" dt="2022-08-18T18:58:10.109" v="7317" actId="255"/>
          <ac:spMkLst>
            <pc:docMk/>
            <pc:sldMk cId="1196614868" sldId="1110"/>
            <ac:spMk id="107" creationId="{F5EE31CA-1C9B-9E4F-8E15-A0B0919A3B54}"/>
          </ac:spMkLst>
        </pc:spChg>
        <pc:grpChg chg="mod">
          <ac:chgData name="Aizhan Kassymova" userId="116eda05-19b7-4ab1-b111-75ad639c04ed" providerId="ADAL" clId="{FF919DDD-87BC-2C46-9B38-A82B1C749C83}" dt="2022-08-18T18:59:30.464" v="7327"/>
          <ac:grpSpMkLst>
            <pc:docMk/>
            <pc:sldMk cId="1196614868" sldId="1110"/>
            <ac:grpSpMk id="7" creationId="{96BABFE7-C970-8E4B-A16C-A7D788B9DA23}"/>
          </ac:grpSpMkLst>
        </pc:grpChg>
        <pc:picChg chg="mod">
          <ac:chgData name="Aizhan Kassymova" userId="116eda05-19b7-4ab1-b111-75ad639c04ed" providerId="ADAL" clId="{FF919DDD-87BC-2C46-9B38-A82B1C749C83}" dt="2022-08-18T18:59:30.464" v="7327"/>
          <ac:picMkLst>
            <pc:docMk/>
            <pc:sldMk cId="1196614868" sldId="1110"/>
            <ac:picMk id="52" creationId="{F30DA35F-A671-6D4D-9DD4-D0D5E13E1A4A}"/>
          </ac:picMkLst>
        </pc:picChg>
        <pc:cxnChg chg="mod">
          <ac:chgData name="Aizhan Kassymova" userId="116eda05-19b7-4ab1-b111-75ad639c04ed" providerId="ADAL" clId="{FF919DDD-87BC-2C46-9B38-A82B1C749C83}" dt="2022-08-18T18:59:30.464" v="7327"/>
          <ac:cxnSpMkLst>
            <pc:docMk/>
            <pc:sldMk cId="1196614868" sldId="1110"/>
            <ac:cxnSpMk id="6" creationId="{CD551B68-D8DE-9043-B6CA-9F2F28DD2CA6}"/>
          </ac:cxnSpMkLst>
        </pc:cxnChg>
      </pc:sldChg>
      <pc:sldChg chg="del">
        <pc:chgData name="Aizhan Kassymova" userId="116eda05-19b7-4ab1-b111-75ad639c04ed" providerId="ADAL" clId="{FF919DDD-87BC-2C46-9B38-A82B1C749C83}" dt="2022-08-02T17:13:23.244" v="94" actId="2696"/>
        <pc:sldMkLst>
          <pc:docMk/>
          <pc:sldMk cId="1313520129" sldId="1110"/>
        </pc:sldMkLst>
      </pc:sldChg>
      <pc:sldChg chg="add">
        <pc:chgData name="Aizhan Kassymova" userId="116eda05-19b7-4ab1-b111-75ad639c04ed" providerId="ADAL" clId="{FF919DDD-87BC-2C46-9B38-A82B1C749C83}" dt="2022-08-02T17:15:45.486" v="110"/>
        <pc:sldMkLst>
          <pc:docMk/>
          <pc:sldMk cId="3193579428" sldId="1111"/>
        </pc:sldMkLst>
      </pc:sldChg>
      <pc:sldChg chg="addSp delSp modSp add mod">
        <pc:chgData name="Aizhan Kassymova" userId="116eda05-19b7-4ab1-b111-75ad639c04ed" providerId="ADAL" clId="{FF919DDD-87BC-2C46-9B38-A82B1C749C83}" dt="2022-08-18T19:11:32.784" v="7562"/>
        <pc:sldMkLst>
          <pc:docMk/>
          <pc:sldMk cId="14476340" sldId="1112"/>
        </pc:sldMkLst>
        <pc:spChg chg="mod">
          <ac:chgData name="Aizhan Kassymova" userId="116eda05-19b7-4ab1-b111-75ad639c04ed" providerId="ADAL" clId="{FF919DDD-87BC-2C46-9B38-A82B1C749C83}" dt="2022-08-18T19:01:54.946" v="7350" actId="20577"/>
          <ac:spMkLst>
            <pc:docMk/>
            <pc:sldMk cId="14476340" sldId="111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6" creationId="{1FE7EE57-FED3-864B-8F06-9CC2C77BF0DE}"/>
          </ac:spMkLst>
        </pc:spChg>
        <pc:spChg chg="mod">
          <ac:chgData name="Aizhan Kassymova" userId="116eda05-19b7-4ab1-b111-75ad639c04ed" providerId="ADAL" clId="{FF919DDD-87BC-2C46-9B38-A82B1C749C83}" dt="2022-08-18T19:06:50.351" v="7544"/>
          <ac:spMkLst>
            <pc:docMk/>
            <pc:sldMk cId="14476340" sldId="1112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32.386" v="7561" actId="478"/>
          <ac:spMkLst>
            <pc:docMk/>
            <pc:sldMk cId="14476340" sldId="1112"/>
            <ac:spMk id="48" creationId="{70507C61-599D-8346-AECE-C0A356026EDC}"/>
          </ac:spMkLst>
        </pc:spChg>
        <pc:spChg chg="add mod">
          <ac:chgData name="Aizhan Kassymova" userId="116eda05-19b7-4ab1-b111-75ad639c04ed" providerId="ADAL" clId="{FF919DDD-87BC-2C46-9B38-A82B1C749C83}" dt="2022-08-18T19:11:32.784" v="7562"/>
          <ac:spMkLst>
            <pc:docMk/>
            <pc:sldMk cId="14476340" sldId="1112"/>
            <ac:spMk id="49" creationId="{2E273A43-2274-39C1-7096-9C083A236F4D}"/>
          </ac:spMkLst>
        </pc:spChg>
        <pc:spChg chg="mod">
          <ac:chgData name="Aizhan Kassymova" userId="116eda05-19b7-4ab1-b111-75ad639c04ed" providerId="ADAL" clId="{FF919DDD-87BC-2C46-9B38-A82B1C749C83}" dt="2022-08-18T19:02:10.502" v="7371" actId="20577"/>
          <ac:spMkLst>
            <pc:docMk/>
            <pc:sldMk cId="14476340" sldId="1112"/>
            <ac:spMk id="140" creationId="{E56CABC0-9BC4-164D-8001-714872CF7127}"/>
          </ac:spMkLst>
        </pc:spChg>
        <pc:spChg chg="mod">
          <ac:chgData name="Aizhan Kassymova" userId="116eda05-19b7-4ab1-b111-75ad639c04ed" providerId="ADAL" clId="{FF919DDD-87BC-2C46-9B38-A82B1C749C83}" dt="2022-08-18T19:03:02.792" v="7413" actId="255"/>
          <ac:spMkLst>
            <pc:docMk/>
            <pc:sldMk cId="14476340" sldId="1112"/>
            <ac:spMk id="143" creationId="{ED90C8EB-7D14-B54F-AC97-04DAEC25D0A4}"/>
          </ac:spMkLst>
        </pc:spChg>
        <pc:spChg chg="mod">
          <ac:chgData name="Aizhan Kassymova" userId="116eda05-19b7-4ab1-b111-75ad639c04ed" providerId="ADAL" clId="{FF919DDD-87BC-2C46-9B38-A82B1C749C83}" dt="2022-08-18T19:03:13.098" v="7416" actId="20577"/>
          <ac:spMkLst>
            <pc:docMk/>
            <pc:sldMk cId="14476340" sldId="1112"/>
            <ac:spMk id="145" creationId="{FCF30813-93D4-B644-BB9A-DEC80D916306}"/>
          </ac:spMkLst>
        </pc:spChg>
        <pc:spChg chg="mod">
          <ac:chgData name="Aizhan Kassymova" userId="116eda05-19b7-4ab1-b111-75ad639c04ed" providerId="ADAL" clId="{FF919DDD-87BC-2C46-9B38-A82B1C749C83}" dt="2022-08-18T19:03:19.133" v="7419" actId="20577"/>
          <ac:spMkLst>
            <pc:docMk/>
            <pc:sldMk cId="14476340" sldId="1112"/>
            <ac:spMk id="147" creationId="{19C3DDC5-2A06-B840-8A80-61FECF597774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58" creationId="{8A48CC54-2E19-7E49-AB6A-C589B7121B06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59" creationId="{3072215E-AACF-9541-93AB-D98D0EECBB60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0" creationId="{A70802F4-DC4B-B74E-9BF2-97E565E57FB0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2" creationId="{4115F8B6-91A1-7C41-83BF-8BE89BBEBEC6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3" creationId="{262B8492-92D0-1D4D-A388-8EDCD289152E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4" creationId="{F086B485-A7FA-024F-AE08-D3278D535305}"/>
          </ac:spMkLst>
        </pc:spChg>
        <pc:spChg chg="mod">
          <ac:chgData name="Aizhan Kassymova" userId="116eda05-19b7-4ab1-b111-75ad639c04ed" providerId="ADAL" clId="{FF919DDD-87BC-2C46-9B38-A82B1C749C83}" dt="2022-08-18T19:04:00.091" v="7469" actId="20577"/>
          <ac:spMkLst>
            <pc:docMk/>
            <pc:sldMk cId="14476340" sldId="1112"/>
            <ac:spMk id="165" creationId="{4ECF9189-0AD6-144B-8167-6762F7B3E868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7" creationId="{60423099-6913-6449-94EA-C3C8BD4E23A1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8" creationId="{526C2D0A-E0A9-564E-8CDF-3A8B49E5D882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70" creationId="{698424D2-456E-974F-973C-408C9336D9D7}"/>
          </ac:spMkLst>
        </pc:spChg>
        <pc:spChg chg="mod">
          <ac:chgData name="Aizhan Kassymova" userId="116eda05-19b7-4ab1-b111-75ad639c04ed" providerId="ADAL" clId="{FF919DDD-87BC-2C46-9B38-A82B1C749C83}" dt="2022-08-18T19:04:53.396" v="7538" actId="20577"/>
          <ac:spMkLst>
            <pc:docMk/>
            <pc:sldMk cId="14476340" sldId="1112"/>
            <ac:spMk id="175" creationId="{F110BC32-2D3E-6B43-8E30-DD363F7CFF88}"/>
          </ac:spMkLst>
        </pc:s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5" creationId="{8F31E27D-6EC1-5943-92A1-E4210B15E8BC}"/>
          </ac:grpSpMkLst>
        </pc:gr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7" creationId="{90136498-1DCA-8245-9AEB-79D923D0965C}"/>
          </ac:grpSpMkLst>
        </pc:gr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12" creationId="{C820FA96-992D-4547-BB82-D80AD6340B76}"/>
          </ac:grpSpMkLst>
        </pc:grpChg>
      </pc:sldChg>
      <pc:sldChg chg="del">
        <pc:chgData name="Aizhan Kassymova" userId="116eda05-19b7-4ab1-b111-75ad639c04ed" providerId="ADAL" clId="{FF919DDD-87BC-2C46-9B38-A82B1C749C83}" dt="2022-08-02T17:13:22.716" v="93" actId="2696"/>
        <pc:sldMkLst>
          <pc:docMk/>
          <pc:sldMk cId="2965195691" sldId="1113"/>
        </pc:sldMkLst>
      </pc:sldChg>
      <pc:sldChg chg="addSp delSp modSp add mod">
        <pc:chgData name="Aizhan Kassymova" userId="116eda05-19b7-4ab1-b111-75ad639c04ed" providerId="ADAL" clId="{FF919DDD-87BC-2C46-9B38-A82B1C749C83}" dt="2022-08-18T19:23:31.828" v="8200" actId="20577"/>
        <pc:sldMkLst>
          <pc:docMk/>
          <pc:sldMk cId="4217487287" sldId="1113"/>
        </pc:sldMkLst>
        <pc:spChg chg="mod">
          <ac:chgData name="Aizhan Kassymova" userId="116eda05-19b7-4ab1-b111-75ad639c04ed" providerId="ADAL" clId="{FF919DDD-87BC-2C46-9B38-A82B1C749C83}" dt="2022-08-18T19:15:47.107" v="7628"/>
          <ac:spMkLst>
            <pc:docMk/>
            <pc:sldMk cId="4217487287" sldId="111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15.733" v="7569" actId="478"/>
          <ac:spMkLst>
            <pc:docMk/>
            <pc:sldMk cId="4217487287" sldId="1113"/>
            <ac:spMk id="30" creationId="{FD800B74-F67D-AF4D-AABB-EE14B6FEBDCB}"/>
          </ac:spMkLst>
        </pc:spChg>
        <pc:spChg chg="add mod">
          <ac:chgData name="Aizhan Kassymova" userId="116eda05-19b7-4ab1-b111-75ad639c04ed" providerId="ADAL" clId="{FF919DDD-87BC-2C46-9B38-A82B1C749C83}" dt="2022-08-18T19:12:16.226" v="7570"/>
          <ac:spMkLst>
            <pc:docMk/>
            <pc:sldMk cId="4217487287" sldId="1113"/>
            <ac:spMk id="31" creationId="{07EB79BB-7996-A176-01F6-7C86BD47D7D5}"/>
          </ac:spMkLst>
        </pc:spChg>
        <pc:spChg chg="mod">
          <ac:chgData name="Aizhan Kassymova" userId="116eda05-19b7-4ab1-b111-75ad639c04ed" providerId="ADAL" clId="{FF919DDD-87BC-2C46-9B38-A82B1C749C83}" dt="2022-08-18T19:21:15.078" v="8047" actId="20577"/>
          <ac:spMkLst>
            <pc:docMk/>
            <pc:sldMk cId="4217487287" sldId="1113"/>
            <ac:spMk id="54" creationId="{78F7B284-6B74-F548-982C-C01C5F7D3D99}"/>
          </ac:spMkLst>
        </pc:spChg>
        <pc:spChg chg="mod">
          <ac:chgData name="Aizhan Kassymova" userId="116eda05-19b7-4ab1-b111-75ad639c04ed" providerId="ADAL" clId="{FF919DDD-87BC-2C46-9B38-A82B1C749C83}" dt="2022-08-18T19:21:46.231" v="8084" actId="20577"/>
          <ac:spMkLst>
            <pc:docMk/>
            <pc:sldMk cId="4217487287" sldId="1113"/>
            <ac:spMk id="88" creationId="{18AF2730-2703-2A49-8B1B-CCB541608D5B}"/>
          </ac:spMkLst>
        </pc:spChg>
        <pc:spChg chg="mod">
          <ac:chgData name="Aizhan Kassymova" userId="116eda05-19b7-4ab1-b111-75ad639c04ed" providerId="ADAL" clId="{FF919DDD-87BC-2C46-9B38-A82B1C749C83}" dt="2022-08-18T19:22:28.925" v="8129" actId="255"/>
          <ac:spMkLst>
            <pc:docMk/>
            <pc:sldMk cId="4217487287" sldId="1113"/>
            <ac:spMk id="90" creationId="{FAA57939-600A-5644-BD7E-58580D1D7997}"/>
          </ac:spMkLst>
        </pc:spChg>
        <pc:spChg chg="mod">
          <ac:chgData name="Aizhan Kassymova" userId="116eda05-19b7-4ab1-b111-75ad639c04ed" providerId="ADAL" clId="{FF919DDD-87BC-2C46-9B38-A82B1C749C83}" dt="2022-08-18T19:22:59.088" v="8159" actId="20577"/>
          <ac:spMkLst>
            <pc:docMk/>
            <pc:sldMk cId="4217487287" sldId="1113"/>
            <ac:spMk id="104" creationId="{B6E3B689-E8B2-BF4B-86DF-927AF5D4F690}"/>
          </ac:spMkLst>
        </pc:spChg>
        <pc:spChg chg="mod">
          <ac:chgData name="Aizhan Kassymova" userId="116eda05-19b7-4ab1-b111-75ad639c04ed" providerId="ADAL" clId="{FF919DDD-87BC-2C46-9B38-A82B1C749C83}" dt="2022-08-18T19:21:34.148" v="8070" actId="20577"/>
          <ac:spMkLst>
            <pc:docMk/>
            <pc:sldMk cId="4217487287" sldId="1113"/>
            <ac:spMk id="105" creationId="{91F2C3EF-EE52-4542-BF6E-028621EA7670}"/>
          </ac:spMkLst>
        </pc:spChg>
        <pc:spChg chg="mod">
          <ac:chgData name="Aizhan Kassymova" userId="116eda05-19b7-4ab1-b111-75ad639c04ed" providerId="ADAL" clId="{FF919DDD-87BC-2C46-9B38-A82B1C749C83}" dt="2022-08-18T19:23:31.828" v="8200" actId="20577"/>
          <ac:spMkLst>
            <pc:docMk/>
            <pc:sldMk cId="4217487287" sldId="1113"/>
            <ac:spMk id="106" creationId="{0CF681A2-AC47-5344-AE94-24FC5FD82425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28:20.662" v="8414" actId="20577"/>
        <pc:sldMkLst>
          <pc:docMk/>
          <pc:sldMk cId="2492069188" sldId="1114"/>
        </pc:sldMkLst>
        <pc:spChg chg="mod">
          <ac:chgData name="Aizhan Kassymova" userId="116eda05-19b7-4ab1-b111-75ad639c04ed" providerId="ADAL" clId="{FF919DDD-87BC-2C46-9B38-A82B1C749C83}" dt="2022-08-18T19:25:31.253" v="8228"/>
          <ac:spMkLst>
            <pc:docMk/>
            <pc:sldMk cId="2492069188" sldId="111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26:44.334" v="8280" actId="255"/>
          <ac:spMkLst>
            <pc:docMk/>
            <pc:sldMk cId="2492069188" sldId="1114"/>
            <ac:spMk id="31" creationId="{9C578410-CCAC-A940-BEC5-74269A538606}"/>
          </ac:spMkLst>
        </pc:spChg>
        <pc:spChg chg="del">
          <ac:chgData name="Aizhan Kassymova" userId="116eda05-19b7-4ab1-b111-75ad639c04ed" providerId="ADAL" clId="{FF919DDD-87BC-2C46-9B38-A82B1C749C83}" dt="2022-08-18T19:12:24.996" v="7573" actId="478"/>
          <ac:spMkLst>
            <pc:docMk/>
            <pc:sldMk cId="2492069188" sldId="1114"/>
            <ac:spMk id="74" creationId="{2804BB5E-F6B2-BA48-BFC5-59C8B165BD2D}"/>
          </ac:spMkLst>
        </pc:spChg>
        <pc:spChg chg="add mod">
          <ac:chgData name="Aizhan Kassymova" userId="116eda05-19b7-4ab1-b111-75ad639c04ed" providerId="ADAL" clId="{FF919DDD-87BC-2C46-9B38-A82B1C749C83}" dt="2022-08-18T19:12:25.589" v="7574"/>
          <ac:spMkLst>
            <pc:docMk/>
            <pc:sldMk cId="2492069188" sldId="1114"/>
            <ac:spMk id="75" creationId="{7703B9A6-3CF0-137C-FDDC-FDBE91878C69}"/>
          </ac:spMkLst>
        </pc:spChg>
        <pc:spChg chg="mod">
          <ac:chgData name="Aizhan Kassymova" userId="116eda05-19b7-4ab1-b111-75ad639c04ed" providerId="ADAL" clId="{FF919DDD-87BC-2C46-9B38-A82B1C749C83}" dt="2022-08-18T19:27:55.194" v="8380" actId="20577"/>
          <ac:spMkLst>
            <pc:docMk/>
            <pc:sldMk cId="2492069188" sldId="1114"/>
            <ac:spMk id="132" creationId="{F4060720-F3C5-A543-A168-90183A3F78EB}"/>
          </ac:spMkLst>
        </pc:spChg>
        <pc:spChg chg="mod">
          <ac:chgData name="Aizhan Kassymova" userId="116eda05-19b7-4ab1-b111-75ad639c04ed" providerId="ADAL" clId="{FF919DDD-87BC-2C46-9B38-A82B1C749C83}" dt="2022-08-18T19:26:53.471" v="8290" actId="20577"/>
          <ac:spMkLst>
            <pc:docMk/>
            <pc:sldMk cId="2492069188" sldId="1114"/>
            <ac:spMk id="138" creationId="{A9AEB3C4-6978-5E48-B717-A659B5C3B9DD}"/>
          </ac:spMkLst>
        </pc:spChg>
        <pc:spChg chg="mod">
          <ac:chgData name="Aizhan Kassymova" userId="116eda05-19b7-4ab1-b111-75ad639c04ed" providerId="ADAL" clId="{FF919DDD-87BC-2C46-9B38-A82B1C749C83}" dt="2022-08-18T19:28:17.674" v="8410" actId="20577"/>
          <ac:spMkLst>
            <pc:docMk/>
            <pc:sldMk cId="2492069188" sldId="1114"/>
            <ac:spMk id="140" creationId="{E4C0EAD6-0908-3C42-9A10-A6AAF94515B4}"/>
          </ac:spMkLst>
        </pc:spChg>
        <pc:spChg chg="mod">
          <ac:chgData name="Aizhan Kassymova" userId="116eda05-19b7-4ab1-b111-75ad639c04ed" providerId="ADAL" clId="{FF919DDD-87BC-2C46-9B38-A82B1C749C83}" dt="2022-08-18T19:28:08.096" v="8406" actId="20577"/>
          <ac:spMkLst>
            <pc:docMk/>
            <pc:sldMk cId="2492069188" sldId="1114"/>
            <ac:spMk id="148" creationId="{3C17C23B-2BF5-5B4E-BB33-288C1922406B}"/>
          </ac:spMkLst>
        </pc:spChg>
        <pc:spChg chg="mod">
          <ac:chgData name="Aizhan Kassymova" userId="116eda05-19b7-4ab1-b111-75ad639c04ed" providerId="ADAL" clId="{FF919DDD-87BC-2C46-9B38-A82B1C749C83}" dt="2022-08-18T19:26:59.912" v="8300" actId="20577"/>
          <ac:spMkLst>
            <pc:docMk/>
            <pc:sldMk cId="2492069188" sldId="1114"/>
            <ac:spMk id="154" creationId="{48C5FBCA-1883-5B46-BC6B-BD218B24C18D}"/>
          </ac:spMkLst>
        </pc:spChg>
        <pc:spChg chg="mod">
          <ac:chgData name="Aizhan Kassymova" userId="116eda05-19b7-4ab1-b111-75ad639c04ed" providerId="ADAL" clId="{FF919DDD-87BC-2C46-9B38-A82B1C749C83}" dt="2022-08-18T19:28:20.662" v="8414" actId="20577"/>
          <ac:spMkLst>
            <pc:docMk/>
            <pc:sldMk cId="2492069188" sldId="1114"/>
            <ac:spMk id="156" creationId="{46053DCC-44E5-2C43-B37B-8DA921C733B2}"/>
          </ac:spMkLst>
        </pc:spChg>
      </pc:sldChg>
      <pc:sldChg chg="del">
        <pc:chgData name="Aizhan Kassymova" userId="116eda05-19b7-4ab1-b111-75ad639c04ed" providerId="ADAL" clId="{FF919DDD-87BC-2C46-9B38-A82B1C749C83}" dt="2022-08-02T17:13:22.104" v="92" actId="2696"/>
        <pc:sldMkLst>
          <pc:docMk/>
          <pc:sldMk cId="3648085974" sldId="1114"/>
        </pc:sldMkLst>
      </pc:sldChg>
      <pc:sldChg chg="del">
        <pc:chgData name="Aizhan Kassymova" userId="116eda05-19b7-4ab1-b111-75ad639c04ed" providerId="ADAL" clId="{FF919DDD-87BC-2C46-9B38-A82B1C749C83}" dt="2022-08-02T17:30:35.055" v="152" actId="2696"/>
        <pc:sldMkLst>
          <pc:docMk/>
          <pc:sldMk cId="2835833805" sldId="1115"/>
        </pc:sldMkLst>
      </pc:sldChg>
      <pc:sldChg chg="addSp delSp modSp add mod">
        <pc:chgData name="Aizhan Kassymova" userId="116eda05-19b7-4ab1-b111-75ad639c04ed" providerId="ADAL" clId="{FF919DDD-87BC-2C46-9B38-A82B1C749C83}" dt="2022-08-18T19:44:03.822" v="8794" actId="20577"/>
        <pc:sldMkLst>
          <pc:docMk/>
          <pc:sldMk cId="715478469" sldId="1116"/>
        </pc:sldMkLst>
        <pc:spChg chg="mod">
          <ac:chgData name="Aizhan Kassymova" userId="116eda05-19b7-4ab1-b111-75ad639c04ed" providerId="ADAL" clId="{FF919DDD-87BC-2C46-9B38-A82B1C749C83}" dt="2022-08-18T19:43:50.740" v="8775" actId="20577"/>
          <ac:spMkLst>
            <pc:docMk/>
            <pc:sldMk cId="715478469" sldId="1116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44:03.822" v="8794" actId="20577"/>
          <ac:spMkLst>
            <pc:docMk/>
            <pc:sldMk cId="715478469" sldId="1116"/>
            <ac:spMk id="4" creationId="{BDFF0F55-D08F-1344-9B87-5BCA4686A75C}"/>
          </ac:spMkLst>
        </pc:spChg>
        <pc:spChg chg="del">
          <ac:chgData name="Aizhan Kassymova" userId="116eda05-19b7-4ab1-b111-75ad639c04ed" providerId="ADAL" clId="{FF919DDD-87BC-2C46-9B38-A82B1C749C83}" dt="2022-08-18T19:12:35.234" v="7577" actId="478"/>
          <ac:spMkLst>
            <pc:docMk/>
            <pc:sldMk cId="715478469" sldId="1116"/>
            <ac:spMk id="73" creationId="{26201937-A24A-454E-B97D-9D841DC2449E}"/>
          </ac:spMkLst>
        </pc:spChg>
        <pc:spChg chg="add mod">
          <ac:chgData name="Aizhan Kassymova" userId="116eda05-19b7-4ab1-b111-75ad639c04ed" providerId="ADAL" clId="{FF919DDD-87BC-2C46-9B38-A82B1C749C83}" dt="2022-08-18T19:12:35.596" v="7578"/>
          <ac:spMkLst>
            <pc:docMk/>
            <pc:sldMk cId="715478469" sldId="1116"/>
            <ac:spMk id="74" creationId="{E9543035-6B4B-5CA4-8C01-3802109C688C}"/>
          </ac:spMkLst>
        </pc:spChg>
        <pc:spChg chg="mod">
          <ac:chgData name="Aizhan Kassymova" userId="116eda05-19b7-4ab1-b111-75ad639c04ed" providerId="ADAL" clId="{FF919DDD-87BC-2C46-9B38-A82B1C749C83}" dt="2022-08-18T19:43:55.111" v="8780" actId="20577"/>
          <ac:spMkLst>
            <pc:docMk/>
            <pc:sldMk cId="715478469" sldId="1116"/>
            <ac:spMk id="439" creationId="{384A1174-EF45-3D47-B451-2B62A271757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46:50.667" v="8977" actId="20577"/>
        <pc:sldMkLst>
          <pc:docMk/>
          <pc:sldMk cId="1042331655" sldId="1117"/>
        </pc:sldMkLst>
        <pc:spChg chg="mod">
          <ac:chgData name="Aizhan Kassymova" userId="116eda05-19b7-4ab1-b111-75ad639c04ed" providerId="ADAL" clId="{FF919DDD-87BC-2C46-9B38-A82B1C749C83}" dt="2022-08-18T19:46:34.001" v="8941" actId="20577"/>
          <ac:spMkLst>
            <pc:docMk/>
            <pc:sldMk cId="1042331655" sldId="1117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55.811" v="7583" actId="478"/>
          <ac:spMkLst>
            <pc:docMk/>
            <pc:sldMk cId="1042331655" sldId="1117"/>
            <ac:spMk id="76" creationId="{86E89225-4B9A-C747-8672-752709ED8105}"/>
          </ac:spMkLst>
        </pc:spChg>
        <pc:spChg chg="add mod">
          <ac:chgData name="Aizhan Kassymova" userId="116eda05-19b7-4ab1-b111-75ad639c04ed" providerId="ADAL" clId="{FF919DDD-87BC-2C46-9B38-A82B1C749C83}" dt="2022-08-18T19:12:56.198" v="7584"/>
          <ac:spMkLst>
            <pc:docMk/>
            <pc:sldMk cId="1042331655" sldId="1117"/>
            <ac:spMk id="78" creationId="{CB93CCBC-5054-AF7D-4B62-D0F7AB89795E}"/>
          </ac:spMkLst>
        </pc:spChg>
        <pc:spChg chg="mod">
          <ac:chgData name="Aizhan Kassymova" userId="116eda05-19b7-4ab1-b111-75ad639c04ed" providerId="ADAL" clId="{FF919DDD-87BC-2C46-9B38-A82B1C749C83}" dt="2022-08-18T19:46:44.151" v="8959" actId="20577"/>
          <ac:spMkLst>
            <pc:docMk/>
            <pc:sldMk cId="1042331655" sldId="1117"/>
            <ac:spMk id="245" creationId="{A27DEC11-2958-674C-B587-49A38C649582}"/>
          </ac:spMkLst>
        </pc:spChg>
        <pc:spChg chg="mod">
          <ac:chgData name="Aizhan Kassymova" userId="116eda05-19b7-4ab1-b111-75ad639c04ed" providerId="ADAL" clId="{FF919DDD-87BC-2C46-9B38-A82B1C749C83}" dt="2022-08-18T19:46:50.667" v="8977" actId="20577"/>
          <ac:spMkLst>
            <pc:docMk/>
            <pc:sldMk cId="1042331655" sldId="1117"/>
            <ac:spMk id="247" creationId="{27C21C28-5638-8F4A-8A80-DBD146AD39D1}"/>
          </ac:spMkLst>
        </pc:spChg>
      </pc:sldChg>
      <pc:sldChg chg="del">
        <pc:chgData name="Aizhan Kassymova" userId="116eda05-19b7-4ab1-b111-75ad639c04ed" providerId="ADAL" clId="{FF919DDD-87BC-2C46-9B38-A82B1C749C83}" dt="2022-08-02T17:13:18.823" v="91" actId="2696"/>
        <pc:sldMkLst>
          <pc:docMk/>
          <pc:sldMk cId="3436660107" sldId="1117"/>
        </pc:sldMkLst>
      </pc:sldChg>
      <pc:sldChg chg="del">
        <pc:chgData name="Aizhan Kassymova" userId="116eda05-19b7-4ab1-b111-75ad639c04ed" providerId="ADAL" clId="{FF919DDD-87BC-2C46-9B38-A82B1C749C83}" dt="2022-08-02T17:13:23.981" v="95" actId="2696"/>
        <pc:sldMkLst>
          <pc:docMk/>
          <pc:sldMk cId="2184474490" sldId="1118"/>
        </pc:sldMkLst>
      </pc:sldChg>
      <pc:sldChg chg="addSp delSp modSp add mod">
        <pc:chgData name="Aizhan Kassymova" userId="116eda05-19b7-4ab1-b111-75ad639c04ed" providerId="ADAL" clId="{FF919DDD-87BC-2C46-9B38-A82B1C749C83}" dt="2022-08-18T19:49:40.536" v="9147"/>
        <pc:sldMkLst>
          <pc:docMk/>
          <pc:sldMk cId="2657671931" sldId="1119"/>
        </pc:sldMkLst>
        <pc:spChg chg="mod">
          <ac:chgData name="Aizhan Kassymova" userId="116eda05-19b7-4ab1-b111-75ad639c04ed" providerId="ADAL" clId="{FF919DDD-87BC-2C46-9B38-A82B1C749C83}" dt="2022-08-18T19:47:34.006" v="8999" actId="20577"/>
          <ac:spMkLst>
            <pc:docMk/>
            <pc:sldMk cId="2657671931" sldId="111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3:15.142" v="7586" actId="478"/>
          <ac:spMkLst>
            <pc:docMk/>
            <pc:sldMk cId="2657671931" sldId="1119"/>
            <ac:spMk id="4" creationId="{E5549B3B-271C-C14B-9302-4D2CE7B41051}"/>
          </ac:spMkLst>
        </pc:spChg>
        <pc:spChg chg="add mod">
          <ac:chgData name="Aizhan Kassymova" userId="116eda05-19b7-4ab1-b111-75ad639c04ed" providerId="ADAL" clId="{FF919DDD-87BC-2C46-9B38-A82B1C749C83}" dt="2022-08-18T19:13:15.528" v="7587"/>
          <ac:spMkLst>
            <pc:docMk/>
            <pc:sldMk cId="2657671931" sldId="1119"/>
            <ac:spMk id="5" creationId="{44F9ADBD-3E10-126D-982F-7AEFD2BAFA5B}"/>
          </ac:spMkLst>
        </pc:spChg>
        <pc:spChg chg="mod">
          <ac:chgData name="Aizhan Kassymova" userId="116eda05-19b7-4ab1-b111-75ad639c04ed" providerId="ADAL" clId="{FF919DDD-87BC-2C46-9B38-A82B1C749C83}" dt="2022-08-18T19:49:40.536" v="9147"/>
          <ac:spMkLst>
            <pc:docMk/>
            <pc:sldMk cId="2657671931" sldId="1119"/>
            <ac:spMk id="47" creationId="{B20BADCC-1032-9A48-BC43-B4E1275E4EDF}"/>
          </ac:spMkLst>
        </pc:spChg>
      </pc:sldChg>
      <pc:sldChg chg="del">
        <pc:chgData name="Aizhan Kassymova" userId="116eda05-19b7-4ab1-b111-75ad639c04ed" providerId="ADAL" clId="{FF919DDD-87BC-2C46-9B38-A82B1C749C83}" dt="2022-08-02T17:13:26.161" v="100" actId="2696"/>
        <pc:sldMkLst>
          <pc:docMk/>
          <pc:sldMk cId="3536552016" sldId="1119"/>
        </pc:sldMkLst>
      </pc:sldChg>
      <pc:sldChg chg="add del">
        <pc:chgData name="Aizhan Kassymova" userId="116eda05-19b7-4ab1-b111-75ad639c04ed" providerId="ADAL" clId="{FF919DDD-87BC-2C46-9B38-A82B1C749C83}" dt="2022-08-18T19:10:45.976" v="7558" actId="2696"/>
        <pc:sldMkLst>
          <pc:docMk/>
          <pc:sldMk cId="859008616" sldId="1124"/>
        </pc:sldMkLst>
      </pc:sldChg>
      <pc:sldChg chg="addSp delSp modSp add del mod">
        <pc:chgData name="Aizhan Kassymova" userId="116eda05-19b7-4ab1-b111-75ad639c04ed" providerId="ADAL" clId="{FF919DDD-87BC-2C46-9B38-A82B1C749C83}" dt="2022-08-18T19:15:33.753" v="7627" actId="2696"/>
        <pc:sldMkLst>
          <pc:docMk/>
          <pc:sldMk cId="3329041873" sldId="1125"/>
        </pc:sldMkLst>
        <pc:spChg chg="del">
          <ac:chgData name="Aizhan Kassymova" userId="116eda05-19b7-4ab1-b111-75ad639c04ed" providerId="ADAL" clId="{FF919DDD-87BC-2C46-9B38-A82B1C749C83}" dt="2022-08-18T19:12:00.277" v="7567" actId="478"/>
          <ac:spMkLst>
            <pc:docMk/>
            <pc:sldMk cId="3329041873" sldId="1125"/>
            <ac:spMk id="52" creationId="{6AC88DD4-8D5E-1A4B-AF04-AF0A9B96E264}"/>
          </ac:spMkLst>
        </pc:spChg>
        <pc:spChg chg="add mod">
          <ac:chgData name="Aizhan Kassymova" userId="116eda05-19b7-4ab1-b111-75ad639c04ed" providerId="ADAL" clId="{FF919DDD-87BC-2C46-9B38-A82B1C749C83}" dt="2022-08-18T19:12:00.839" v="7568"/>
          <ac:spMkLst>
            <pc:docMk/>
            <pc:sldMk cId="3329041873" sldId="1125"/>
            <ac:spMk id="53" creationId="{0C05C16B-0239-B6DE-020B-719119BC8E0E}"/>
          </ac:spMkLst>
        </pc:spChg>
      </pc:sldChg>
      <pc:sldChg chg="modSp add del mod">
        <pc:chgData name="Aizhan Kassymova" userId="116eda05-19b7-4ab1-b111-75ad639c04ed" providerId="ADAL" clId="{FF919DDD-87BC-2C46-9B38-A82B1C749C83}" dt="2022-08-18T19:09:39.188" v="7553" actId="2696"/>
        <pc:sldMkLst>
          <pc:docMk/>
          <pc:sldMk cId="473837047" sldId="1198"/>
        </pc:sldMkLst>
        <pc:spChg chg="mod">
          <ac:chgData name="Aizhan Kassymova" userId="116eda05-19b7-4ab1-b111-75ad639c04ed" providerId="ADAL" clId="{FF919DDD-87BC-2C46-9B38-A82B1C749C83}" dt="2022-08-18T19:08:36.101" v="7546"/>
          <ac:spMkLst>
            <pc:docMk/>
            <pc:sldMk cId="473837047" sldId="119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09:00.609" v="7549" actId="255"/>
          <ac:spMkLst>
            <pc:docMk/>
            <pc:sldMk cId="473837047" sldId="1198"/>
            <ac:spMk id="9" creationId="{3FF08E5E-7834-074F-B7D9-7DBE006EE26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23:48.116" v="8201"/>
        <pc:sldMkLst>
          <pc:docMk/>
          <pc:sldMk cId="3774413299" sldId="1199"/>
        </pc:sldMkLst>
        <pc:spChg chg="mod">
          <ac:chgData name="Aizhan Kassymova" userId="116eda05-19b7-4ab1-b111-75ad639c04ed" providerId="ADAL" clId="{FF919DDD-87BC-2C46-9B38-A82B1C749C83}" dt="2022-08-18T19:23:48.116" v="8201"/>
          <ac:spMkLst>
            <pc:docMk/>
            <pc:sldMk cId="3774413299" sldId="119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21.427" v="7571" actId="478"/>
          <ac:spMkLst>
            <pc:docMk/>
            <pc:sldMk cId="3774413299" sldId="1199"/>
            <ac:spMk id="20" creationId="{73A53F5E-537D-1E40-85EE-92D8692A70E6}"/>
          </ac:spMkLst>
        </pc:spChg>
        <pc:spChg chg="add mod">
          <ac:chgData name="Aizhan Kassymova" userId="116eda05-19b7-4ab1-b111-75ad639c04ed" providerId="ADAL" clId="{FF919DDD-87BC-2C46-9B38-A82B1C749C83}" dt="2022-08-18T19:12:21.860" v="7572"/>
          <ac:spMkLst>
            <pc:docMk/>
            <pc:sldMk cId="3774413299" sldId="1199"/>
            <ac:spMk id="21" creationId="{56647597-68B4-2153-4618-DD401C29B05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45:03.118" v="8854" actId="20577"/>
        <pc:sldMkLst>
          <pc:docMk/>
          <pc:sldMk cId="1619693471" sldId="1200"/>
        </pc:sldMkLst>
        <pc:spChg chg="mod">
          <ac:chgData name="Aizhan Kassymova" userId="116eda05-19b7-4ab1-b111-75ad639c04ed" providerId="ADAL" clId="{FF919DDD-87BC-2C46-9B38-A82B1C749C83}" dt="2022-08-18T19:44:15.611" v="8795"/>
          <ac:spMkLst>
            <pc:docMk/>
            <pc:sldMk cId="1619693471" sldId="120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38.879" v="7579" actId="478"/>
          <ac:spMkLst>
            <pc:docMk/>
            <pc:sldMk cId="1619693471" sldId="1200"/>
            <ac:spMk id="81" creationId="{C5180A9E-4EA2-5A45-B935-0F6B15CE6226}"/>
          </ac:spMkLst>
        </pc:spChg>
        <pc:spChg chg="add mod">
          <ac:chgData name="Aizhan Kassymova" userId="116eda05-19b7-4ab1-b111-75ad639c04ed" providerId="ADAL" clId="{FF919DDD-87BC-2C46-9B38-A82B1C749C83}" dt="2022-08-18T19:12:39.509" v="7580"/>
          <ac:spMkLst>
            <pc:docMk/>
            <pc:sldMk cId="1619693471" sldId="1200"/>
            <ac:spMk id="82" creationId="{25A24CA5-3BB6-60A3-9DBD-299F73C65203}"/>
          </ac:spMkLst>
        </pc:spChg>
        <pc:spChg chg="mod">
          <ac:chgData name="Aizhan Kassymova" userId="116eda05-19b7-4ab1-b111-75ad639c04ed" providerId="ADAL" clId="{FF919DDD-87BC-2C46-9B38-A82B1C749C83}" dt="2022-08-18T19:45:03.118" v="8854" actId="20577"/>
          <ac:spMkLst>
            <pc:docMk/>
            <pc:sldMk cId="1619693471" sldId="1200"/>
            <ac:spMk id="287" creationId="{132D608A-D3A5-E54F-AEEE-E1F1B0718AC0}"/>
          </ac:spMkLst>
        </pc:spChg>
      </pc:sldChg>
      <pc:sldChg chg="addSp modSp add mod">
        <pc:chgData name="Aizhan Kassymova" userId="116eda05-19b7-4ab1-b111-75ad639c04ed" providerId="ADAL" clId="{FF919DDD-87BC-2C46-9B38-A82B1C749C83}" dt="2022-08-18T19:46:10.180" v="8906" actId="1037"/>
        <pc:sldMkLst>
          <pc:docMk/>
          <pc:sldMk cId="1610667146" sldId="1201"/>
        </pc:sldMkLst>
        <pc:spChg chg="mod">
          <ac:chgData name="Aizhan Kassymova" userId="116eda05-19b7-4ab1-b111-75ad639c04ed" providerId="ADAL" clId="{FF919DDD-87BC-2C46-9B38-A82B1C749C83}" dt="2022-08-18T19:45:15.014" v="8855"/>
          <ac:spMkLst>
            <pc:docMk/>
            <pc:sldMk cId="1610667146" sldId="1201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F919DDD-87BC-2C46-9B38-A82B1C749C83}" dt="2022-08-18T19:12:50.307" v="7582" actId="1076"/>
          <ac:spMkLst>
            <pc:docMk/>
            <pc:sldMk cId="1610667146" sldId="1201"/>
            <ac:spMk id="84" creationId="{C0440F4F-C2EE-9770-CE4C-A5DD9B61C303}"/>
          </ac:spMkLst>
        </pc:spChg>
        <pc:spChg chg="mod">
          <ac:chgData name="Aizhan Kassymova" userId="116eda05-19b7-4ab1-b111-75ad639c04ed" providerId="ADAL" clId="{FF919DDD-87BC-2C46-9B38-A82B1C749C83}" dt="2022-08-18T19:46:03.491" v="8891" actId="20577"/>
          <ac:spMkLst>
            <pc:docMk/>
            <pc:sldMk cId="1610667146" sldId="1201"/>
            <ac:spMk id="491" creationId="{9C02D14E-840C-344B-9763-DE44A289373C}"/>
          </ac:spMkLst>
        </pc:spChg>
        <pc:grpChg chg="mod">
          <ac:chgData name="Aizhan Kassymova" userId="116eda05-19b7-4ab1-b111-75ad639c04ed" providerId="ADAL" clId="{FF919DDD-87BC-2C46-9B38-A82B1C749C83}" dt="2022-08-18T19:46:10.180" v="8906" actId="1037"/>
          <ac:grpSpMkLst>
            <pc:docMk/>
            <pc:sldMk cId="1610667146" sldId="1201"/>
            <ac:grpSpMk id="10" creationId="{3BB0CBF7-361A-5548-A01C-90FF3005AB01}"/>
          </ac:grpSpMkLst>
        </pc:grpChg>
      </pc:sldChg>
      <pc:sldChg chg="delSp modSp add mod">
        <pc:chgData name="Aizhan Kassymova" userId="116eda05-19b7-4ab1-b111-75ad639c04ed" providerId="ADAL" clId="{FF919DDD-87BC-2C46-9B38-A82B1C749C83}" dt="2022-08-18T19:47:18.441" v="8979" actId="27636"/>
        <pc:sldMkLst>
          <pc:docMk/>
          <pc:sldMk cId="518641852" sldId="1202"/>
        </pc:sldMkLst>
        <pc:spChg chg="mod">
          <ac:chgData name="Aizhan Kassymova" userId="116eda05-19b7-4ab1-b111-75ad639c04ed" providerId="ADAL" clId="{FF919DDD-87BC-2C46-9B38-A82B1C749C83}" dt="2022-08-18T19:47:18.441" v="8979" actId="27636"/>
          <ac:spMkLst>
            <pc:docMk/>
            <pc:sldMk cId="518641852" sldId="1202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3:09.591" v="7585" actId="478"/>
          <ac:spMkLst>
            <pc:docMk/>
            <pc:sldMk cId="518641852" sldId="1202"/>
            <ac:spMk id="14" creationId="{41298F7A-0643-9F47-8207-6B139EFB88B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01:47.336" v="9798" actId="20577"/>
        <pc:sldMkLst>
          <pc:docMk/>
          <pc:sldMk cId="1761510866" sldId="1203"/>
        </pc:sldMkLst>
        <pc:spChg chg="mod">
          <ac:chgData name="Aizhan Kassymova" userId="116eda05-19b7-4ab1-b111-75ad639c04ed" providerId="ADAL" clId="{FF919DDD-87BC-2C46-9B38-A82B1C749C83}" dt="2022-08-18T17:50:55.162" v="4470" actId="20577"/>
          <ac:spMkLst>
            <pc:docMk/>
            <pc:sldMk cId="1761510866" sldId="1203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51:26.774" v="4492" actId="20577"/>
          <ac:spMkLst>
            <pc:docMk/>
            <pc:sldMk cId="1761510866" sldId="1203"/>
            <ac:spMk id="62" creationId="{A183A89B-2122-E141-9DF3-203A60EFF295}"/>
          </ac:spMkLst>
        </pc:spChg>
        <pc:spChg chg="mod">
          <ac:chgData name="Aizhan Kassymova" userId="116eda05-19b7-4ab1-b111-75ad639c04ed" providerId="ADAL" clId="{FF919DDD-87BC-2C46-9B38-A82B1C749C83}" dt="2022-08-18T17:51:36.185" v="4506" actId="20577"/>
          <ac:spMkLst>
            <pc:docMk/>
            <pc:sldMk cId="1761510866" sldId="1203"/>
            <ac:spMk id="63" creationId="{E52BAEBA-8AEA-B545-A35F-AEB6190843E5}"/>
          </ac:spMkLst>
        </pc:spChg>
        <pc:spChg chg="mod">
          <ac:chgData name="Aizhan Kassymova" userId="116eda05-19b7-4ab1-b111-75ad639c04ed" providerId="ADAL" clId="{FF919DDD-87BC-2C46-9B38-A82B1C749C83}" dt="2022-08-18T17:51:04.842" v="4478" actId="20577"/>
          <ac:spMkLst>
            <pc:docMk/>
            <pc:sldMk cId="1761510866" sldId="1203"/>
            <ac:spMk id="67" creationId="{D7A6E153-CAA2-2E43-9742-982E16926734}"/>
          </ac:spMkLst>
        </pc:spChg>
        <pc:spChg chg="mod">
          <ac:chgData name="Aizhan Kassymova" userId="116eda05-19b7-4ab1-b111-75ad639c04ed" providerId="ADAL" clId="{FF919DDD-87BC-2C46-9B38-A82B1C749C83}" dt="2022-08-18T17:54:41.712" v="4678" actId="20577"/>
          <ac:spMkLst>
            <pc:docMk/>
            <pc:sldMk cId="1761510866" sldId="1203"/>
            <ac:spMk id="72" creationId="{394540FC-9B80-C049-964F-3AEAF7A4BA2D}"/>
          </ac:spMkLst>
        </pc:spChg>
        <pc:spChg chg="mod">
          <ac:chgData name="Aizhan Kassymova" userId="116eda05-19b7-4ab1-b111-75ad639c04ed" providerId="ADAL" clId="{FF919DDD-87BC-2C46-9B38-A82B1C749C83}" dt="2022-08-18T17:51:46.087" v="4523" actId="20577"/>
          <ac:spMkLst>
            <pc:docMk/>
            <pc:sldMk cId="1761510866" sldId="1203"/>
            <ac:spMk id="73" creationId="{2925631F-CA45-E24E-A2A3-36475CE0E0E7}"/>
          </ac:spMkLst>
        </pc:spChg>
        <pc:spChg chg="mod">
          <ac:chgData name="Aizhan Kassymova" userId="116eda05-19b7-4ab1-b111-75ad639c04ed" providerId="ADAL" clId="{FF919DDD-87BC-2C46-9B38-A82B1C749C83}" dt="2022-08-18T17:51:58.631" v="4543" actId="20577"/>
          <ac:spMkLst>
            <pc:docMk/>
            <pc:sldMk cId="1761510866" sldId="1203"/>
            <ac:spMk id="75" creationId="{0864898F-71F3-8C4E-ACBC-273A8F765CF5}"/>
          </ac:spMkLst>
        </pc:spChg>
        <pc:spChg chg="mod">
          <ac:chgData name="Aizhan Kassymova" userId="116eda05-19b7-4ab1-b111-75ad639c04ed" providerId="ADAL" clId="{FF919DDD-87BC-2C46-9B38-A82B1C749C83}" dt="2022-08-18T17:59:51.117" v="4863"/>
          <ac:spMkLst>
            <pc:docMk/>
            <pc:sldMk cId="1761510866" sldId="1203"/>
            <ac:spMk id="80" creationId="{C121B465-E333-C34D-A9B1-4EC95AB29663}"/>
          </ac:spMkLst>
        </pc:spChg>
        <pc:spChg chg="mod">
          <ac:chgData name="Aizhan Kassymova" userId="116eda05-19b7-4ab1-b111-75ad639c04ed" providerId="ADAL" clId="{FF919DDD-87BC-2C46-9B38-A82B1C749C83}" dt="2022-08-18T17:53:24.989" v="4595" actId="5793"/>
          <ac:spMkLst>
            <pc:docMk/>
            <pc:sldMk cId="1761510866" sldId="1203"/>
            <ac:spMk id="81" creationId="{81D77D1D-D542-E748-880E-847E52816584}"/>
          </ac:spMkLst>
        </pc:spChg>
        <pc:spChg chg="mod">
          <ac:chgData name="Aizhan Kassymova" userId="116eda05-19b7-4ab1-b111-75ad639c04ed" providerId="ADAL" clId="{FF919DDD-87BC-2C46-9B38-A82B1C749C83}" dt="2022-08-18T17:53:34.748" v="4607" actId="20577"/>
          <ac:spMkLst>
            <pc:docMk/>
            <pc:sldMk cId="1761510866" sldId="1203"/>
            <ac:spMk id="82" creationId="{DA04993C-122C-384A-9568-6515DE95D883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91" creationId="{C85C82AE-5A3B-EC47-8EA4-C0FA0727D048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92" creationId="{D8D1B074-0355-2942-9977-4413DF7E41C7}"/>
          </ac:spMkLst>
        </pc:spChg>
        <pc:spChg chg="mod">
          <ac:chgData name="Aizhan Kassymova" userId="116eda05-19b7-4ab1-b111-75ad639c04ed" providerId="ADAL" clId="{FF919DDD-87BC-2C46-9B38-A82B1C749C83}" dt="2022-08-18T18:03:53.934" v="5006" actId="255"/>
          <ac:spMkLst>
            <pc:docMk/>
            <pc:sldMk cId="1761510866" sldId="1203"/>
            <ac:spMk id="93" creationId="{23616F6F-F6F8-274A-8F63-2AC8E94CAB0A}"/>
          </ac:spMkLst>
        </pc:spChg>
        <pc:spChg chg="del">
          <ac:chgData name="Aizhan Kassymova" userId="116eda05-19b7-4ab1-b111-75ad639c04ed" providerId="ADAL" clId="{FF919DDD-87BC-2C46-9B38-A82B1C749C83}" dt="2022-08-18T17:49:42.230" v="4429" actId="478"/>
          <ac:spMkLst>
            <pc:docMk/>
            <pc:sldMk cId="1761510866" sldId="1203"/>
            <ac:spMk id="94" creationId="{A3EE5CD7-E8F0-2F4B-B766-7EC8F235C30A}"/>
          </ac:spMkLst>
        </pc:spChg>
        <pc:spChg chg="mod">
          <ac:chgData name="Aizhan Kassymova" userId="116eda05-19b7-4ab1-b111-75ad639c04ed" providerId="ADAL" clId="{FF919DDD-87BC-2C46-9B38-A82B1C749C83}" dt="2022-08-18T17:52:33.460" v="4557" actId="1038"/>
          <ac:spMkLst>
            <pc:docMk/>
            <pc:sldMk cId="1761510866" sldId="1203"/>
            <ac:spMk id="95" creationId="{71EB8016-A1DB-1C48-954C-FFBE5CF06DD6}"/>
          </ac:spMkLst>
        </pc:spChg>
        <pc:spChg chg="mod">
          <ac:chgData name="Aizhan Kassymova" userId="116eda05-19b7-4ab1-b111-75ad639c04ed" providerId="ADAL" clId="{FF919DDD-87BC-2C46-9B38-A82B1C749C83}" dt="2022-08-18T17:52:51.725" v="4567" actId="20577"/>
          <ac:spMkLst>
            <pc:docMk/>
            <pc:sldMk cId="1761510866" sldId="1203"/>
            <ac:spMk id="96" creationId="{A4AA77C6-3CD5-F642-BD90-B898C462C724}"/>
          </ac:spMkLst>
        </pc:spChg>
        <pc:spChg chg="mod">
          <ac:chgData name="Aizhan Kassymova" userId="116eda05-19b7-4ab1-b111-75ad639c04ed" providerId="ADAL" clId="{FF919DDD-87BC-2C46-9B38-A82B1C749C83}" dt="2022-08-18T17:54:05.460" v="4642" actId="1035"/>
          <ac:spMkLst>
            <pc:docMk/>
            <pc:sldMk cId="1761510866" sldId="1203"/>
            <ac:spMk id="98" creationId="{CF922213-3DD4-4C4D-B198-ADF3A29EDBE7}"/>
          </ac:spMkLst>
        </pc:spChg>
        <pc:spChg chg="mod">
          <ac:chgData name="Aizhan Kassymova" userId="116eda05-19b7-4ab1-b111-75ad639c04ed" providerId="ADAL" clId="{FF919DDD-87BC-2C46-9B38-A82B1C749C83}" dt="2022-08-18T17:58:14.310" v="4808" actId="1076"/>
          <ac:spMkLst>
            <pc:docMk/>
            <pc:sldMk cId="1761510866" sldId="1203"/>
            <ac:spMk id="99" creationId="{0BC58028-06B7-1A4E-8510-AE6EC1534B60}"/>
          </ac:spMkLst>
        </pc:spChg>
        <pc:spChg chg="mod">
          <ac:chgData name="Aizhan Kassymova" userId="116eda05-19b7-4ab1-b111-75ad639c04ed" providerId="ADAL" clId="{FF919DDD-87BC-2C46-9B38-A82B1C749C83}" dt="2022-08-18T18:02:57.115" v="4999" actId="1076"/>
          <ac:spMkLst>
            <pc:docMk/>
            <pc:sldMk cId="1761510866" sldId="1203"/>
            <ac:spMk id="102" creationId="{26B4BE77-FB6F-AB48-BDB1-C2E23D5564F9}"/>
          </ac:spMkLst>
        </pc:spChg>
        <pc:spChg chg="mod">
          <ac:chgData name="Aizhan Kassymova" userId="116eda05-19b7-4ab1-b111-75ad639c04ed" providerId="ADAL" clId="{FF919DDD-87BC-2C46-9B38-A82B1C749C83}" dt="2022-08-18T18:03:35.290" v="5004" actId="20577"/>
          <ac:spMkLst>
            <pc:docMk/>
            <pc:sldMk cId="1761510866" sldId="1203"/>
            <ac:spMk id="103" creationId="{8DAB804F-166B-0D4B-8089-4B58E3A0811F}"/>
          </ac:spMkLst>
        </pc:spChg>
        <pc:spChg chg="mod">
          <ac:chgData name="Aizhan Kassymova" userId="116eda05-19b7-4ab1-b111-75ad639c04ed" providerId="ADAL" clId="{FF919DDD-87BC-2C46-9B38-A82B1C749C83}" dt="2022-08-18T18:02:24.679" v="4995" actId="255"/>
          <ac:spMkLst>
            <pc:docMk/>
            <pc:sldMk cId="1761510866" sldId="1203"/>
            <ac:spMk id="107" creationId="{C1196D10-63E5-F146-A338-FB6B53C00F42}"/>
          </ac:spMkLst>
        </pc:spChg>
        <pc:spChg chg="mod">
          <ac:chgData name="Aizhan Kassymova" userId="116eda05-19b7-4ab1-b111-75ad639c04ed" providerId="ADAL" clId="{FF919DDD-87BC-2C46-9B38-A82B1C749C83}" dt="2022-08-18T18:01:51.843" v="4993" actId="255"/>
          <ac:spMkLst>
            <pc:docMk/>
            <pc:sldMk cId="1761510866" sldId="1203"/>
            <ac:spMk id="108" creationId="{62087231-CA89-9F46-9993-D5CE4726B8FD}"/>
          </ac:spMkLst>
        </pc:spChg>
        <pc:spChg chg="mod">
          <ac:chgData name="Aizhan Kassymova" userId="116eda05-19b7-4ab1-b111-75ad639c04ed" providerId="ADAL" clId="{FF919DDD-87BC-2C46-9B38-A82B1C749C83}" dt="2022-08-18T17:59:07.759" v="4862" actId="1076"/>
          <ac:spMkLst>
            <pc:docMk/>
            <pc:sldMk cId="1761510866" sldId="1203"/>
            <ac:spMk id="109" creationId="{CE090396-5F4D-6E4E-AA9C-2778A62E73B2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110" creationId="{7103D547-1AEC-9743-8B26-22B579AF1CE1}"/>
          </ac:spMkLst>
        </pc:spChg>
        <pc:spChg chg="mod">
          <ac:chgData name="Aizhan Kassymova" userId="116eda05-19b7-4ab1-b111-75ad639c04ed" providerId="ADAL" clId="{FF919DDD-87BC-2C46-9B38-A82B1C749C83}" dt="2022-08-18T17:59:51.117" v="4863"/>
          <ac:spMkLst>
            <pc:docMk/>
            <pc:sldMk cId="1761510866" sldId="1203"/>
            <ac:spMk id="111" creationId="{AF202832-D8A0-CC44-AEC9-474E90CA4102}"/>
          </ac:spMkLst>
        </pc:spChg>
        <pc:spChg chg="add mod">
          <ac:chgData name="Aizhan Kassymova" userId="116eda05-19b7-4ab1-b111-75ad639c04ed" providerId="ADAL" clId="{FF919DDD-87BC-2C46-9B38-A82B1C749C83}" dt="2022-08-18T17:49:42.639" v="4430"/>
          <ac:spMkLst>
            <pc:docMk/>
            <pc:sldMk cId="1761510866" sldId="1203"/>
            <ac:spMk id="116" creationId="{36767D5F-44D2-9BFD-7AF3-7F9BB1B08CC2}"/>
          </ac:spMkLst>
        </pc:spChg>
        <pc:spChg chg="mod">
          <ac:chgData name="Aizhan Kassymova" userId="116eda05-19b7-4ab1-b111-75ad639c04ed" providerId="ADAL" clId="{FF919DDD-87BC-2C46-9B38-A82B1C749C83}" dt="2022-08-18T18:04:46.328" v="5045" actId="20577"/>
          <ac:spMkLst>
            <pc:docMk/>
            <pc:sldMk cId="1761510866" sldId="1203"/>
            <ac:spMk id="119" creationId="{C0762B76-1537-D346-8718-8BAF6E1F14E0}"/>
          </ac:spMkLst>
        </pc:spChg>
        <pc:spChg chg="mod">
          <ac:chgData name="Aizhan Kassymova" userId="116eda05-19b7-4ab1-b111-75ad639c04ed" providerId="ADAL" clId="{FF919DDD-87BC-2C46-9B38-A82B1C749C83}" dt="2022-08-18T18:02:31.858" v="4996" actId="255"/>
          <ac:spMkLst>
            <pc:docMk/>
            <pc:sldMk cId="1761510866" sldId="1203"/>
            <ac:spMk id="125" creationId="{5CEFBFE2-D6C5-6C4B-85CD-C2B1704479E4}"/>
          </ac:spMkLst>
        </pc:spChg>
        <pc:grpChg chg="mod">
          <ac:chgData name="Aizhan Kassymova" userId="116eda05-19b7-4ab1-b111-75ad639c04ed" providerId="ADAL" clId="{FF919DDD-87BC-2C46-9B38-A82B1C749C83}" dt="2022-08-18T18:03:23.453" v="5002" actId="20578"/>
          <ac:grpSpMkLst>
            <pc:docMk/>
            <pc:sldMk cId="1761510866" sldId="1203"/>
            <ac:grpSpMk id="18" creationId="{A2C55822-331C-DB41-AB07-59E5BF177405}"/>
          </ac:grpSpMkLst>
        </pc:grpChg>
        <pc:grpChg chg="mod">
          <ac:chgData name="Aizhan Kassymova" userId="116eda05-19b7-4ab1-b111-75ad639c04ed" providerId="ADAL" clId="{FF919DDD-87BC-2C46-9B38-A82B1C749C83}" dt="2022-08-18T18:03:23.453" v="5002" actId="20578"/>
          <ac:grpSpMkLst>
            <pc:docMk/>
            <pc:sldMk cId="1761510866" sldId="1203"/>
            <ac:grpSpMk id="21" creationId="{EDC6B1EF-A64F-C94C-81C5-7457A0FFD99A}"/>
          </ac:grpSpMkLst>
        </pc:grpChg>
        <pc:grpChg chg="mod">
          <ac:chgData name="Aizhan Kassymova" userId="116eda05-19b7-4ab1-b111-75ad639c04ed" providerId="ADAL" clId="{FF919DDD-87BC-2C46-9B38-A82B1C749C83}" dt="2022-08-18T17:59:51.117" v="4863"/>
          <ac:grpSpMkLst>
            <pc:docMk/>
            <pc:sldMk cId="1761510866" sldId="1203"/>
            <ac:grpSpMk id="115" creationId="{25F3ABB6-FC22-8E45-923B-C272F3E47C12}"/>
          </ac:grpSpMkLst>
        </pc:grpChg>
        <pc:cxnChg chg="mod">
          <ac:chgData name="Aizhan Kassymova" userId="116eda05-19b7-4ab1-b111-75ad639c04ed" providerId="ADAL" clId="{FF919DDD-87BC-2C46-9B38-A82B1C749C83}" dt="2022-08-18T17:58:14.310" v="4808" actId="1076"/>
          <ac:cxnSpMkLst>
            <pc:docMk/>
            <pc:sldMk cId="1761510866" sldId="1203"/>
            <ac:cxnSpMk id="7" creationId="{163A6281-16AF-5F4C-91CB-DC46FB513501}"/>
          </ac:cxnSpMkLst>
        </pc:cxnChg>
        <pc:cxnChg chg="mod">
          <ac:chgData name="Aizhan Kassymova" userId="116eda05-19b7-4ab1-b111-75ad639c04ed" providerId="ADAL" clId="{FF919DDD-87BC-2C46-9B38-A82B1C749C83}" dt="2022-08-18T17:59:07.759" v="4862" actId="1076"/>
          <ac:cxnSpMkLst>
            <pc:docMk/>
            <pc:sldMk cId="1761510866" sldId="1203"/>
            <ac:cxnSpMk id="101" creationId="{4F87AC36-0055-DB45-A995-89129C5BB34A}"/>
          </ac:cxnSpMkLst>
        </pc:cxnChg>
        <pc:cxnChg chg="mod">
          <ac:chgData name="Aizhan Kassymova" userId="116eda05-19b7-4ab1-b111-75ad639c04ed" providerId="ADAL" clId="{FF919DDD-87BC-2C46-9B38-A82B1C749C83}" dt="2022-08-18T18:05:05.603" v="5046" actId="1076"/>
          <ac:cxnSpMkLst>
            <pc:docMk/>
            <pc:sldMk cId="1761510866" sldId="1203"/>
            <ac:cxnSpMk id="127" creationId="{C6493B77-D766-824F-B26A-A73B9CE92231}"/>
          </ac:cxnSpMkLst>
        </pc:cxnChg>
      </pc:sldChg>
      <pc:sldChg chg="addSp delSp modSp add mod modAnim modNotesTx">
        <pc:chgData name="Aizhan Kassymova" userId="116eda05-19b7-4ab1-b111-75ad639c04ed" providerId="ADAL" clId="{FF919DDD-87BC-2C46-9B38-A82B1C749C83}" dt="2022-08-19T09:36:41.624" v="9661" actId="20577"/>
        <pc:sldMkLst>
          <pc:docMk/>
          <pc:sldMk cId="1126760312" sldId="1204"/>
        </pc:sldMkLst>
        <pc:spChg chg="mod">
          <ac:chgData name="Aizhan Kassymova" userId="116eda05-19b7-4ab1-b111-75ad639c04ed" providerId="ADAL" clId="{FF919DDD-87BC-2C46-9B38-A82B1C749C83}" dt="2022-08-18T17:23:05.218" v="3535" actId="27636"/>
          <ac:spMkLst>
            <pc:docMk/>
            <pc:sldMk cId="1126760312" sldId="120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29:02.048" v="3629" actId="1076"/>
          <ac:spMkLst>
            <pc:docMk/>
            <pc:sldMk cId="1126760312" sldId="1204"/>
            <ac:spMk id="8" creationId="{62219A32-C5B7-4A41-B560-B3B62A39F92F}"/>
          </ac:spMkLst>
        </pc:spChg>
        <pc:spChg chg="del">
          <ac:chgData name="Aizhan Kassymova" userId="116eda05-19b7-4ab1-b111-75ad639c04ed" providerId="ADAL" clId="{FF919DDD-87BC-2C46-9B38-A82B1C749C83}" dt="2022-08-18T17:29:16.216" v="3632" actId="478"/>
          <ac:spMkLst>
            <pc:docMk/>
            <pc:sldMk cId="1126760312" sldId="1204"/>
            <ac:spMk id="9" creationId="{BA1AE1C8-34DA-8649-8588-05545644E513}"/>
          </ac:spMkLst>
        </pc:spChg>
        <pc:spChg chg="mod">
          <ac:chgData name="Aizhan Kassymova" userId="116eda05-19b7-4ab1-b111-75ad639c04ed" providerId="ADAL" clId="{FF919DDD-87BC-2C46-9B38-A82B1C749C83}" dt="2022-08-18T17:28:51.035" v="3628" actId="313"/>
          <ac:spMkLst>
            <pc:docMk/>
            <pc:sldMk cId="1126760312" sldId="1204"/>
            <ac:spMk id="10" creationId="{C21F0D09-350B-0D4B-B0F1-02B4E8F5DB35}"/>
          </ac:spMkLst>
        </pc:spChg>
        <pc:spChg chg="add mod">
          <ac:chgData name="Aizhan Kassymova" userId="116eda05-19b7-4ab1-b111-75ad639c04ed" providerId="ADAL" clId="{FF919DDD-87BC-2C46-9B38-A82B1C749C83}" dt="2022-08-18T17:29:16.862" v="3633"/>
          <ac:spMkLst>
            <pc:docMk/>
            <pc:sldMk cId="1126760312" sldId="1204"/>
            <ac:spMk id="11" creationId="{94CEC709-8291-0670-AE02-DC0A16200C03}"/>
          </ac:spMkLst>
        </pc:spChg>
        <pc:spChg chg="mod">
          <ac:chgData name="Aizhan Kassymova" userId="116eda05-19b7-4ab1-b111-75ad639c04ed" providerId="ADAL" clId="{FF919DDD-87BC-2C46-9B38-A82B1C749C83}" dt="2022-08-18T17:28:46.964" v="3627" actId="313"/>
          <ac:spMkLst>
            <pc:docMk/>
            <pc:sldMk cId="1126760312" sldId="1204"/>
            <ac:spMk id="42" creationId="{709A56B0-0263-BE46-AEA5-8771DC7625B6}"/>
          </ac:spMkLst>
        </pc:spChg>
        <pc:grpChg chg="mod">
          <ac:chgData name="Aizhan Kassymova" userId="116eda05-19b7-4ab1-b111-75ad639c04ed" providerId="ADAL" clId="{FF919DDD-87BC-2C46-9B38-A82B1C749C83}" dt="2022-08-18T17:29:02.048" v="3629" actId="1076"/>
          <ac:grpSpMkLst>
            <pc:docMk/>
            <pc:sldMk cId="1126760312" sldId="1204"/>
            <ac:grpSpMk id="3" creationId="{67B4DB3B-FB87-7B42-8ADE-E098B4B1CDD9}"/>
          </ac:grpSpMkLst>
        </pc:grpChg>
        <pc:picChg chg="mod">
          <ac:chgData name="Aizhan Kassymova" userId="116eda05-19b7-4ab1-b111-75ad639c04ed" providerId="ADAL" clId="{FF919DDD-87BC-2C46-9B38-A82B1C749C83}" dt="2022-08-18T17:29:02.048" v="3629" actId="1076"/>
          <ac:picMkLst>
            <pc:docMk/>
            <pc:sldMk cId="1126760312" sldId="1204"/>
            <ac:picMk id="7170" creationId="{78FD9079-5EFC-D744-A2EF-B55FD834CA4A}"/>
          </ac:picMkLst>
        </pc:picChg>
      </pc:sldChg>
      <pc:sldChg chg="addSp delSp modSp add mod">
        <pc:chgData name="Aizhan Kassymova" userId="116eda05-19b7-4ab1-b111-75ad639c04ed" providerId="ADAL" clId="{FF919DDD-87BC-2C46-9B38-A82B1C749C83}" dt="2022-08-18T17:32:47.062" v="3831" actId="1035"/>
        <pc:sldMkLst>
          <pc:docMk/>
          <pc:sldMk cId="3641842256" sldId="1205"/>
        </pc:sldMkLst>
        <pc:spChg chg="mod">
          <ac:chgData name="Aizhan Kassymova" userId="116eda05-19b7-4ab1-b111-75ad639c04ed" providerId="ADAL" clId="{FF919DDD-87BC-2C46-9B38-A82B1C749C83}" dt="2022-08-18T17:31:45.854" v="3747" actId="20577"/>
          <ac:spMkLst>
            <pc:docMk/>
            <pc:sldMk cId="3641842256" sldId="1205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32:16.810" v="3788" actId="20577"/>
          <ac:spMkLst>
            <pc:docMk/>
            <pc:sldMk cId="3641842256" sldId="1205"/>
            <ac:spMk id="67" creationId="{26B25746-91F9-5D4A-8F0C-823F1140A003}"/>
          </ac:spMkLst>
        </pc:spChg>
        <pc:spChg chg="mod">
          <ac:chgData name="Aizhan Kassymova" userId="116eda05-19b7-4ab1-b111-75ad639c04ed" providerId="ADAL" clId="{FF919DDD-87BC-2C46-9B38-A82B1C749C83}" dt="2022-08-18T17:32:47.062" v="3831" actId="1035"/>
          <ac:spMkLst>
            <pc:docMk/>
            <pc:sldMk cId="3641842256" sldId="1205"/>
            <ac:spMk id="73" creationId="{FA80C9CA-4B40-8840-B931-9FF9ACFD24EF}"/>
          </ac:spMkLst>
        </pc:spChg>
        <pc:spChg chg="mod">
          <ac:chgData name="Aizhan Kassymova" userId="116eda05-19b7-4ab1-b111-75ad639c04ed" providerId="ADAL" clId="{FF919DDD-87BC-2C46-9B38-A82B1C749C83}" dt="2022-08-18T17:32:47.062" v="3831" actId="1035"/>
          <ac:spMkLst>
            <pc:docMk/>
            <pc:sldMk cId="3641842256" sldId="1205"/>
            <ac:spMk id="74" creationId="{521CFB86-2E9D-B149-847B-A167F4F8FCE1}"/>
          </ac:spMkLst>
        </pc:spChg>
        <pc:spChg chg="mod">
          <ac:chgData name="Aizhan Kassymova" userId="116eda05-19b7-4ab1-b111-75ad639c04ed" providerId="ADAL" clId="{FF919DDD-87BC-2C46-9B38-A82B1C749C83}" dt="2022-08-18T17:32:06.902" v="3776" actId="1037"/>
          <ac:spMkLst>
            <pc:docMk/>
            <pc:sldMk cId="3641842256" sldId="1205"/>
            <ac:spMk id="101" creationId="{EA3FA186-38E3-E24B-80CE-CDFC5DF36C2A}"/>
          </ac:spMkLst>
        </pc:spChg>
        <pc:spChg chg="mod">
          <ac:chgData name="Aizhan Kassymova" userId="116eda05-19b7-4ab1-b111-75ad639c04ed" providerId="ADAL" clId="{FF919DDD-87BC-2C46-9B38-A82B1C749C83}" dt="2022-08-18T17:32:06.902" v="3776" actId="1037"/>
          <ac:spMkLst>
            <pc:docMk/>
            <pc:sldMk cId="3641842256" sldId="1205"/>
            <ac:spMk id="102" creationId="{237CD0D2-3CD0-9E45-8D08-0B39FC58CB38}"/>
          </ac:spMkLst>
        </pc:spChg>
        <pc:spChg chg="mod">
          <ac:chgData name="Aizhan Kassymova" userId="116eda05-19b7-4ab1-b111-75ad639c04ed" providerId="ADAL" clId="{FF919DDD-87BC-2C46-9B38-A82B1C749C83}" dt="2022-08-18T17:32:27.252" v="3800" actId="20577"/>
          <ac:spMkLst>
            <pc:docMk/>
            <pc:sldMk cId="3641842256" sldId="1205"/>
            <ac:spMk id="106" creationId="{8ED6243F-D34F-6848-8B35-66C2A258A3B6}"/>
          </ac:spMkLst>
        </pc:spChg>
        <pc:spChg chg="del">
          <ac:chgData name="Aizhan Kassymova" userId="116eda05-19b7-4ab1-b111-75ad639c04ed" providerId="ADAL" clId="{FF919DDD-87BC-2C46-9B38-A82B1C749C83}" dt="2022-08-18T17:29:26.479" v="3636" actId="478"/>
          <ac:spMkLst>
            <pc:docMk/>
            <pc:sldMk cId="3641842256" sldId="1205"/>
            <ac:spMk id="119" creationId="{7A5F6544-E291-2540-84CA-0893797A7FD8}"/>
          </ac:spMkLst>
        </pc:spChg>
        <pc:spChg chg="add mod">
          <ac:chgData name="Aizhan Kassymova" userId="116eda05-19b7-4ab1-b111-75ad639c04ed" providerId="ADAL" clId="{FF919DDD-87BC-2C46-9B38-A82B1C749C83}" dt="2022-08-18T17:29:26.997" v="3637"/>
          <ac:spMkLst>
            <pc:docMk/>
            <pc:sldMk cId="3641842256" sldId="1205"/>
            <ac:spMk id="122" creationId="{782B9BC3-9E7F-EE5B-3B10-1451BA4C34C4}"/>
          </ac:spMkLst>
        </pc:spChg>
        <pc:grpChg chg="mod">
          <ac:chgData name="Aizhan Kassymova" userId="116eda05-19b7-4ab1-b111-75ad639c04ed" providerId="ADAL" clId="{FF919DDD-87BC-2C46-9B38-A82B1C749C83}" dt="2022-08-18T17:32:47.062" v="3831" actId="1035"/>
          <ac:grpSpMkLst>
            <pc:docMk/>
            <pc:sldMk cId="3641842256" sldId="1205"/>
            <ac:grpSpMk id="72" creationId="{56EFCAB8-B7AF-164A-9F92-8EACFBDEB179}"/>
          </ac:grpSpMkLst>
        </pc:grpChg>
        <pc:grpChg chg="mod">
          <ac:chgData name="Aizhan Kassymova" userId="116eda05-19b7-4ab1-b111-75ad639c04ed" providerId="ADAL" clId="{FF919DDD-87BC-2C46-9B38-A82B1C749C83}" dt="2022-08-18T17:32:06.902" v="3776" actId="1037"/>
          <ac:grpSpMkLst>
            <pc:docMk/>
            <pc:sldMk cId="3641842256" sldId="1205"/>
            <ac:grpSpMk id="100" creationId="{7781A61F-1C88-6E46-96AB-268CBADE4526}"/>
          </ac:grpSpMkLst>
        </pc:grpChg>
      </pc:sldChg>
      <pc:sldChg chg="add del">
        <pc:chgData name="Aizhan Kassymova" userId="116eda05-19b7-4ab1-b111-75ad639c04ed" providerId="ADAL" clId="{FF919DDD-87BC-2C46-9B38-A82B1C749C83}" dt="2022-08-19T09:42:07.656" v="9665" actId="2696"/>
        <pc:sldMkLst>
          <pc:docMk/>
          <pc:sldMk cId="2622193181" sldId="1206"/>
        </pc:sldMkLst>
      </pc:sldChg>
      <pc:sldChg chg="add del">
        <pc:chgData name="Aizhan Kassymova" userId="116eda05-19b7-4ab1-b111-75ad639c04ed" providerId="ADAL" clId="{FF919DDD-87BC-2C46-9B38-A82B1C749C83}" dt="2022-08-19T09:42:09.390" v="9667" actId="2696"/>
        <pc:sldMkLst>
          <pc:docMk/>
          <pc:sldMk cId="1070888412" sldId="1207"/>
        </pc:sldMkLst>
      </pc:sldChg>
      <pc:sldChg chg="add del">
        <pc:chgData name="Aizhan Kassymova" userId="116eda05-19b7-4ab1-b111-75ad639c04ed" providerId="ADAL" clId="{FF919DDD-87BC-2C46-9B38-A82B1C749C83}" dt="2022-08-19T09:42:10.610" v="9669" actId="2696"/>
        <pc:sldMkLst>
          <pc:docMk/>
          <pc:sldMk cId="1022194691" sldId="1208"/>
        </pc:sldMkLst>
      </pc:sldChg>
      <pc:sldChg chg="add del">
        <pc:chgData name="Aizhan Kassymova" userId="116eda05-19b7-4ab1-b111-75ad639c04ed" providerId="ADAL" clId="{FF919DDD-87BC-2C46-9B38-A82B1C749C83}" dt="2022-08-19T09:42:13.470" v="9673" actId="2696"/>
        <pc:sldMkLst>
          <pc:docMk/>
          <pc:sldMk cId="762754058" sldId="1209"/>
        </pc:sldMkLst>
      </pc:sldChg>
      <pc:sldChg chg="add del">
        <pc:chgData name="Aizhan Kassymova" userId="116eda05-19b7-4ab1-b111-75ad639c04ed" providerId="ADAL" clId="{FF919DDD-87BC-2C46-9B38-A82B1C749C83}" dt="2022-08-19T09:42:14.125" v="9674" actId="2696"/>
        <pc:sldMkLst>
          <pc:docMk/>
          <pc:sldMk cId="2993906901" sldId="1210"/>
        </pc:sldMkLst>
      </pc:sldChg>
      <pc:sldChg chg="add del">
        <pc:chgData name="Aizhan Kassymova" userId="116eda05-19b7-4ab1-b111-75ad639c04ed" providerId="ADAL" clId="{FF919DDD-87BC-2C46-9B38-A82B1C749C83}" dt="2022-08-19T09:42:14.707" v="9675" actId="2696"/>
        <pc:sldMkLst>
          <pc:docMk/>
          <pc:sldMk cId="2690081605" sldId="1211"/>
        </pc:sldMkLst>
      </pc:sldChg>
      <pc:sldChg chg="add del">
        <pc:chgData name="Aizhan Kassymova" userId="116eda05-19b7-4ab1-b111-75ad639c04ed" providerId="ADAL" clId="{FF919DDD-87BC-2C46-9B38-A82B1C749C83}" dt="2022-08-19T09:42:15.219" v="9676" actId="2696"/>
        <pc:sldMkLst>
          <pc:docMk/>
          <pc:sldMk cId="2261465745" sldId="1212"/>
        </pc:sldMkLst>
      </pc:sldChg>
      <pc:sldChg chg="add del">
        <pc:chgData name="Aizhan Kassymova" userId="116eda05-19b7-4ab1-b111-75ad639c04ed" providerId="ADAL" clId="{FF919DDD-87BC-2C46-9B38-A82B1C749C83}" dt="2022-08-02T17:30:32.532" v="151" actId="2696"/>
        <pc:sldMkLst>
          <pc:docMk/>
          <pc:sldMk cId="3275589880" sldId="1213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06:21:16.477" v="9276" actId="20577"/>
        <pc:sldMkLst>
          <pc:docMk/>
          <pc:sldMk cId="564278734" sldId="1214"/>
        </pc:sldMkLst>
        <pc:spChg chg="mod">
          <ac:chgData name="Aizhan Kassymova" userId="116eda05-19b7-4ab1-b111-75ad639c04ed" providerId="ADAL" clId="{FF919DDD-87BC-2C46-9B38-A82B1C749C83}" dt="2022-08-02T17:32:08.482" v="161"/>
          <ac:spMkLst>
            <pc:docMk/>
            <pc:sldMk cId="564278734" sldId="1214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0:55.206" v="297" actId="478"/>
          <ac:spMkLst>
            <pc:docMk/>
            <pc:sldMk cId="564278734" sldId="1214"/>
            <ac:spMk id="85" creationId="{ADF8FD71-EE62-D045-9E44-162D8557969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88" creationId="{FD66405D-8423-146C-D268-76ABB87CEE9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1" creationId="{8DF95936-7F6B-B5D1-CEFD-2656BC59FB6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5" creationId="{F309429E-73A3-149D-69D9-110CB77C347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6" creationId="{E285547D-31DB-707E-24A9-6B75E727C37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7" creationId="{C02AD3E3-2B48-BE94-4B2A-6E4A786DC82C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06" creationId="{13F15D7D-8DF5-074E-8E4A-949588FE171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1" creationId="{6442D484-A147-0878-1F97-4D30C636212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4" creationId="{64ECCCA4-DCBB-A236-4649-F7B09E143EB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5" creationId="{4FEEE10B-5C9A-4BBA-EA75-19A94FEF140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69" creationId="{8661CADC-FB3E-B90E-7FE0-67F3327A680A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0" creationId="{E35E706D-2049-4A6F-8A00-2AA6DDE32DE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1" creationId="{56659252-033E-480B-7011-BCB668F683F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2" creationId="{6D11B320-972C-0F6A-5FD4-7D5BBA5ED61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3" creationId="{E4A9961D-0F0E-3A11-37D5-7928038FE3A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4" creationId="{390F6B70-B28A-8E92-255E-718BBCA1E69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5" creationId="{7EBDC1A2-C03E-1BBE-42B3-45F5C7D6B71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6" creationId="{9384BF08-906E-77D7-12E7-044EB8E9784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7" creationId="{8224878C-E30C-2A67-86A0-DD4366D1570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8" creationId="{A83E30D5-E487-AC0B-F271-9515D714290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0" creationId="{0755D32D-B849-9FF2-98B3-E8BFC393AE3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2" creationId="{D8D7E436-8B4F-322D-D8F3-1C707360E31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3" creationId="{1DCB9C8D-7811-17BA-065C-35F161FE185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5" creationId="{E8E25949-8425-AA74-8C16-0B8A092DAA0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7" creationId="{E23F91A4-75D6-4678-1D78-2628F76088A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8" creationId="{B9B6D40A-61B3-E546-4A20-44376056E78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9" creationId="{040D09C4-20F3-37D1-7AD5-1C97D412043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0" creationId="{0F0466C6-0089-DCE2-AB60-D58771B7443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1" creationId="{E08FB73D-9E48-23FB-8ACE-D603BFD1032C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2" creationId="{E13314D4-9F0E-D695-DD90-C5635FC9548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3" creationId="{E8CBC96E-AC5D-433A-3AD2-3138C5FA5F6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4" creationId="{653CF475-D95B-20B5-E3F7-78DBEC22333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5" creationId="{9EE9EF4C-E56F-1C2D-B28C-76E36C16E86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6" creationId="{DDFD0455-6AA3-1293-5D0D-327CD8A42F13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7" creationId="{BFA36E50-FEC9-0F08-2497-A37274B6726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8" creationId="{D634B338-4006-4859-694E-D08F5BAC573E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9" creationId="{5A2B119F-174E-2A73-235F-BBA2CE82B8A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0" creationId="{D5712A53-C8F4-F014-7C3E-1C51FF687F63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1" creationId="{5A6446DB-95B2-C046-4B08-36986B0F0B0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2" creationId="{456DD601-5215-8FE1-F1F6-90E1038D15C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3" creationId="{37776901-4575-3E6E-B165-CDB107EB8CF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4" creationId="{32DA72B3-446F-D033-55C4-FD02EEE31AD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5" creationId="{B4091CB2-4C93-5B02-CB68-AC912A830BD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6" creationId="{F797E8AC-0F4B-AC4A-ABE5-65B5CE6CC0C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7" creationId="{9F7B129E-30DC-0876-FB31-A04DAECE88B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9" creationId="{00681DBC-558E-DEE6-7526-BA62E10AF96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10" creationId="{7BB6EC58-C040-85D3-CD16-E7ABD70F4C1E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11" creationId="{B124BEEC-7D30-CC3B-E825-518176A7D46E}"/>
          </ac:spMkLst>
        </pc:spChg>
        <pc:spChg chg="add mod">
          <ac:chgData name="Aizhan Kassymova" userId="116eda05-19b7-4ab1-b111-75ad639c04ed" providerId="ADAL" clId="{FF919DDD-87BC-2C46-9B38-A82B1C749C83}" dt="2022-08-02T17:40:55.504" v="298"/>
          <ac:spMkLst>
            <pc:docMk/>
            <pc:sldMk cId="564278734" sldId="1214"/>
            <ac:spMk id="212" creationId="{E2DF2976-7302-AB98-2067-0CB90114C6F0}"/>
          </ac:spMkLst>
        </pc:spChg>
        <pc:spChg chg="mod">
          <ac:chgData name="Aizhan Kassymova" userId="116eda05-19b7-4ab1-b111-75ad639c04ed" providerId="ADAL" clId="{FF919DDD-87BC-2C46-9B38-A82B1C749C83}" dt="2022-08-02T17:31:49.761" v="155"/>
          <ac:spMkLst>
            <pc:docMk/>
            <pc:sldMk cId="564278734" sldId="1214"/>
            <ac:spMk id="254" creationId="{B694493B-88BF-134F-B1BA-C0BD341D486C}"/>
          </ac:spMkLst>
        </pc:spChg>
        <pc:grpChg chg="del">
          <ac:chgData name="Aizhan Kassymova" userId="116eda05-19b7-4ab1-b111-75ad639c04ed" providerId="ADAL" clId="{FF919DDD-87BC-2C46-9B38-A82B1C749C83}" dt="2022-08-02T17:31:02.468" v="153" actId="478"/>
          <ac:grpSpMkLst>
            <pc:docMk/>
            <pc:sldMk cId="564278734" sldId="1214"/>
            <ac:grpSpMk id="9" creationId="{C7D89CDE-A98B-A64B-A840-9A38508B9B43}"/>
          </ac:grpSpMkLst>
        </pc:grpChg>
        <pc:grpChg chg="mod">
          <ac:chgData name="Aizhan Kassymova" userId="116eda05-19b7-4ab1-b111-75ad639c04ed" providerId="ADAL" clId="{FF919DDD-87BC-2C46-9B38-A82B1C749C83}" dt="2022-08-02T17:31:49.761" v="155"/>
          <ac:grpSpMkLst>
            <pc:docMk/>
            <pc:sldMk cId="564278734" sldId="1214"/>
            <ac:grpSpMk id="16" creationId="{3F910FC6-F569-2147-8E13-9C3CBF349C22}"/>
          </ac:grpSpMkLst>
        </pc:grpChg>
        <pc:grpChg chg="add 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6" creationId="{0C009AC4-CFEE-13FB-2F61-D2D1590065CD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7" creationId="{4185B2F2-4C8F-DD94-0FCC-45A7936AB717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9" creationId="{B796562A-B482-120F-B49F-9476D4C0DA07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90" creationId="{52439B96-E337-D1B7-DBD9-FB11F7370BE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92" creationId="{2B722A0F-13E1-C235-779E-D1A5507525EF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04" creationId="{CB301C34-4D72-4947-DB45-3EE18D0E4228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16" creationId="{4D67EB14-E497-1547-87EB-ED06285D384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0" creationId="{32811798-E6DC-3660-3E9E-7986727DB1C6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5" creationId="{65FBBFFE-5A91-2101-36A0-5277DE57930F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8" creationId="{3EF60A7D-85FE-8719-D8E6-56FBE61446A5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79" creationId="{D56843BA-E06D-D410-03B8-E8436AA19740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1" creationId="{BE150900-6CE4-407C-2034-5BFFC30AB544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4" creationId="{50BFE10D-E98C-C88D-E4CF-FEE4562D6B8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6" creationId="{0DB77C97-AB95-241C-A662-3EDCE48A06E3}"/>
          </ac:grpSpMkLst>
        </pc:grpChg>
        <pc:picChg chg="mod">
          <ac:chgData name="Aizhan Kassymova" userId="116eda05-19b7-4ab1-b111-75ad639c04ed" providerId="ADAL" clId="{FF919DDD-87BC-2C46-9B38-A82B1C749C83}" dt="2022-08-02T17:31:03.132" v="154"/>
          <ac:picMkLst>
            <pc:docMk/>
            <pc:sldMk cId="564278734" sldId="1214"/>
            <ac:picMk id="208" creationId="{1EB6BBFB-D441-28F1-CDFF-838896E6A004}"/>
          </ac:picMkLst>
        </pc:picChg>
        <pc:cxnChg chg="mod">
          <ac:chgData name="Aizhan Kassymova" userId="116eda05-19b7-4ab1-b111-75ad639c04ed" providerId="ADAL" clId="{FF919DDD-87BC-2C46-9B38-A82B1C749C83}" dt="2022-08-02T17:31:49.761" v="155"/>
          <ac:cxnSpMkLst>
            <pc:docMk/>
            <pc:sldMk cId="564278734" sldId="1214"/>
            <ac:cxnSpMk id="10" creationId="{CF6FCEAF-463D-2648-AB33-C825C90C616E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93" creationId="{CFE61610-0FC6-B947-BD3F-1FC1FE720A28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94" creationId="{ACCE1B41-1EBF-048C-1311-60939454E829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12" creationId="{582EF6D1-DDD9-3A83-592B-DC927501E7BD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13" creationId="{C67D0157-0B2A-D06B-72BE-FFBAF837EB5A}"/>
          </ac:cxnSpMkLst>
        </pc:cxnChg>
        <pc:cxnChg chg="mod">
          <ac:chgData name="Aizhan Kassymova" userId="116eda05-19b7-4ab1-b111-75ad639c04ed" providerId="ADAL" clId="{FF919DDD-87BC-2C46-9B38-A82B1C749C83}" dt="2022-08-02T17:31:49.761" v="155"/>
          <ac:cxnSpMkLst>
            <pc:docMk/>
            <pc:sldMk cId="564278734" sldId="1214"/>
            <ac:cxnSpMk id="159" creationId="{E0B021F0-9489-874C-A482-48774A1F4135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1" creationId="{8224DA20-7A61-5852-8671-0DF226034B76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2" creationId="{2CDA63D3-21A3-37B4-1FC5-E194CA7E5637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3" creationId="{E78855B4-FD50-3E38-83F5-12AA3DE38298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4" creationId="{F20DEB61-B418-7A0B-7BD5-6D14B32D9956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6" creationId="{53D92C70-62ED-FA75-03A1-396F1539027A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7" creationId="{305489C7-5E89-E810-C85A-92620C41345F}"/>
          </ac:cxnSpMkLst>
        </pc:cxnChg>
      </pc:sldChg>
      <pc:sldChg chg="addSp delSp modSp add mod modAnim">
        <pc:chgData name="Aizhan Kassymova" userId="116eda05-19b7-4ab1-b111-75ad639c04ed" providerId="ADAL" clId="{FF919DDD-87BC-2C46-9B38-A82B1C749C83}" dt="2022-08-02T17:40:59.587" v="300"/>
        <pc:sldMkLst>
          <pc:docMk/>
          <pc:sldMk cId="3298885533" sldId="1215"/>
        </pc:sldMkLst>
        <pc:spChg chg="mod">
          <ac:chgData name="Aizhan Kassymova" userId="116eda05-19b7-4ab1-b111-75ad639c04ed" providerId="ADAL" clId="{FF919DDD-87BC-2C46-9B38-A82B1C749C83}" dt="2022-08-02T17:32:14.587" v="162"/>
          <ac:spMkLst>
            <pc:docMk/>
            <pc:sldMk cId="3298885533" sldId="1215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0:59.274" v="299" actId="478"/>
          <ac:spMkLst>
            <pc:docMk/>
            <pc:sldMk cId="3298885533" sldId="1215"/>
            <ac:spMk id="87" creationId="{A2229121-4A15-DF44-A869-74D8C822A5F1}"/>
          </ac:spMkLst>
        </pc:spChg>
        <pc:spChg chg="mod">
          <ac:chgData name="Aizhan Kassymova" userId="116eda05-19b7-4ab1-b111-75ad639c04ed" providerId="ADAL" clId="{FF919DDD-87BC-2C46-9B38-A82B1C749C83}" dt="2022-08-02T17:33:20.886" v="167" actId="20577"/>
          <ac:spMkLst>
            <pc:docMk/>
            <pc:sldMk cId="3298885533" sldId="1215"/>
            <ac:spMk id="89" creationId="{910591A5-B3B8-B947-A7F1-BDBD4F667F70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97" creationId="{D31A8E02-CC88-8F19-2855-F63E072731E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1" creationId="{27262931-0D1A-4495-F0F9-01A764732DA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5" creationId="{831103BA-E849-DAB5-A371-A67AAE154A8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6" creationId="{153A5F11-ECAB-B919-E713-D88855499503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59" creationId="{CF39B4DB-766A-A2D7-AC39-7AA8115FE76E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1" creationId="{7C349D8F-3580-B678-1FEB-3433B5421927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2" creationId="{FB160131-693B-2BA4-C6A7-BAB27D8CF2A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5" creationId="{2DC36BC5-8286-8D3D-EEC0-46EFED2EDDE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6" creationId="{8F157A77-2229-AEEA-1AD8-BD73615EB672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7" creationId="{BBEE86D1-1187-8309-8F07-4FEA901C53C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8" creationId="{55E60C49-813A-E94B-C594-5CD8FB022AC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9" creationId="{72DE285D-B378-1258-8131-4AE27A874E3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0" creationId="{F971976F-15B7-E59A-4A7A-611CB6B497C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1" creationId="{8FA66FB6-F797-4EEE-96AF-929C6F37E03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2" creationId="{39F3239F-B15A-4C3C-CC53-FEC8D86F083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3" creationId="{F4D51227-9F8A-10A7-235B-14B5B1E5D6F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4" creationId="{A0063AEF-B6AC-7732-220B-69B75806D4E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5" creationId="{5F22997A-1FDC-5626-7EDE-AE440E4DE86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6" creationId="{D85607BC-BEB2-41B0-9CE4-970437A3EE53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8" creationId="{3DCACF03-4E2B-8695-D18E-F137C518B8C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0" creationId="{A3B82A5C-6EDE-E598-5868-48861739E42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1" creationId="{4C171D5E-6272-DD80-45E7-5B42C6F1C23B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3" creationId="{DEAD7A10-3FC9-FBAC-0867-A6598C80100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5" creationId="{705EDD48-09DB-FBC1-CE61-9DDC6F007B7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6" creationId="{2D036324-5234-E546-8C6F-C6418A882A76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7" creationId="{386411A8-8562-51EE-A691-2DD544D7A8F1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8" creationId="{741216E8-6779-74FA-C8FA-793C498592D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9" creationId="{4C345F6B-C83A-9FA3-4AA1-A91B5F4504D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0" creationId="{D665FAE6-7786-40BC-5249-A21C2B42AF4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1" creationId="{157F737B-901B-46B8-BE67-4C903301A79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2" creationId="{8733C9B9-917E-020E-16B5-E916DCD68561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3" creationId="{575E92DD-81DC-34CA-93C5-9187355CF1C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4" creationId="{C4F3C4A2-D24C-EED3-575B-0B93F591C7F2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5" creationId="{186D11E3-B775-8556-8DB5-847F9BDB9AD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6" creationId="{05720F78-F4B5-8ACA-879D-1B0187CEE309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7" creationId="{E144FC8D-485C-9E78-A3AE-6D2D44215F1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8" creationId="{3B29F296-12B0-30CB-D89F-C2C061684AFB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9" creationId="{20B39FF7-A50D-E13A-A1AF-BBB9032FB7C7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0" creationId="{CA5B8712-96DA-ED27-78A8-C204C36F435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1" creationId="{645ED3C8-74C9-5957-5400-E8711435D93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2" creationId="{7E0A1329-D842-CE2B-6B00-6AD7E0F84F19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3" creationId="{338A0B97-725C-F235-5AB0-AA3747676B1E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4" creationId="{6EDCA294-4898-F7E4-4CF8-AAC08760C9A0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5" creationId="{C331E249-FF48-183C-F24D-39A02ACBB1D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7" creationId="{52AB3329-D6E2-AF27-2EC9-73A2EE4B86E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8" creationId="{2D493B05-1466-F96A-5027-46642A3A4E3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9" creationId="{7A9C4FAA-BC6C-B950-D705-CD05990EF282}"/>
          </ac:spMkLst>
        </pc:spChg>
        <pc:spChg chg="add mod">
          <ac:chgData name="Aizhan Kassymova" userId="116eda05-19b7-4ab1-b111-75ad639c04ed" providerId="ADAL" clId="{FF919DDD-87BC-2C46-9B38-A82B1C749C83}" dt="2022-08-02T17:40:59.587" v="300"/>
          <ac:spMkLst>
            <pc:docMk/>
            <pc:sldMk cId="3298885533" sldId="1215"/>
            <ac:spMk id="220" creationId="{533E8E66-AC54-E228-5383-F351403EEF80}"/>
          </ac:spMkLst>
        </pc:spChg>
        <pc:grpChg chg="del">
          <ac:chgData name="Aizhan Kassymova" userId="116eda05-19b7-4ab1-b111-75ad639c04ed" providerId="ADAL" clId="{FF919DDD-87BC-2C46-9B38-A82B1C749C83}" dt="2022-08-02T17:32:35.524" v="163" actId="478"/>
          <ac:grpSpMkLst>
            <pc:docMk/>
            <pc:sldMk cId="3298885533" sldId="1215"/>
            <ac:grpSpMk id="9" creationId="{C7D89CDE-A98B-A64B-A840-9A38508B9B43}"/>
          </ac:grpSpMkLst>
        </pc:grpChg>
        <pc:grpChg chg="add 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95" creationId="{63C4674F-947F-5BF2-A570-758A2032AC49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96" creationId="{6877A6E9-7DD6-E6BB-1E01-B56323091B71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04" creationId="{C298ECE6-A13C-CD21-56FE-450DB64891B6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06" creationId="{9E03F7B3-3E11-7CDE-245D-E0E0BF94A963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12" creationId="{14BB9F6F-775A-D986-BD16-4986959F8CDA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0" creationId="{965B8B3B-207E-6CA2-E3FD-D186DF9FD230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7" creationId="{564000D3-CA25-3A89-86B5-3A093C931E2D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8" creationId="{9AB5BBF3-0B87-0B23-E787-5D123367EE51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73" creationId="{777CCE48-A02D-BBB2-BD99-251C75A4C0C2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76" creationId="{782E842C-1B79-C09F-91C4-25FF79219927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87" creationId="{62182138-60EC-DE21-4CE1-401C0A894563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89" creationId="{981B063A-32C1-C36F-DA05-61F4F391A465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92" creationId="{0C03839D-E977-87AC-9215-D29A328B114E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94" creationId="{3C0D9B1C-D572-D7B2-6600-8D9FF3AF3F4B}"/>
          </ac:grpSpMkLst>
        </pc:grpChg>
        <pc:picChg chg="mod">
          <ac:chgData name="Aizhan Kassymova" userId="116eda05-19b7-4ab1-b111-75ad639c04ed" providerId="ADAL" clId="{FF919DDD-87BC-2C46-9B38-A82B1C749C83}" dt="2022-08-02T17:32:42.231" v="165" actId="166"/>
          <ac:picMkLst>
            <pc:docMk/>
            <pc:sldMk cId="3298885533" sldId="1215"/>
            <ac:picMk id="92" creationId="{60AABE17-DADA-B14B-B0C4-01EC1B9C6813}"/>
          </ac:picMkLst>
        </pc:picChg>
        <pc:picChg chg="mod">
          <ac:chgData name="Aizhan Kassymova" userId="116eda05-19b7-4ab1-b111-75ad639c04ed" providerId="ADAL" clId="{FF919DDD-87BC-2C46-9B38-A82B1C749C83}" dt="2022-08-02T17:32:35.981" v="164"/>
          <ac:picMkLst>
            <pc:docMk/>
            <pc:sldMk cId="3298885533" sldId="1215"/>
            <ac:picMk id="216" creationId="{FEE727C7-329F-73A1-E742-1E21A766D4CA}"/>
          </ac:picMkLst>
        </pc:pic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13" creationId="{94EA0779-C698-B1D6-BE51-5718B084744F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14" creationId="{081EEE5A-33F8-7758-E593-090D3A6F6BFA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3" creationId="{5BA73B5F-D478-9CE7-30AE-9ED9001F650C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4" creationId="{1FBC90CC-2491-C574-1EEF-F66E0106E109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9" creationId="{617BF95F-3670-3110-6E2E-CC6255AD0703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0" creationId="{83DB58B2-AF9C-E162-0662-9D3072D391B9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1" creationId="{64B28107-7BB2-4AAD-CEB0-FD89F4AE804F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2" creationId="{042EBD43-E7CF-C0C8-E4ED-D9240A15B40D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4" creationId="{53D01163-9DDC-30F0-7644-C1FD2DE495E4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5" creationId="{6BAFCE3C-059A-31F1-7273-4D2E17EC9355}"/>
          </ac:cxnSpMkLst>
        </pc:cxnChg>
      </pc:sldChg>
      <pc:sldChg chg="addSp delSp modSp add mod">
        <pc:chgData name="Aizhan Kassymova" userId="116eda05-19b7-4ab1-b111-75ad639c04ed" providerId="ADAL" clId="{FF919DDD-87BC-2C46-9B38-A82B1C749C83}" dt="2022-08-18T19:33:41.305" v="8742" actId="1076"/>
        <pc:sldMkLst>
          <pc:docMk/>
          <pc:sldMk cId="450562008" sldId="1216"/>
        </pc:sldMkLst>
        <pc:spChg chg="mod">
          <ac:chgData name="Aizhan Kassymova" userId="116eda05-19b7-4ab1-b111-75ad639c04ed" providerId="ADAL" clId="{FF919DDD-87BC-2C46-9B38-A82B1C749C83}" dt="2022-08-18T19:28:47.461" v="8451" actId="20577"/>
          <ac:spMkLst>
            <pc:docMk/>
            <pc:sldMk cId="450562008" sldId="121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28.815" v="7575" actId="478"/>
          <ac:spMkLst>
            <pc:docMk/>
            <pc:sldMk cId="450562008" sldId="1216"/>
            <ac:spMk id="69" creationId="{173A9DD9-82B1-6E42-88A8-6C0B706AA496}"/>
          </ac:spMkLst>
        </pc:spChg>
        <pc:spChg chg="add mod">
          <ac:chgData name="Aizhan Kassymova" userId="116eda05-19b7-4ab1-b111-75ad639c04ed" providerId="ADAL" clId="{FF919DDD-87BC-2C46-9B38-A82B1C749C83}" dt="2022-08-18T19:12:29.344" v="7576"/>
          <ac:spMkLst>
            <pc:docMk/>
            <pc:sldMk cId="450562008" sldId="1216"/>
            <ac:spMk id="70" creationId="{3E8A544E-B17E-2D8E-2FEF-63EF5996D6AC}"/>
          </ac:spMkLst>
        </pc:spChg>
        <pc:spChg chg="mod">
          <ac:chgData name="Aizhan Kassymova" userId="116eda05-19b7-4ab1-b111-75ad639c04ed" providerId="ADAL" clId="{FF919DDD-87BC-2C46-9B38-A82B1C749C83}" dt="2022-08-18T19:33:41.305" v="8742" actId="1076"/>
          <ac:spMkLst>
            <pc:docMk/>
            <pc:sldMk cId="450562008" sldId="1216"/>
            <ac:spMk id="211" creationId="{1C578050-76D7-774F-8B1E-4F455216E94E}"/>
          </ac:spMkLst>
        </pc:spChg>
        <pc:spChg chg="mod">
          <ac:chgData name="Aizhan Kassymova" userId="116eda05-19b7-4ab1-b111-75ad639c04ed" providerId="ADAL" clId="{FF919DDD-87BC-2C46-9B38-A82B1C749C83}" dt="2022-08-18T19:29:13.125" v="8492" actId="1038"/>
          <ac:spMkLst>
            <pc:docMk/>
            <pc:sldMk cId="450562008" sldId="1216"/>
            <ac:spMk id="214" creationId="{F0A75C95-49D9-D049-B8FA-C8954515AFD3}"/>
          </ac:spMkLst>
        </pc:spChg>
        <pc:spChg chg="mod">
          <ac:chgData name="Aizhan Kassymova" userId="116eda05-19b7-4ab1-b111-75ad639c04ed" providerId="ADAL" clId="{FF919DDD-87BC-2C46-9B38-A82B1C749C83}" dt="2022-08-18T19:30:36.749" v="8510" actId="20577"/>
          <ac:spMkLst>
            <pc:docMk/>
            <pc:sldMk cId="450562008" sldId="1216"/>
            <ac:spMk id="220" creationId="{51E91065-A73A-7D43-92CF-648D7E78E17F}"/>
          </ac:spMkLst>
        </pc:spChg>
        <pc:spChg chg="mod">
          <ac:chgData name="Aizhan Kassymova" userId="116eda05-19b7-4ab1-b111-75ad639c04ed" providerId="ADAL" clId="{FF919DDD-87BC-2C46-9B38-A82B1C749C83}" dt="2022-08-18T19:30:46.970" v="8515" actId="20577"/>
          <ac:spMkLst>
            <pc:docMk/>
            <pc:sldMk cId="450562008" sldId="1216"/>
            <ac:spMk id="227" creationId="{DB384BF1-67A8-D941-979F-3D776AAC77D8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10:57.771" v="9267" actId="20577"/>
        <pc:sldMkLst>
          <pc:docMk/>
          <pc:sldMk cId="1413735821" sldId="1217"/>
        </pc:sldMkLst>
        <pc:spChg chg="del">
          <ac:chgData name="Aizhan Kassymova" userId="116eda05-19b7-4ab1-b111-75ad639c04ed" providerId="ADAL" clId="{FF919DDD-87BC-2C46-9B38-A82B1C749C83}" dt="2022-08-02T17:30:23.109" v="146" actId="478"/>
          <ac:spMkLst>
            <pc:docMk/>
            <pc:sldMk cId="1413735821" sldId="1217"/>
            <ac:spMk id="66" creationId="{F496148B-2840-6E48-8844-F185577E4A6A}"/>
          </ac:spMkLst>
        </pc:spChg>
        <pc:spChg chg="add mod">
          <ac:chgData name="Aizhan Kassymova" userId="116eda05-19b7-4ab1-b111-75ad639c04ed" providerId="ADAL" clId="{FF919DDD-87BC-2C46-9B38-A82B1C749C83}" dt="2022-08-02T17:30:23.507" v="147"/>
          <ac:spMkLst>
            <pc:docMk/>
            <pc:sldMk cId="1413735821" sldId="1217"/>
            <ac:spMk id="69" creationId="{F6F2F9C9-D5F0-8C6D-C4A4-92A3FFED8D5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18:17.693" v="9269" actId="20577"/>
        <pc:sldMkLst>
          <pc:docMk/>
          <pc:sldMk cId="2074661733" sldId="1218"/>
        </pc:sldMkLst>
        <pc:spChg chg="add mod">
          <ac:chgData name="Aizhan Kassymova" userId="116eda05-19b7-4ab1-b111-75ad639c04ed" providerId="ADAL" clId="{FF919DDD-87BC-2C46-9B38-A82B1C749C83}" dt="2022-08-02T17:30:28.153" v="149"/>
          <ac:spMkLst>
            <pc:docMk/>
            <pc:sldMk cId="2074661733" sldId="1218"/>
            <ac:spMk id="150" creationId="{647988AC-B3AD-512A-E3D2-10AAE74FDEC5}"/>
          </ac:spMkLst>
        </pc:spChg>
        <pc:spChg chg="del">
          <ac:chgData name="Aizhan Kassymova" userId="116eda05-19b7-4ab1-b111-75ad639c04ed" providerId="ADAL" clId="{FF919DDD-87BC-2C46-9B38-A82B1C749C83}" dt="2022-08-02T17:30:27.689" v="148" actId="478"/>
          <ac:spMkLst>
            <pc:docMk/>
            <pc:sldMk cId="2074661733" sldId="1218"/>
            <ac:spMk id="159" creationId="{F8B5D732-7735-9D4B-9D7A-0E2219A426F1}"/>
          </ac:spMkLst>
        </pc:spChg>
      </pc:sldChg>
      <pc:sldChg chg="delSp modSp new mod">
        <pc:chgData name="Aizhan Kassymova" userId="116eda05-19b7-4ab1-b111-75ad639c04ed" providerId="ADAL" clId="{FF919DDD-87BC-2C46-9B38-A82B1C749C83}" dt="2022-08-18T17:38:43.630" v="4070" actId="478"/>
        <pc:sldMkLst>
          <pc:docMk/>
          <pc:sldMk cId="134944461" sldId="1219"/>
        </pc:sldMkLst>
        <pc:spChg chg="mod">
          <ac:chgData name="Aizhan Kassymova" userId="116eda05-19b7-4ab1-b111-75ad639c04ed" providerId="ADAL" clId="{FF919DDD-87BC-2C46-9B38-A82B1C749C83}" dt="2022-08-18T17:38:38.187" v="4069" actId="20577"/>
          <ac:spMkLst>
            <pc:docMk/>
            <pc:sldMk cId="134944461" sldId="1219"/>
            <ac:spMk id="2" creationId="{56433C44-6E24-55A6-4D8F-7AE04F562619}"/>
          </ac:spMkLst>
        </pc:spChg>
        <pc:spChg chg="del">
          <ac:chgData name="Aizhan Kassymova" userId="116eda05-19b7-4ab1-b111-75ad639c04ed" providerId="ADAL" clId="{FF919DDD-87BC-2C46-9B38-A82B1C749C83}" dt="2022-08-18T17:38:25.102" v="4053" actId="478"/>
          <ac:spMkLst>
            <pc:docMk/>
            <pc:sldMk cId="134944461" sldId="1219"/>
            <ac:spMk id="3" creationId="{E7E23BB8-06E2-33DE-B168-A75F147E2F3D}"/>
          </ac:spMkLst>
        </pc:spChg>
        <pc:spChg chg="del">
          <ac:chgData name="Aizhan Kassymova" userId="116eda05-19b7-4ab1-b111-75ad639c04ed" providerId="ADAL" clId="{FF919DDD-87BC-2C46-9B38-A82B1C749C83}" dt="2022-08-18T17:38:26.849" v="4054" actId="478"/>
          <ac:spMkLst>
            <pc:docMk/>
            <pc:sldMk cId="134944461" sldId="1219"/>
            <ac:spMk id="4" creationId="{7D457FD1-F4B3-9FC2-216F-92F37D43ABB6}"/>
          </ac:spMkLst>
        </pc:spChg>
        <pc:spChg chg="del">
          <ac:chgData name="Aizhan Kassymova" userId="116eda05-19b7-4ab1-b111-75ad639c04ed" providerId="ADAL" clId="{FF919DDD-87BC-2C46-9B38-A82B1C749C83}" dt="2022-08-18T17:38:43.630" v="4070" actId="478"/>
          <ac:spMkLst>
            <pc:docMk/>
            <pc:sldMk cId="134944461" sldId="1219"/>
            <ac:spMk id="5" creationId="{19B39B2E-72A1-5EC1-890E-969515BFD816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11:40.829" v="7564"/>
        <pc:sldMkLst>
          <pc:docMk/>
          <pc:sldMk cId="3280401730" sldId="1220"/>
        </pc:sldMkLst>
        <pc:spChg chg="mod">
          <ac:chgData name="Aizhan Kassymova" userId="116eda05-19b7-4ab1-b111-75ad639c04ed" providerId="ADAL" clId="{FF919DDD-87BC-2C46-9B38-A82B1C749C83}" dt="2022-08-18T19:09:30.076" v="7551" actId="255"/>
          <ac:spMkLst>
            <pc:docMk/>
            <pc:sldMk cId="3280401730" sldId="1220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40.413" v="7563" actId="478"/>
          <ac:spMkLst>
            <pc:docMk/>
            <pc:sldMk cId="3280401730" sldId="1220"/>
            <ac:spMk id="48" creationId="{70507C61-599D-8346-AECE-C0A356026EDC}"/>
          </ac:spMkLst>
        </pc:spChg>
        <pc:spChg chg="add mod">
          <ac:chgData name="Aizhan Kassymova" userId="116eda05-19b7-4ab1-b111-75ad639c04ed" providerId="ADAL" clId="{FF919DDD-87BC-2C46-9B38-A82B1C749C83}" dt="2022-08-18T19:11:40.829" v="7564"/>
          <ac:spMkLst>
            <pc:docMk/>
            <pc:sldMk cId="3280401730" sldId="1220"/>
            <ac:spMk id="51" creationId="{6617772F-4135-F993-5328-5824C96F08DA}"/>
          </ac:spMkLst>
        </pc:spChg>
        <pc:picChg chg="add mod">
          <ac:chgData name="Aizhan Kassymova" userId="116eda05-19b7-4ab1-b111-75ad639c04ed" providerId="ADAL" clId="{FF919DDD-87BC-2C46-9B38-A82B1C749C83}" dt="2022-08-18T19:09:33.019" v="7552"/>
          <ac:picMkLst>
            <pc:docMk/>
            <pc:sldMk cId="3280401730" sldId="1220"/>
            <ac:picMk id="49" creationId="{22260E13-E38E-FD86-0F91-12A7B109FCC6}"/>
          </ac:picMkLst>
        </pc:picChg>
        <pc:picChg chg="add mod">
          <ac:chgData name="Aizhan Kassymova" userId="116eda05-19b7-4ab1-b111-75ad639c04ed" providerId="ADAL" clId="{FF919DDD-87BC-2C46-9B38-A82B1C749C83}" dt="2022-08-18T19:09:33.019" v="7552"/>
          <ac:picMkLst>
            <pc:docMk/>
            <pc:sldMk cId="3280401730" sldId="1220"/>
            <ac:picMk id="50" creationId="{EE159118-48EB-1990-70B9-38EE32B8FDA3}"/>
          </ac:picMkLst>
        </pc:picChg>
      </pc:sldChg>
      <pc:sldChg chg="addSp delSp modSp add mod">
        <pc:chgData name="Aizhan Kassymova" userId="116eda05-19b7-4ab1-b111-75ad639c04ed" providerId="ADAL" clId="{FF919DDD-87BC-2C46-9B38-A82B1C749C83}" dt="2022-08-18T19:11:52.884" v="7566"/>
        <pc:sldMkLst>
          <pc:docMk/>
          <pc:sldMk cId="3500338651" sldId="1221"/>
        </pc:sldMkLst>
        <pc:spChg chg="mod">
          <ac:chgData name="Aizhan Kassymova" userId="116eda05-19b7-4ab1-b111-75ad639c04ed" providerId="ADAL" clId="{FF919DDD-87BC-2C46-9B38-A82B1C749C83}" dt="2022-08-18T19:10:07.653" v="7555" actId="255"/>
          <ac:spMkLst>
            <pc:docMk/>
            <pc:sldMk cId="3500338651" sldId="1221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52.517" v="7565" actId="478"/>
          <ac:spMkLst>
            <pc:docMk/>
            <pc:sldMk cId="3500338651" sldId="1221"/>
            <ac:spMk id="48" creationId="{70507C61-599D-8346-AECE-C0A356026EDC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0" creationId="{50D1D4B7-D526-99D6-A6B7-D1CEBD5B1766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1" creationId="{A48D522E-12B3-614A-379B-33A8F4C3E802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2" creationId="{57072756-418D-D588-DCB0-52EA843EABE3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3" creationId="{4F0C34D9-983D-29BC-8BA7-E3F4ACFD0EA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4" creationId="{C50CA024-C85B-6BB1-ADC9-BDCB4E930E6E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5" creationId="{3EBD0CB1-2612-EAA3-8D01-F29CC1187A0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7" creationId="{5701A3FE-DABE-6A57-E4F8-C4A5B255D667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8" creationId="{7A6C0768-C4DC-7348-E4CD-594093F62A08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9" creationId="{08F86A76-2251-4D61-D25A-95544022B321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1" creationId="{992C78C8-A1AF-924E-ED61-08429A9D641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2" creationId="{C2602D8D-E7B7-33C4-3FAF-120C1DE5BDA1}"/>
          </ac:spMkLst>
        </pc:spChg>
        <pc:spChg chg="mod">
          <ac:chgData name="Aizhan Kassymova" userId="116eda05-19b7-4ab1-b111-75ad639c04ed" providerId="ADAL" clId="{FF919DDD-87BC-2C46-9B38-A82B1C749C83}" dt="2022-08-18T19:11:16.432" v="7560" actId="20577"/>
          <ac:spMkLst>
            <pc:docMk/>
            <pc:sldMk cId="3500338651" sldId="1221"/>
            <ac:spMk id="63" creationId="{AFBA30A0-1A83-4E41-E71D-5B6FD8F99717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4" creationId="{6482A4A0-35F4-D7A2-9893-59316AEAD893}"/>
          </ac:spMkLst>
        </pc:spChg>
        <pc:spChg chg="add mod">
          <ac:chgData name="Aizhan Kassymova" userId="116eda05-19b7-4ab1-b111-75ad639c04ed" providerId="ADAL" clId="{FF919DDD-87BC-2C46-9B38-A82B1C749C83}" dt="2022-08-18T19:11:52.884" v="7566"/>
          <ac:spMkLst>
            <pc:docMk/>
            <pc:sldMk cId="3500338651" sldId="1221"/>
            <ac:spMk id="65" creationId="{FE96E7DB-1C55-0485-A7CD-2F2EBA1A32CC}"/>
          </ac:spMkLst>
        </pc:spChg>
        <pc:spChg chg="del">
          <ac:chgData name="Aizhan Kassymova" userId="116eda05-19b7-4ab1-b111-75ad639c04ed" providerId="ADAL" clId="{FF919DDD-87BC-2C46-9B38-A82B1C749C83}" dt="2022-08-18T19:10:36.646" v="7557" actId="478"/>
          <ac:spMkLst>
            <pc:docMk/>
            <pc:sldMk cId="3500338651" sldId="1221"/>
            <ac:spMk id="167" creationId="{60423099-6913-6449-94EA-C3C8BD4E23A1}"/>
          </ac:spMkLst>
        </pc:spChg>
        <pc:grpChg chg="add mod">
          <ac:chgData name="Aizhan Kassymova" userId="116eda05-19b7-4ab1-b111-75ad639c04ed" providerId="ADAL" clId="{FF919DDD-87BC-2C46-9B38-A82B1C749C83}" dt="2022-08-18T19:11:12.816" v="7559"/>
          <ac:grpSpMkLst>
            <pc:docMk/>
            <pc:sldMk cId="3500338651" sldId="1221"/>
            <ac:grpSpMk id="49" creationId="{CCF4D8A3-C2FA-CCE5-0D6A-79F53E9EAD4C}"/>
          </ac:grpSpMkLst>
        </pc:grpChg>
        <pc:grpChg chg="mod">
          <ac:chgData name="Aizhan Kassymova" userId="116eda05-19b7-4ab1-b111-75ad639c04ed" providerId="ADAL" clId="{FF919DDD-87BC-2C46-9B38-A82B1C749C83}" dt="2022-08-18T19:11:12.816" v="7559"/>
          <ac:grpSpMkLst>
            <pc:docMk/>
            <pc:sldMk cId="3500338651" sldId="1221"/>
            <ac:grpSpMk id="60" creationId="{30AEBE6A-68E9-E7DC-D07A-134D138FEB3F}"/>
          </ac:grpSpMkLst>
        </pc:grpChg>
      </pc:sldChg>
      <pc:sldChg chg="addSp delSp modSp add mod">
        <pc:chgData name="Aizhan Kassymova" userId="116eda05-19b7-4ab1-b111-75ad639c04ed" providerId="ADAL" clId="{FF919DDD-87BC-2C46-9B38-A82B1C749C83}" dt="2022-08-18T19:15:14.044" v="7626" actId="255"/>
        <pc:sldMkLst>
          <pc:docMk/>
          <pc:sldMk cId="3172012322" sldId="1222"/>
        </pc:sldMkLst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67" creationId="{C3F351F0-F436-6FBD-FD8F-2A560D0BD898}"/>
          </ac:spMkLst>
        </pc:spChg>
        <pc:spChg chg="mod">
          <ac:chgData name="Aizhan Kassymova" userId="116eda05-19b7-4ab1-b111-75ad639c04ed" providerId="ADAL" clId="{FF919DDD-87BC-2C46-9B38-A82B1C749C83}" dt="2022-08-18T19:15:14.044" v="7626" actId="255"/>
          <ac:spMkLst>
            <pc:docMk/>
            <pc:sldMk cId="3172012322" sldId="1222"/>
            <ac:spMk id="68" creationId="{5E790A94-D195-1540-FF75-B60FE02EFDA0}"/>
          </ac:spMkLst>
        </pc:spChg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70" creationId="{54DC8DA8-0445-C217-0839-4EDB6DFED1A5}"/>
          </ac:spMkLst>
        </pc:spChg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71" creationId="{2CE3D07F-6DA6-4355-B811-5407A64177B1}"/>
          </ac:spMkLst>
        </pc:spChg>
        <pc:grpChg chg="del">
          <ac:chgData name="Aizhan Kassymova" userId="116eda05-19b7-4ab1-b111-75ad639c04ed" providerId="ADAL" clId="{FF919DDD-87BC-2C46-9B38-A82B1C749C83}" dt="2022-08-18T19:13:40.020" v="7589" actId="478"/>
          <ac:grpSpMkLst>
            <pc:docMk/>
            <pc:sldMk cId="3172012322" sldId="1222"/>
            <ac:grpSpMk id="49" creationId="{CCF4D8A3-C2FA-CCE5-0D6A-79F53E9EAD4C}"/>
          </ac:grpSpMkLst>
        </pc:grpChg>
        <pc:grpChg chg="add mod">
          <ac:chgData name="Aizhan Kassymova" userId="116eda05-19b7-4ab1-b111-75ad639c04ed" providerId="ADAL" clId="{FF919DDD-87BC-2C46-9B38-A82B1C749C83}" dt="2022-08-18T19:15:03.749" v="7623"/>
          <ac:grpSpMkLst>
            <pc:docMk/>
            <pc:sldMk cId="3172012322" sldId="1222"/>
            <ac:grpSpMk id="66" creationId="{D725C621-AD01-711F-4CD0-E573DC20F2E6}"/>
          </ac:grpSpMkLst>
        </pc:grpChg>
        <pc:grpChg chg="mod">
          <ac:chgData name="Aizhan Kassymova" userId="116eda05-19b7-4ab1-b111-75ad639c04ed" providerId="ADAL" clId="{FF919DDD-87BC-2C46-9B38-A82B1C749C83}" dt="2022-08-18T19:15:03.749" v="7623"/>
          <ac:grpSpMkLst>
            <pc:docMk/>
            <pc:sldMk cId="3172012322" sldId="1222"/>
            <ac:grpSpMk id="69" creationId="{B9D8B3BF-8767-2523-B064-7EBE507A1E31}"/>
          </ac:grpSpMkLst>
        </pc:grpChg>
      </pc:sldChg>
    </pc:docChg>
  </pc:docChgLst>
  <pc:docChgLst>
    <pc:chgData name="Aizhan Kassymova" userId="116eda05-19b7-4ab1-b111-75ad639c04ed" providerId="ADAL" clId="{481AF113-4C93-4F4A-9E62-C6ADB38EE59E}"/>
    <pc:docChg chg="undo custSel addSld delSld modSld delMainMaster">
      <pc:chgData name="Aizhan Kassymova" userId="116eda05-19b7-4ab1-b111-75ad639c04ed" providerId="ADAL" clId="{481AF113-4C93-4F4A-9E62-C6ADB38EE59E}" dt="2022-07-19T17:39:06.200" v="7411" actId="2696"/>
      <pc:docMkLst>
        <pc:docMk/>
      </pc:docMkLst>
      <pc:sldChg chg="modSp mod">
        <pc:chgData name="Aizhan Kassymova" userId="116eda05-19b7-4ab1-b111-75ad639c04ed" providerId="ADAL" clId="{481AF113-4C93-4F4A-9E62-C6ADB38EE59E}" dt="2022-07-16T07:44:20.694" v="23" actId="255"/>
        <pc:sldMkLst>
          <pc:docMk/>
          <pc:sldMk cId="618695574" sldId="256"/>
        </pc:sldMkLst>
        <pc:spChg chg="mod">
          <ac:chgData name="Aizhan Kassymova" userId="116eda05-19b7-4ab1-b111-75ad639c04ed" providerId="ADAL" clId="{481AF113-4C93-4F4A-9E62-C6ADB38EE59E}" dt="2022-07-16T07:44:20.694" v="23" actId="255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116eda05-19b7-4ab1-b111-75ad639c04ed" providerId="ADAL" clId="{481AF113-4C93-4F4A-9E62-C6ADB38EE59E}" dt="2022-07-16T07:48:38.911" v="86" actId="2696"/>
        <pc:sldMkLst>
          <pc:docMk/>
          <pc:sldMk cId="3878279891" sldId="415"/>
        </pc:sldMkLst>
      </pc:sldChg>
      <pc:sldChg chg="modSp mod modNotesTx">
        <pc:chgData name="Aizhan Kassymova" userId="116eda05-19b7-4ab1-b111-75ad639c04ed" providerId="ADAL" clId="{481AF113-4C93-4F4A-9E62-C6ADB38EE59E}" dt="2022-07-16T08:23:27.707" v="13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481AF113-4C93-4F4A-9E62-C6ADB38EE59E}" dt="2022-07-16T07:45:47.259" v="4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481AF113-4C93-4F4A-9E62-C6ADB38EE59E}" dt="2022-07-16T07:48:34.876" v="79" actId="2696"/>
        <pc:sldMkLst>
          <pc:docMk/>
          <pc:sldMk cId="3559371383" sldId="993"/>
        </pc:sldMkLst>
      </pc:sldChg>
      <pc:sldChg chg="del">
        <pc:chgData name="Aizhan Kassymova" userId="116eda05-19b7-4ab1-b111-75ad639c04ed" providerId="ADAL" clId="{481AF113-4C93-4F4A-9E62-C6ADB38EE59E}" dt="2022-07-16T07:48:34.183" v="78" actId="2696"/>
        <pc:sldMkLst>
          <pc:docMk/>
          <pc:sldMk cId="3215806968" sldId="994"/>
        </pc:sldMkLst>
      </pc:sldChg>
      <pc:sldChg chg="del">
        <pc:chgData name="Aizhan Kassymova" userId="116eda05-19b7-4ab1-b111-75ad639c04ed" providerId="ADAL" clId="{481AF113-4C93-4F4A-9E62-C6ADB38EE59E}" dt="2022-07-16T07:48:33.582" v="77" actId="2696"/>
        <pc:sldMkLst>
          <pc:docMk/>
          <pc:sldMk cId="519445649" sldId="995"/>
        </pc:sldMkLst>
      </pc:sldChg>
      <pc:sldChg chg="del">
        <pc:chgData name="Aizhan Kassymova" userId="116eda05-19b7-4ab1-b111-75ad639c04ed" providerId="ADAL" clId="{481AF113-4C93-4F4A-9E62-C6ADB38EE59E}" dt="2022-07-16T07:48:32.440" v="75" actId="2696"/>
        <pc:sldMkLst>
          <pc:docMk/>
          <pc:sldMk cId="1724717735" sldId="996"/>
        </pc:sldMkLst>
      </pc:sldChg>
      <pc:sldChg chg="del">
        <pc:chgData name="Aizhan Kassymova" userId="116eda05-19b7-4ab1-b111-75ad639c04ed" providerId="ADAL" clId="{481AF113-4C93-4F4A-9E62-C6ADB38EE59E}" dt="2022-07-16T07:48:32.985" v="76" actId="2696"/>
        <pc:sldMkLst>
          <pc:docMk/>
          <pc:sldMk cId="396709274" sldId="998"/>
        </pc:sldMkLst>
      </pc:sldChg>
      <pc:sldChg chg="del">
        <pc:chgData name="Aizhan Kassymova" userId="116eda05-19b7-4ab1-b111-75ad639c04ed" providerId="ADAL" clId="{481AF113-4C93-4F4A-9E62-C6ADB38EE59E}" dt="2022-07-16T07:48:31.908" v="74" actId="2696"/>
        <pc:sldMkLst>
          <pc:docMk/>
          <pc:sldMk cId="2473510013" sldId="1002"/>
        </pc:sldMkLst>
      </pc:sldChg>
      <pc:sldChg chg="del">
        <pc:chgData name="Aizhan Kassymova" userId="116eda05-19b7-4ab1-b111-75ad639c04ed" providerId="ADAL" clId="{481AF113-4C93-4F4A-9E62-C6ADB38EE59E}" dt="2022-07-16T07:48:31.348" v="73" actId="2696"/>
        <pc:sldMkLst>
          <pc:docMk/>
          <pc:sldMk cId="1806603704" sldId="1003"/>
        </pc:sldMkLst>
      </pc:sldChg>
      <pc:sldChg chg="del">
        <pc:chgData name="Aizhan Kassymova" userId="116eda05-19b7-4ab1-b111-75ad639c04ed" providerId="ADAL" clId="{481AF113-4C93-4F4A-9E62-C6ADB38EE59E}" dt="2022-07-16T07:48:30.714" v="72" actId="2696"/>
        <pc:sldMkLst>
          <pc:docMk/>
          <pc:sldMk cId="1361521299" sldId="1004"/>
        </pc:sldMkLst>
      </pc:sldChg>
      <pc:sldChg chg="del">
        <pc:chgData name="Aizhan Kassymova" userId="116eda05-19b7-4ab1-b111-75ad639c04ed" providerId="ADAL" clId="{481AF113-4C93-4F4A-9E62-C6ADB38EE59E}" dt="2022-07-16T07:48:43.164" v="91" actId="2696"/>
        <pc:sldMkLst>
          <pc:docMk/>
          <pc:sldMk cId="4011593193" sldId="1005"/>
        </pc:sldMkLst>
      </pc:sldChg>
      <pc:sldChg chg="del">
        <pc:chgData name="Aizhan Kassymova" userId="116eda05-19b7-4ab1-b111-75ad639c04ed" providerId="ADAL" clId="{481AF113-4C93-4F4A-9E62-C6ADB38EE59E}" dt="2022-07-16T07:48:42.545" v="90" actId="2696"/>
        <pc:sldMkLst>
          <pc:docMk/>
          <pc:sldMk cId="421856067" sldId="1006"/>
        </pc:sldMkLst>
      </pc:sldChg>
      <pc:sldChg chg="del">
        <pc:chgData name="Aizhan Kassymova" userId="116eda05-19b7-4ab1-b111-75ad639c04ed" providerId="ADAL" clId="{481AF113-4C93-4F4A-9E62-C6ADB38EE59E}" dt="2022-07-16T07:48:41.883" v="89" actId="2696"/>
        <pc:sldMkLst>
          <pc:docMk/>
          <pc:sldMk cId="2199283685" sldId="1007"/>
        </pc:sldMkLst>
      </pc:sldChg>
      <pc:sldChg chg="del">
        <pc:chgData name="Aizhan Kassymova" userId="116eda05-19b7-4ab1-b111-75ad639c04ed" providerId="ADAL" clId="{481AF113-4C93-4F4A-9E62-C6ADB38EE59E}" dt="2022-07-16T07:48:41.220" v="88" actId="2696"/>
        <pc:sldMkLst>
          <pc:docMk/>
          <pc:sldMk cId="2039105488" sldId="1008"/>
        </pc:sldMkLst>
      </pc:sldChg>
      <pc:sldChg chg="del">
        <pc:chgData name="Aizhan Kassymova" userId="116eda05-19b7-4ab1-b111-75ad639c04ed" providerId="ADAL" clId="{481AF113-4C93-4F4A-9E62-C6ADB38EE59E}" dt="2022-07-16T07:48:40.193" v="87" actId="2696"/>
        <pc:sldMkLst>
          <pc:docMk/>
          <pc:sldMk cId="622832814" sldId="1009"/>
        </pc:sldMkLst>
      </pc:sldChg>
      <pc:sldChg chg="del">
        <pc:chgData name="Aizhan Kassymova" userId="116eda05-19b7-4ab1-b111-75ad639c04ed" providerId="ADAL" clId="{481AF113-4C93-4F4A-9E62-C6ADB38EE59E}" dt="2022-07-16T07:48:38.029" v="84" actId="2696"/>
        <pc:sldMkLst>
          <pc:docMk/>
          <pc:sldMk cId="2628641788" sldId="1010"/>
        </pc:sldMkLst>
      </pc:sldChg>
      <pc:sldChg chg="del">
        <pc:chgData name="Aizhan Kassymova" userId="116eda05-19b7-4ab1-b111-75ad639c04ed" providerId="ADAL" clId="{481AF113-4C93-4F4A-9E62-C6ADB38EE59E}" dt="2022-07-16T07:48:36.979" v="83" actId="2696"/>
        <pc:sldMkLst>
          <pc:docMk/>
          <pc:sldMk cId="4140032516" sldId="1011"/>
        </pc:sldMkLst>
      </pc:sldChg>
      <pc:sldChg chg="del">
        <pc:chgData name="Aizhan Kassymova" userId="116eda05-19b7-4ab1-b111-75ad639c04ed" providerId="ADAL" clId="{481AF113-4C93-4F4A-9E62-C6ADB38EE59E}" dt="2022-07-16T07:48:36.730" v="82" actId="2696"/>
        <pc:sldMkLst>
          <pc:docMk/>
          <pc:sldMk cId="3516260518" sldId="1012"/>
        </pc:sldMkLst>
      </pc:sldChg>
      <pc:sldChg chg="del">
        <pc:chgData name="Aizhan Kassymova" userId="116eda05-19b7-4ab1-b111-75ad639c04ed" providerId="ADAL" clId="{481AF113-4C93-4F4A-9E62-C6ADB38EE59E}" dt="2022-07-16T07:48:36.009" v="81" actId="2696"/>
        <pc:sldMkLst>
          <pc:docMk/>
          <pc:sldMk cId="2500415789" sldId="1013"/>
        </pc:sldMkLst>
      </pc:sldChg>
      <pc:sldChg chg="del">
        <pc:chgData name="Aizhan Kassymova" userId="116eda05-19b7-4ab1-b111-75ad639c04ed" providerId="ADAL" clId="{481AF113-4C93-4F4A-9E62-C6ADB38EE59E}" dt="2022-07-16T07:48:35.493" v="80" actId="2696"/>
        <pc:sldMkLst>
          <pc:docMk/>
          <pc:sldMk cId="3538661402" sldId="1014"/>
        </pc:sldMkLst>
      </pc:sldChg>
      <pc:sldChg chg="del">
        <pc:chgData name="Aizhan Kassymova" userId="116eda05-19b7-4ab1-b111-75ad639c04ed" providerId="ADAL" clId="{481AF113-4C93-4F4A-9E62-C6ADB38EE59E}" dt="2022-07-16T07:48:38.415" v="85" actId="2696"/>
        <pc:sldMkLst>
          <pc:docMk/>
          <pc:sldMk cId="2424358755" sldId="1016"/>
        </pc:sldMkLst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280837052" sldId="104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280837052" sldId="1042"/>
            <ac:spMk id="3" creationId="{3B8A7DC3-C885-F84E-9572-316B746437B7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45:53.524" v="5746" actId="20577"/>
        <pc:sldMkLst>
          <pc:docMk/>
          <pc:sldMk cId="636725116" sldId="1068"/>
        </pc:sldMkLst>
        <pc:spChg chg="mod">
          <ac:chgData name="Aizhan Kassymova" userId="116eda05-19b7-4ab1-b111-75ad639c04ed" providerId="ADAL" clId="{481AF113-4C93-4F4A-9E62-C6ADB38EE59E}" dt="2022-07-17T10:45:30.975" v="5723" actId="20577"/>
          <ac:spMkLst>
            <pc:docMk/>
            <pc:sldMk cId="636725116" sldId="1068"/>
            <ac:spMk id="8" creationId="{2AB7AFB9-05B7-8F45-B2AB-A2B2DBC22CCE}"/>
          </ac:spMkLst>
        </pc:spChg>
        <pc:spChg chg="mod">
          <ac:chgData name="Aizhan Kassymova" userId="116eda05-19b7-4ab1-b111-75ad639c04ed" providerId="ADAL" clId="{481AF113-4C93-4F4A-9E62-C6ADB38EE59E}" dt="2022-07-17T10:40:12.989" v="5421" actId="20577"/>
          <ac:spMkLst>
            <pc:docMk/>
            <pc:sldMk cId="636725116" sldId="106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636725116" sldId="1068"/>
            <ac:spMk id="10" creationId="{31E9D565-6810-E44B-9B1D-6FAB7B7F8E1A}"/>
          </ac:spMkLst>
        </pc:spChg>
        <pc:spChg chg="mod">
          <ac:chgData name="Aizhan Kassymova" userId="116eda05-19b7-4ab1-b111-75ad639c04ed" providerId="ADAL" clId="{481AF113-4C93-4F4A-9E62-C6ADB38EE59E}" dt="2022-07-17T10:45:45.193" v="5733" actId="20577"/>
          <ac:spMkLst>
            <pc:docMk/>
            <pc:sldMk cId="636725116" sldId="1068"/>
            <ac:spMk id="17" creationId="{4D5B851A-267A-1546-B45E-931C3F7AF0F8}"/>
          </ac:spMkLst>
        </pc:spChg>
        <pc:spChg chg="mod">
          <ac:chgData name="Aizhan Kassymova" userId="116eda05-19b7-4ab1-b111-75ad639c04ed" providerId="ADAL" clId="{481AF113-4C93-4F4A-9E62-C6ADB38EE59E}" dt="2022-07-17T10:45:53.524" v="5746" actId="20577"/>
          <ac:spMkLst>
            <pc:docMk/>
            <pc:sldMk cId="636725116" sldId="1068"/>
            <ac:spMk id="18" creationId="{4EA9C80E-6BB3-B44E-A522-3C7B027B4CFC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52:42.762" v="6046" actId="1076"/>
        <pc:sldMkLst>
          <pc:docMk/>
          <pc:sldMk cId="3754433943" sldId="1069"/>
        </pc:sldMkLst>
        <pc:spChg chg="mod">
          <ac:chgData name="Aizhan Kassymova" userId="116eda05-19b7-4ab1-b111-75ad639c04ed" providerId="ADAL" clId="{481AF113-4C93-4F4A-9E62-C6ADB38EE59E}" dt="2022-07-17T10:46:10.306" v="5761" actId="20577"/>
          <ac:spMkLst>
            <pc:docMk/>
            <pc:sldMk cId="3754433943" sldId="10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116eda05-19b7-4ab1-b111-75ad639c04ed" providerId="ADAL" clId="{481AF113-4C93-4F4A-9E62-C6ADB38EE59E}" dt="2022-07-17T10:49:42.550" v="5900" actId="20577"/>
          <ac:spMkLst>
            <pc:docMk/>
            <pc:sldMk cId="3754433943" sldId="1069"/>
            <ac:spMk id="71" creationId="{D0A9535F-9718-644A-A429-D02A2397C27B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72" creationId="{EE5DED9F-E1C4-F34D-899C-5E5BAFDADC9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73" creationId="{1DB0406D-8424-A242-88CD-CF99DD0C8226}"/>
          </ac:spMkLst>
        </pc:spChg>
        <pc:spChg chg="mod">
          <ac:chgData name="Aizhan Kassymova" userId="116eda05-19b7-4ab1-b111-75ad639c04ed" providerId="ADAL" clId="{481AF113-4C93-4F4A-9E62-C6ADB38EE59E}" dt="2022-07-17T10:52:42.762" v="6046" actId="1076"/>
          <ac:spMkLst>
            <pc:docMk/>
            <pc:sldMk cId="3754433943" sldId="1069"/>
            <ac:spMk id="74" creationId="{61B2A806-9EFC-9449-97BE-336492E83009}"/>
          </ac:spMkLst>
        </pc:spChg>
        <pc:spChg chg="mod">
          <ac:chgData name="Aizhan Kassymova" userId="116eda05-19b7-4ab1-b111-75ad639c04ed" providerId="ADAL" clId="{481AF113-4C93-4F4A-9E62-C6ADB38EE59E}" dt="2022-07-17T10:50:00.087" v="5913" actId="20577"/>
          <ac:spMkLst>
            <pc:docMk/>
            <pc:sldMk cId="3754433943" sldId="1069"/>
            <ac:spMk id="77" creationId="{AFF1AA49-1EC5-FD4D-A4C7-4E97FBE86C40}"/>
          </ac:spMkLst>
        </pc:spChg>
        <pc:spChg chg="mod">
          <ac:chgData name="Aizhan Kassymova" userId="116eda05-19b7-4ab1-b111-75ad639c04ed" providerId="ADAL" clId="{481AF113-4C93-4F4A-9E62-C6ADB38EE59E}" dt="2022-07-17T10:50:08.828" v="5926" actId="20577"/>
          <ac:spMkLst>
            <pc:docMk/>
            <pc:sldMk cId="3754433943" sldId="1069"/>
            <ac:spMk id="80" creationId="{8A281BFE-8385-CA42-BA62-2631AB1C4BEF}"/>
          </ac:spMkLst>
        </pc:spChg>
        <pc:spChg chg="mod">
          <ac:chgData name="Aizhan Kassymova" userId="116eda05-19b7-4ab1-b111-75ad639c04ed" providerId="ADAL" clId="{481AF113-4C93-4F4A-9E62-C6ADB38EE59E}" dt="2022-07-17T10:50:19.085" v="5939" actId="20577"/>
          <ac:spMkLst>
            <pc:docMk/>
            <pc:sldMk cId="3754433943" sldId="1069"/>
            <ac:spMk id="83" creationId="{96F64D17-51D6-0A4A-BDA6-07C403F43898}"/>
          </ac:spMkLst>
        </pc:spChg>
        <pc:spChg chg="mod">
          <ac:chgData name="Aizhan Kassymova" userId="116eda05-19b7-4ab1-b111-75ad639c04ed" providerId="ADAL" clId="{481AF113-4C93-4F4A-9E62-C6ADB38EE59E}" dt="2022-07-17T10:50:27.485" v="5952" actId="20577"/>
          <ac:spMkLst>
            <pc:docMk/>
            <pc:sldMk cId="3754433943" sldId="1069"/>
            <ac:spMk id="86" creationId="{98847E99-AF68-1F43-AC46-9AD80D6458C5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90" creationId="{42A6104A-05E4-B94E-8AC8-1F8524B85F7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2" creationId="{30FC1D0E-933E-6B40-9A42-0E97172384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3" creationId="{B5655423-6CF0-CD49-B3A9-063B782C1F8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4" creationId="{A0AC0D67-FA58-B147-A1DC-191134726C5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5" creationId="{DE00B670-08D8-5142-A593-67DE6409B9C4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6" creationId="{C0F46C25-0562-1D41-A932-B4DCFBC60F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8" creationId="{5D3DFADC-1C8D-AF4C-85AA-0F7A2C55C8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0" creationId="{85C735FA-9571-F248-9BA5-6CDBDBE01BD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1" creationId="{5812C6A4-3EC0-A249-9E63-F4652754266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3" creationId="{7CC2BA69-A482-5D4B-8CA5-B5AC73726D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5" creationId="{5D47278C-43D3-204F-86FD-15B20209028D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6" creationId="{C4685EB6-AA09-4243-9AED-1759E88D18E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7" creationId="{F8013113-6639-D746-8787-464D70E731D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8" creationId="{BAF4B182-B231-9044-AFF9-C80B2E27F7AF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9" creationId="{5BF1720C-9B23-A442-9078-1CB2D3EAD12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0" creationId="{5C72D219-90B2-E948-8C51-2DF4C76E671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1" creationId="{83107432-CCDD-3F4A-A673-5C965AB6622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2" creationId="{93D83AE9-CB35-4043-B0A0-1FFA790871DB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3" creationId="{C8BA1D5C-380B-5844-9DFE-FB0350399A3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4" creationId="{EF0EACD3-D07B-0F4F-BB94-4F2D6391297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5" creationId="{C545DB8D-EFCD-9A46-858D-A246B93C7BA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6" creationId="{9EDB1FCF-F653-F642-8D80-BF382D9E0C3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7" creationId="{609BFCAD-4861-EE43-8362-EA6C48556301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8" creationId="{042898BA-1F4B-D343-83D2-32F6B871E16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9" creationId="{43D7819E-9A5B-E741-ACC4-82E6487AE39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0" creationId="{82D153A1-613C-9C4E-A2C0-B1C929BC01C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1" creationId="{F147FCC4-6131-8F44-A906-F0D80C4D7263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2" creationId="{B3A024BC-0571-B343-B957-96A9956CB10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3" creationId="{BCE631BE-5109-0446-9778-CCBD1DF0A6B3}"/>
          </ac:spMkLst>
        </pc:s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2" creationId="{E5E3F8E5-5BB6-9F4D-BD7D-96E3FCFF937E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3" creationId="{046FA54E-9DBE-BF46-9FA4-0BD5D56FE85D}"/>
          </ac:grpSpMkLst>
        </pc:grpChg>
        <pc:grpChg chg="mod">
          <ac:chgData name="Aizhan Kassymova" userId="116eda05-19b7-4ab1-b111-75ad639c04ed" providerId="ADAL" clId="{481AF113-4C93-4F4A-9E62-C6ADB38EE59E}" dt="2022-07-17T10:52:42.762" v="6046" actId="1076"/>
          <ac:grpSpMkLst>
            <pc:docMk/>
            <pc:sldMk cId="3754433943" sldId="1069"/>
            <ac:grpSpMk id="4" creationId="{067724E3-B9EF-784C-81CF-0208D90CEEBE}"/>
          </ac:grpSpMkLst>
        </pc:gr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88" creationId="{9EAD6FC3-A72E-8241-AA6C-FE53B680C4A5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1" creationId="{1578750D-9ADE-FF47-A035-3F58F7F95E77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7" creationId="{42D2ADD9-FBDF-B348-8727-B1428057A192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9" creationId="{C1D33EC1-1E29-8544-B98D-73191F02F73D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2" creationId="{7E620A9B-CBE1-F240-88FD-585574663314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4" creationId="{F21B3CA3-EDB9-ED4A-9790-00B6351372FF}"/>
          </ac:grpSpMkLst>
        </pc:grpChg>
        <pc:picChg chg="mod">
          <ac:chgData name="Aizhan Kassymova" userId="116eda05-19b7-4ab1-b111-75ad639c04ed" providerId="ADAL" clId="{481AF113-4C93-4F4A-9E62-C6ADB38EE59E}" dt="2022-07-17T10:52:42.762" v="6046" actId="1076"/>
          <ac:picMkLst>
            <pc:docMk/>
            <pc:sldMk cId="3754433943" sldId="1069"/>
            <ac:picMk id="87" creationId="{D1E934F1-FF6C-B341-A221-38110724ACAA}"/>
          </ac:picMkLst>
        </pc:picChg>
        <pc:picChg chg="mod">
          <ac:chgData name="Aizhan Kassymova" userId="116eda05-19b7-4ab1-b111-75ad639c04ed" providerId="ADAL" clId="{481AF113-4C93-4F4A-9E62-C6ADB38EE59E}" dt="2022-07-17T10:52:02.493" v="6000" actId="1076"/>
          <ac:picMkLst>
            <pc:docMk/>
            <pc:sldMk cId="3754433943" sldId="1069"/>
            <ac:picMk id="89" creationId="{1ADDC1FA-6D07-3F4E-8F74-21843504B201}"/>
          </ac:picMkLst>
        </pc:pic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26131497" sldId="107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26131497" sldId="1070"/>
            <ac:spMk id="11" creationId="{F43C0D7C-054F-1B4F-AC91-25A09EF9905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141566410" sldId="107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141566410" sldId="1072"/>
            <ac:spMk id="5" creationId="{D55A10CF-7248-164C-A5EF-FC5AA96E9417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05243786" sldId="107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05243786" sldId="1073"/>
            <ac:spMk id="59" creationId="{FD2215CF-ECE6-6746-8DE5-3833EE2398C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163266440" sldId="107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163266440" sldId="1074"/>
            <ac:spMk id="62" creationId="{805F15D5-7E9E-E54C-BDFB-FEFBBAA1DB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874712059" sldId="107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874712059" sldId="1075"/>
            <ac:spMk id="65" creationId="{7E482904-1521-274F-AE73-DF7E96ACE75C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3:56:53.125" v="7169" actId="20577"/>
        <pc:sldMkLst>
          <pc:docMk/>
          <pc:sldMk cId="4262596577" sldId="1076"/>
        </pc:sldMkLst>
        <pc:spChg chg="del mod">
          <ac:chgData name="Aizhan Kassymova" userId="116eda05-19b7-4ab1-b111-75ad639c04ed" providerId="ADAL" clId="{481AF113-4C93-4F4A-9E62-C6ADB38EE59E}" dt="2022-07-19T13:28:20.647" v="6203" actId="478"/>
          <ac:spMkLst>
            <pc:docMk/>
            <pc:sldMk cId="4262596577" sldId="1076"/>
            <ac:spMk id="5" creationId="{2C9DB959-15FC-7A47-B54E-965B407AAA51}"/>
          </ac:spMkLst>
        </pc:spChg>
        <pc:spChg chg="mod">
          <ac:chgData name="Aizhan Kassymova" userId="116eda05-19b7-4ab1-b111-75ad639c04ed" providerId="ADAL" clId="{481AF113-4C93-4F4A-9E62-C6ADB38EE59E}" dt="2022-07-19T13:26:54.556" v="6184" actId="255"/>
          <ac:spMkLst>
            <pc:docMk/>
            <pc:sldMk cId="4262596577" sldId="1076"/>
            <ac:spMk id="6" creationId="{FB14C937-79C9-6642-8B0C-15F130B4AF98}"/>
          </ac:spMkLst>
        </pc:spChg>
        <pc:spChg chg="mod">
          <ac:chgData name="Aizhan Kassymova" userId="116eda05-19b7-4ab1-b111-75ad639c04ed" providerId="ADAL" clId="{481AF113-4C93-4F4A-9E62-C6ADB38EE59E}" dt="2022-07-19T13:28:13.270" v="6202" actId="255"/>
          <ac:spMkLst>
            <pc:docMk/>
            <pc:sldMk cId="4262596577" sldId="1076"/>
            <ac:spMk id="7" creationId="{996C596E-CBDC-1641-AE54-06AC7ADF3759}"/>
          </ac:spMkLst>
        </pc:spChg>
        <pc:spChg chg="add mod">
          <ac:chgData name="Aizhan Kassymova" userId="116eda05-19b7-4ab1-b111-75ad639c04ed" providerId="ADAL" clId="{481AF113-4C93-4F4A-9E62-C6ADB38EE59E}" dt="2022-07-19T13:28:21.338" v="6204"/>
          <ac:spMkLst>
            <pc:docMk/>
            <pc:sldMk cId="4262596577" sldId="1076"/>
            <ac:spMk id="8" creationId="{1FF9CB9B-6910-CE8A-311B-AF440024B47E}"/>
          </ac:spMkLst>
        </pc:spChg>
        <pc:spChg chg="mod">
          <ac:chgData name="Aizhan Kassymova" userId="116eda05-19b7-4ab1-b111-75ad639c04ed" providerId="ADAL" clId="{481AF113-4C93-4F4A-9E62-C6ADB38EE59E}" dt="2022-07-19T13:25:18.735" v="6067" actId="20577"/>
          <ac:spMkLst>
            <pc:docMk/>
            <pc:sldMk cId="4262596577" sldId="1076"/>
            <ac:spMk id="9" creationId="{247BCAC2-4B0D-C24F-A1AA-5CFB26132E0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27:41.078" v="7316" actId="20577"/>
        <pc:sldMkLst>
          <pc:docMk/>
          <pc:sldMk cId="1958584799" sldId="1077"/>
        </pc:sldMkLst>
        <pc:spChg chg="mod">
          <ac:chgData name="Aizhan Kassymova" userId="116eda05-19b7-4ab1-b111-75ad639c04ed" providerId="ADAL" clId="{481AF113-4C93-4F4A-9E62-C6ADB38EE59E}" dt="2022-07-19T13:29:53.370" v="6332" actId="20577"/>
          <ac:spMkLst>
            <pc:docMk/>
            <pc:sldMk cId="1958584799" sldId="1077"/>
            <ac:spMk id="8" creationId="{321ECE79-BBE4-B646-A84C-F451AD02B983}"/>
          </ac:spMkLst>
        </pc:spChg>
        <pc:spChg chg="mod">
          <ac:chgData name="Aizhan Kassymova" userId="116eda05-19b7-4ab1-b111-75ad639c04ed" providerId="ADAL" clId="{481AF113-4C93-4F4A-9E62-C6ADB38EE59E}" dt="2022-07-19T13:29:02.327" v="6227" actId="20577"/>
          <ac:spMkLst>
            <pc:docMk/>
            <pc:sldMk cId="1958584799" sldId="107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0:26.109" v="6369" actId="20577"/>
          <ac:spMkLst>
            <pc:docMk/>
            <pc:sldMk cId="1958584799" sldId="1077"/>
            <ac:spMk id="10" creationId="{B6C3DB56-846D-8E43-9453-A014201ECCAE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4" creationId="{6CA9B985-18B2-6347-8689-E6656C025475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5" creationId="{DED6E2F1-61E7-E241-8E2D-ADEC5E8A8091}"/>
          </ac:spMkLst>
        </pc:spChg>
        <pc:spChg chg="mod">
          <ac:chgData name="Aizhan Kassymova" userId="116eda05-19b7-4ab1-b111-75ad639c04ed" providerId="ADAL" clId="{481AF113-4C93-4F4A-9E62-C6ADB38EE59E}" dt="2022-07-19T13:30:37.183" v="6393" actId="20577"/>
          <ac:spMkLst>
            <pc:docMk/>
            <pc:sldMk cId="1958584799" sldId="1077"/>
            <ac:spMk id="18" creationId="{6AE4689D-D5B0-114C-898E-652FE1146212}"/>
          </ac:spMkLst>
        </pc:spChg>
        <pc:spChg chg="mod">
          <ac:chgData name="Aizhan Kassymova" userId="116eda05-19b7-4ab1-b111-75ad639c04ed" providerId="ADAL" clId="{481AF113-4C93-4F4A-9E62-C6ADB38EE59E}" dt="2022-07-19T13:30:48.581" v="6416" actId="20577"/>
          <ac:spMkLst>
            <pc:docMk/>
            <pc:sldMk cId="1958584799" sldId="1077"/>
            <ac:spMk id="19" creationId="{BF17A6F8-488B-914D-8FD5-D0101F59C47F}"/>
          </ac:spMkLst>
        </pc:spChg>
        <pc:spChg chg="del">
          <ac:chgData name="Aizhan Kassymova" userId="116eda05-19b7-4ab1-b111-75ad639c04ed" providerId="ADAL" clId="{481AF113-4C93-4F4A-9E62-C6ADB38EE59E}" dt="2022-07-19T13:28:32.825" v="6207" actId="478"/>
          <ac:spMkLst>
            <pc:docMk/>
            <pc:sldMk cId="1958584799" sldId="1077"/>
            <ac:spMk id="21" creationId="{EF5DEF07-DC95-F343-B9CA-F9BD40638A1C}"/>
          </ac:spMkLst>
        </pc:spChg>
        <pc:spChg chg="del mod">
          <ac:chgData name="Aizhan Kassymova" userId="116eda05-19b7-4ab1-b111-75ad639c04ed" providerId="ADAL" clId="{481AF113-4C93-4F4A-9E62-C6ADB38EE59E}" dt="2022-07-19T13:28:28.213" v="6205" actId="478"/>
          <ac:spMkLst>
            <pc:docMk/>
            <pc:sldMk cId="1958584799" sldId="1077"/>
            <ac:spMk id="22" creationId="{C3381709-4DCC-204B-A742-66F4884C7AF0}"/>
          </ac:spMkLst>
        </pc:spChg>
        <pc:spChg chg="add mod">
          <ac:chgData name="Aizhan Kassymova" userId="116eda05-19b7-4ab1-b111-75ad639c04ed" providerId="ADAL" clId="{481AF113-4C93-4F4A-9E62-C6ADB38EE59E}" dt="2022-07-19T13:28:29.249" v="6206"/>
          <ac:spMkLst>
            <pc:docMk/>
            <pc:sldMk cId="1958584799" sldId="1077"/>
            <ac:spMk id="23" creationId="{4C3CB0D1-0B67-1977-E244-3F9276A7B7F6}"/>
          </ac:spMkLst>
        </pc:spChg>
        <pc:spChg chg="add mod">
          <ac:chgData name="Aizhan Kassymova" userId="116eda05-19b7-4ab1-b111-75ad639c04ed" providerId="ADAL" clId="{481AF113-4C93-4F4A-9E62-C6ADB38EE59E}" dt="2022-07-19T13:43:37.962" v="6859" actId="1076"/>
          <ac:spMkLst>
            <pc:docMk/>
            <pc:sldMk cId="1958584799" sldId="1077"/>
            <ac:spMk id="27" creationId="{8739B433-9D8F-E674-BABF-8E2854DB8A61}"/>
          </ac:spMkLst>
        </pc:spChg>
        <pc:grpChg chg="mod">
          <ac:chgData name="Aizhan Kassymova" userId="116eda05-19b7-4ab1-b111-75ad639c04ed" providerId="ADAL" clId="{481AF113-4C93-4F4A-9E62-C6ADB38EE59E}" dt="2022-07-19T13:43:17.409" v="6839" actId="1076"/>
          <ac:grpSpMkLst>
            <pc:docMk/>
            <pc:sldMk cId="1958584799" sldId="1077"/>
            <ac:grpSpMk id="11" creationId="{A7CEE239-9E6A-4845-9F03-74B240F246F8}"/>
          </ac:grpSpMkLst>
        </pc:grpChg>
        <pc:picChg chg="add del mod">
          <ac:chgData name="Aizhan Kassymova" userId="116eda05-19b7-4ab1-b111-75ad639c04ed" providerId="ADAL" clId="{481AF113-4C93-4F4A-9E62-C6ADB38EE59E}" dt="2022-07-19T13:42:38.631" v="6835" actId="478"/>
          <ac:picMkLst>
            <pc:docMk/>
            <pc:sldMk cId="1958584799" sldId="1077"/>
            <ac:picMk id="12" creationId="{542175A0-D60C-65A0-28CE-9D4002872DFB}"/>
          </ac:picMkLst>
        </pc:picChg>
        <pc:picChg chg="add mod">
          <ac:chgData name="Aizhan Kassymova" userId="116eda05-19b7-4ab1-b111-75ad639c04ed" providerId="ADAL" clId="{481AF113-4C93-4F4A-9E62-C6ADB38EE59E}" dt="2022-07-19T13:43:11.436" v="6838" actId="14100"/>
          <ac:picMkLst>
            <pc:docMk/>
            <pc:sldMk cId="1958584799" sldId="1077"/>
            <ac:picMk id="26" creationId="{216BCB0E-481F-324C-10D1-E13F163F8AA6}"/>
          </ac:picMkLst>
        </pc:picChg>
      </pc:sldChg>
      <pc:sldChg chg="addSp delSp modSp add mod modNotesTx">
        <pc:chgData name="Aizhan Kassymova" userId="116eda05-19b7-4ab1-b111-75ad639c04ed" providerId="ADAL" clId="{481AF113-4C93-4F4A-9E62-C6ADB38EE59E}" dt="2022-07-19T17:28:56.405" v="7325" actId="20577"/>
        <pc:sldMkLst>
          <pc:docMk/>
          <pc:sldMk cId="3719365902" sldId="1078"/>
        </pc:sldMkLst>
        <pc:spChg chg="mod">
          <ac:chgData name="Aizhan Kassymova" userId="116eda05-19b7-4ab1-b111-75ad639c04ed" providerId="ADAL" clId="{481AF113-4C93-4F4A-9E62-C6ADB38EE59E}" dt="2022-07-19T13:31:40.375" v="6446" actId="20577"/>
          <ac:spMkLst>
            <pc:docMk/>
            <pc:sldMk cId="3719365902" sldId="107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1:49.453" v="6461" actId="20577"/>
          <ac:spMkLst>
            <pc:docMk/>
            <pc:sldMk cId="3719365902" sldId="1078"/>
            <ac:spMk id="22" creationId="{CAB95007-032C-1849-B460-3E4D669013E8}"/>
          </ac:spMkLst>
        </pc:spChg>
        <pc:spChg chg="mod">
          <ac:chgData name="Aizhan Kassymova" userId="116eda05-19b7-4ab1-b111-75ad639c04ed" providerId="ADAL" clId="{481AF113-4C93-4F4A-9E62-C6ADB38EE59E}" dt="2022-07-19T13:31:58.709" v="6478" actId="20577"/>
          <ac:spMkLst>
            <pc:docMk/>
            <pc:sldMk cId="3719365902" sldId="1078"/>
            <ac:spMk id="23" creationId="{0CB38CB5-45F7-C847-AE71-4F4C5B6FDC22}"/>
          </ac:spMkLst>
        </pc:spChg>
        <pc:spChg chg="mod">
          <ac:chgData name="Aizhan Kassymova" userId="116eda05-19b7-4ab1-b111-75ad639c04ed" providerId="ADAL" clId="{481AF113-4C93-4F4A-9E62-C6ADB38EE59E}" dt="2022-07-19T13:33:28.006" v="6576" actId="20577"/>
          <ac:spMkLst>
            <pc:docMk/>
            <pc:sldMk cId="3719365902" sldId="1078"/>
            <ac:spMk id="27" creationId="{548D8BC5-234B-1340-9AE4-2B7B4CCDF55A}"/>
          </ac:spMkLst>
        </pc:spChg>
        <pc:spChg chg="mod">
          <ac:chgData name="Aizhan Kassymova" userId="116eda05-19b7-4ab1-b111-75ad639c04ed" providerId="ADAL" clId="{481AF113-4C93-4F4A-9E62-C6ADB38EE59E}" dt="2022-07-19T13:32:05.024" v="6483" actId="20577"/>
          <ac:spMkLst>
            <pc:docMk/>
            <pc:sldMk cId="3719365902" sldId="1078"/>
            <ac:spMk id="35" creationId="{101CD148-0CB6-B64C-B622-686BDB7E0577}"/>
          </ac:spMkLst>
        </pc:spChg>
        <pc:spChg chg="mod">
          <ac:chgData name="Aizhan Kassymova" userId="116eda05-19b7-4ab1-b111-75ad639c04ed" providerId="ADAL" clId="{481AF113-4C93-4F4A-9E62-C6ADB38EE59E}" dt="2022-07-19T13:32:08.982" v="6489" actId="20577"/>
          <ac:spMkLst>
            <pc:docMk/>
            <pc:sldMk cId="3719365902" sldId="1078"/>
            <ac:spMk id="40" creationId="{D3CF33E6-800C-C34A-9A2F-34E6C60D755D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3" creationId="{37CAD855-2626-9B4A-87B5-BBFB2178C732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4" creationId="{3882514C-0ADC-584D-AAA4-E4882A2DEA38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5" creationId="{688D6AB7-0894-2D4A-9EE3-CF8BFFA30627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6" creationId="{8B2EC183-EB51-C64D-B126-461EEABB1EBF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7" creationId="{4DE50D57-00F5-134E-8F40-FDF96483157C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8" creationId="{54D07A27-F429-7046-9310-3A09B05FC60A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9" creationId="{C2EDB89B-2549-D34E-89E0-D083A1B07D60}"/>
          </ac:spMkLst>
        </pc:spChg>
        <pc:spChg chg="mod">
          <ac:chgData name="Aizhan Kassymova" userId="116eda05-19b7-4ab1-b111-75ad639c04ed" providerId="ADAL" clId="{481AF113-4C93-4F4A-9E62-C6ADB38EE59E}" dt="2022-07-19T13:32:31.415" v="6520" actId="255"/>
          <ac:spMkLst>
            <pc:docMk/>
            <pc:sldMk cId="3719365902" sldId="1078"/>
            <ac:spMk id="50" creationId="{C7C20190-6015-D24C-8172-D12AE7AC2A4E}"/>
          </ac:spMkLst>
        </pc:spChg>
        <pc:spChg chg="mod">
          <ac:chgData name="Aizhan Kassymova" userId="116eda05-19b7-4ab1-b111-75ad639c04ed" providerId="ADAL" clId="{481AF113-4C93-4F4A-9E62-C6ADB38EE59E}" dt="2022-07-19T13:32:54.352" v="6543" actId="255"/>
          <ac:spMkLst>
            <pc:docMk/>
            <pc:sldMk cId="3719365902" sldId="1078"/>
            <ac:spMk id="51" creationId="{9D74CC94-6309-9D4E-AC17-7834303D292A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3" creationId="{03037660-A975-AC41-9666-AFCCB3A0B93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4" creationId="{7DAB01D5-4A4C-0848-8E97-EACA6A36C3AD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5" creationId="{12F13F26-AF12-FB44-9B51-D0B6944C6D9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6" creationId="{781CA89B-E86B-F843-A1BF-431E5679227B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7" creationId="{74911CA3-EBEB-B142-B4CE-F45E577120E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8" creationId="{D0CB791B-5400-C244-A515-F158CF9A23B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9" creationId="{E5D6E821-F80C-7046-BF97-7FA229C97D7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0" creationId="{5F6B0327-AD11-4545-B4F6-735084B855B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1" creationId="{95580CF6-5A42-2640-82F1-B4775A0714B8}"/>
          </ac:spMkLst>
        </pc:spChg>
        <pc:spChg chg="mod">
          <ac:chgData name="Aizhan Kassymova" userId="116eda05-19b7-4ab1-b111-75ad639c04ed" providerId="ADAL" clId="{481AF113-4C93-4F4A-9E62-C6ADB38EE59E}" dt="2022-07-19T13:33:21.153" v="6570" actId="20577"/>
          <ac:spMkLst>
            <pc:docMk/>
            <pc:sldMk cId="3719365902" sldId="1078"/>
            <ac:spMk id="78" creationId="{15C2EA86-0F4F-3247-A569-CE038874C470}"/>
          </ac:spMkLst>
        </pc:spChg>
        <pc:spChg chg="del mod">
          <ac:chgData name="Aizhan Kassymova" userId="116eda05-19b7-4ab1-b111-75ad639c04ed" providerId="ADAL" clId="{481AF113-4C93-4F4A-9E62-C6ADB38EE59E}" dt="2022-07-19T13:38:16.341" v="6802" actId="478"/>
          <ac:spMkLst>
            <pc:docMk/>
            <pc:sldMk cId="3719365902" sldId="1078"/>
            <ac:spMk id="87" creationId="{09896B4E-767E-074F-8EDA-CDA62F290479}"/>
          </ac:spMkLst>
        </pc:spChg>
        <pc:spChg chg="add mod">
          <ac:chgData name="Aizhan Kassymova" userId="116eda05-19b7-4ab1-b111-75ad639c04ed" providerId="ADAL" clId="{481AF113-4C93-4F4A-9E62-C6ADB38EE59E}" dt="2022-07-19T13:38:16.781" v="6803"/>
          <ac:spMkLst>
            <pc:docMk/>
            <pc:sldMk cId="3719365902" sldId="1078"/>
            <ac:spMk id="88" creationId="{51A4A38A-72FE-5065-FBF0-115B26B20F66}"/>
          </ac:spMkLst>
        </pc:spChg>
        <pc:grpChg chg="mod">
          <ac:chgData name="Aizhan Kassymova" userId="116eda05-19b7-4ab1-b111-75ad639c04ed" providerId="ADAL" clId="{481AF113-4C93-4F4A-9E62-C6ADB38EE59E}" dt="2022-07-19T13:32:27.192" v="6519" actId="1076"/>
          <ac:grpSpMkLst>
            <pc:docMk/>
            <pc:sldMk cId="3719365902" sldId="1078"/>
            <ac:grpSpMk id="42" creationId="{BF6F8085-A891-0844-94E6-578F3AFB50F3}"/>
          </ac:grpSpMkLst>
        </pc:grpChg>
        <pc:grpChg chg="mod">
          <ac:chgData name="Aizhan Kassymova" userId="116eda05-19b7-4ab1-b111-75ad639c04ed" providerId="ADAL" clId="{481AF113-4C93-4F4A-9E62-C6ADB38EE59E}" dt="2022-07-19T13:33:08.790" v="6553" actId="1076"/>
          <ac:grpSpMkLst>
            <pc:docMk/>
            <pc:sldMk cId="3719365902" sldId="1078"/>
            <ac:grpSpMk id="52" creationId="{F763EEE1-8E7B-574B-9B12-C02141AD6CEE}"/>
          </ac:grpSpMkLst>
        </pc:grpChg>
      </pc:sldChg>
      <pc:sldChg chg="addSp delSp modSp add mod modNotesTx">
        <pc:chgData name="Aizhan Kassymova" userId="116eda05-19b7-4ab1-b111-75ad639c04ed" providerId="ADAL" clId="{481AF113-4C93-4F4A-9E62-C6ADB38EE59E}" dt="2022-07-19T17:31:51.157" v="7338" actId="20577"/>
        <pc:sldMkLst>
          <pc:docMk/>
          <pc:sldMk cId="3691248169" sldId="1079"/>
        </pc:sldMkLst>
        <pc:spChg chg="del mod">
          <ac:chgData name="Aizhan Kassymova" userId="116eda05-19b7-4ab1-b111-75ad639c04ed" providerId="ADAL" clId="{481AF113-4C93-4F4A-9E62-C6ADB38EE59E}" dt="2022-07-19T13:38:20.182" v="6804" actId="478"/>
          <ac:spMkLst>
            <pc:docMk/>
            <pc:sldMk cId="3691248169" sldId="1079"/>
            <ac:spMk id="8" creationId="{40C538BA-1C71-0F4D-B753-A7D597D981F9}"/>
          </ac:spMkLst>
        </pc:spChg>
        <pc:spChg chg="mod">
          <ac:chgData name="Aizhan Kassymova" userId="116eda05-19b7-4ab1-b111-75ad639c04ed" providerId="ADAL" clId="{481AF113-4C93-4F4A-9E62-C6ADB38EE59E}" dt="2022-07-19T13:37:44.583" v="6797" actId="1076"/>
          <ac:spMkLst>
            <pc:docMk/>
            <pc:sldMk cId="3691248169" sldId="1079"/>
            <ac:spMk id="9" creationId="{247BCAC2-4B0D-C24F-A1AA-5CFB26132E0B}"/>
          </ac:spMkLst>
        </pc:spChg>
        <pc:spChg chg="add del mod">
          <ac:chgData name="Aizhan Kassymova" userId="116eda05-19b7-4ab1-b111-75ad639c04ed" providerId="ADAL" clId="{481AF113-4C93-4F4A-9E62-C6ADB38EE59E}" dt="2022-07-19T13:40:48.764" v="6828" actId="478"/>
          <ac:spMkLst>
            <pc:docMk/>
            <pc:sldMk cId="3691248169" sldId="1079"/>
            <ac:spMk id="10" creationId="{5648C332-7034-E6C7-BEF1-B67823592080}"/>
          </ac:spMkLst>
        </pc:spChg>
        <pc:spChg chg="mod">
          <ac:chgData name="Aizhan Kassymova" userId="116eda05-19b7-4ab1-b111-75ad639c04ed" providerId="ADAL" clId="{481AF113-4C93-4F4A-9E62-C6ADB38EE59E}" dt="2022-07-19T13:37:49.191" v="6798" actId="1076"/>
          <ac:spMkLst>
            <pc:docMk/>
            <pc:sldMk cId="3691248169" sldId="1079"/>
            <ac:spMk id="87" creationId="{25316CA5-99B5-7F45-AFB7-B3A2CBFABDDC}"/>
          </ac:spMkLst>
        </pc:spChg>
        <pc:spChg chg="mod">
          <ac:chgData name="Aizhan Kassymova" userId="116eda05-19b7-4ab1-b111-75ad639c04ed" providerId="ADAL" clId="{481AF113-4C93-4F4A-9E62-C6ADB38EE59E}" dt="2022-07-19T13:38:01.740" v="6800" actId="1076"/>
          <ac:spMkLst>
            <pc:docMk/>
            <pc:sldMk cId="3691248169" sldId="1079"/>
            <ac:spMk id="88" creationId="{EC7D421B-4EDF-C343-AB2D-4624467F5415}"/>
          </ac:spMkLst>
        </pc:spChg>
        <pc:spChg chg="mod">
          <ac:chgData name="Aizhan Kassymova" userId="116eda05-19b7-4ab1-b111-75ad639c04ed" providerId="ADAL" clId="{481AF113-4C93-4F4A-9E62-C6ADB38EE59E}" dt="2022-07-19T13:38:07.294" v="6801" actId="1076"/>
          <ac:spMkLst>
            <pc:docMk/>
            <pc:sldMk cId="3691248169" sldId="1079"/>
            <ac:spMk id="89" creationId="{B785588B-2DEA-474F-89CA-2613413F7528}"/>
          </ac:spMkLst>
        </pc:spChg>
        <pc:spChg chg="mod">
          <ac:chgData name="Aizhan Kassymova" userId="116eda05-19b7-4ab1-b111-75ad639c04ed" providerId="ADAL" clId="{481AF113-4C93-4F4A-9E62-C6ADB38EE59E}" dt="2022-07-19T13:37:41.774" v="6796" actId="1076"/>
          <ac:spMkLst>
            <pc:docMk/>
            <pc:sldMk cId="3691248169" sldId="1079"/>
            <ac:spMk id="90" creationId="{F9FB5262-4D63-A149-A391-3CDD424427AC}"/>
          </ac:spMkLst>
        </pc:spChg>
        <pc:spChg chg="mod">
          <ac:chgData name="Aizhan Kassymova" userId="116eda05-19b7-4ab1-b111-75ad639c04ed" providerId="ADAL" clId="{481AF113-4C93-4F4A-9E62-C6ADB38EE59E}" dt="2022-07-19T13:37:53.162" v="6799" actId="1076"/>
          <ac:spMkLst>
            <pc:docMk/>
            <pc:sldMk cId="3691248169" sldId="1079"/>
            <ac:spMk id="91" creationId="{2D3C6453-B336-C04B-8A91-4E7D3B632FE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36:53.487" v="7410" actId="20577"/>
        <pc:sldMkLst>
          <pc:docMk/>
          <pc:sldMk cId="716890011" sldId="1080"/>
        </pc:sldMkLst>
        <pc:spChg chg="mod">
          <ac:chgData name="Aizhan Kassymova" userId="116eda05-19b7-4ab1-b111-75ad639c04ed" providerId="ADAL" clId="{481AF113-4C93-4F4A-9E62-C6ADB38EE59E}" dt="2022-07-19T17:32:44.024" v="7357" actId="20577"/>
          <ac:spMkLst>
            <pc:docMk/>
            <pc:sldMk cId="716890011" sldId="1080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9T13:40:55.691" v="6829" actId="478"/>
          <ac:spMkLst>
            <pc:docMk/>
            <pc:sldMk cId="716890011" sldId="1080"/>
            <ac:spMk id="16" creationId="{1A72BEEE-6164-8340-B1FC-05E6C79CF76A}"/>
          </ac:spMkLst>
        </pc:spChg>
        <pc:spChg chg="add mod">
          <ac:chgData name="Aizhan Kassymova" userId="116eda05-19b7-4ab1-b111-75ad639c04ed" providerId="ADAL" clId="{481AF113-4C93-4F4A-9E62-C6ADB38EE59E}" dt="2022-07-19T13:40:57.150" v="6830"/>
          <ac:spMkLst>
            <pc:docMk/>
            <pc:sldMk cId="716890011" sldId="1080"/>
            <ac:spMk id="17" creationId="{CB0765CE-A5DA-05EB-3C75-61B32030ECA7}"/>
          </ac:spMkLst>
        </pc:spChg>
        <pc:spChg chg="add mod">
          <ac:chgData name="Aizhan Kassymova" userId="116eda05-19b7-4ab1-b111-75ad639c04ed" providerId="ADAL" clId="{481AF113-4C93-4F4A-9E62-C6ADB38EE59E}" dt="2022-07-19T13:45:30.700" v="6908" actId="1076"/>
          <ac:spMkLst>
            <pc:docMk/>
            <pc:sldMk cId="716890011" sldId="1080"/>
            <ac:spMk id="18" creationId="{F2DE6D33-A029-DAF5-12B5-8E6E48AB670B}"/>
          </ac:spMkLst>
        </pc:spChg>
        <pc:spChg chg="add mod">
          <ac:chgData name="Aizhan Kassymova" userId="116eda05-19b7-4ab1-b111-75ad639c04ed" providerId="ADAL" clId="{481AF113-4C93-4F4A-9E62-C6ADB38EE59E}" dt="2022-07-19T13:45:47.197" v="6928" actId="1076"/>
          <ac:spMkLst>
            <pc:docMk/>
            <pc:sldMk cId="716890011" sldId="1080"/>
            <ac:spMk id="19" creationId="{AB09D7F1-C2C1-30FD-02E5-1FB585BB76A8}"/>
          </ac:spMkLst>
        </pc:spChg>
        <pc:spChg chg="mod">
          <ac:chgData name="Aizhan Kassymova" userId="116eda05-19b7-4ab1-b111-75ad639c04ed" providerId="ADAL" clId="{481AF113-4C93-4F4A-9E62-C6ADB38EE59E}" dt="2022-07-19T13:40:30.348" v="6826"/>
          <ac:spMkLst>
            <pc:docMk/>
            <pc:sldMk cId="716890011" sldId="1080"/>
            <ac:spMk id="87" creationId="{A994AECC-DC16-7847-B8EE-F2F612ABB287}"/>
          </ac:spMkLst>
        </pc:spChg>
        <pc:spChg chg="del">
          <ac:chgData name="Aizhan Kassymova" userId="116eda05-19b7-4ab1-b111-75ad639c04ed" providerId="ADAL" clId="{481AF113-4C93-4F4A-9E62-C6ADB38EE59E}" dt="2022-07-19T13:44:16.031" v="6862" actId="478"/>
          <ac:spMkLst>
            <pc:docMk/>
            <pc:sldMk cId="716890011" sldId="1080"/>
            <ac:spMk id="93" creationId="{AE1D96B5-48F4-B842-9424-43BC570F6345}"/>
          </ac:spMkLst>
        </pc:spChg>
        <pc:picChg chg="add mod">
          <ac:chgData name="Aizhan Kassymova" userId="116eda05-19b7-4ab1-b111-75ad639c04ed" providerId="ADAL" clId="{481AF113-4C93-4F4A-9E62-C6ADB38EE59E}" dt="2022-07-19T13:44:30.632" v="6865" actId="1076"/>
          <ac:picMkLst>
            <pc:docMk/>
            <pc:sldMk cId="716890011" sldId="1080"/>
            <ac:picMk id="4" creationId="{795A14A3-2FD6-4CCD-AAB2-661C464E59AD}"/>
          </ac:picMkLst>
        </pc:picChg>
      </pc:sldChg>
      <pc:sldChg chg="addSp delSp modSp add mod">
        <pc:chgData name="Aizhan Kassymova" userId="116eda05-19b7-4ab1-b111-75ad639c04ed" providerId="ADAL" clId="{481AF113-4C93-4F4A-9E62-C6ADB38EE59E}" dt="2022-07-19T13:49:07.147" v="7045"/>
        <pc:sldMkLst>
          <pc:docMk/>
          <pc:sldMk cId="4206515814" sldId="1081"/>
        </pc:sldMkLst>
        <pc:spChg chg="del mod">
          <ac:chgData name="Aizhan Kassymova" userId="116eda05-19b7-4ab1-b111-75ad639c04ed" providerId="ADAL" clId="{481AF113-4C93-4F4A-9E62-C6ADB38EE59E}" dt="2022-07-19T13:49:06.676" v="7044" actId="478"/>
          <ac:spMkLst>
            <pc:docMk/>
            <pc:sldMk cId="4206515814" sldId="1081"/>
            <ac:spMk id="5" creationId="{2F3EBF3D-1991-B942-BC94-7A161F52592B}"/>
          </ac:spMkLst>
        </pc:spChg>
        <pc:spChg chg="add mod">
          <ac:chgData name="Aizhan Kassymova" userId="116eda05-19b7-4ab1-b111-75ad639c04ed" providerId="ADAL" clId="{481AF113-4C93-4F4A-9E62-C6ADB38EE59E}" dt="2022-07-19T13:49:07.147" v="7045"/>
          <ac:spMkLst>
            <pc:docMk/>
            <pc:sldMk cId="4206515814" sldId="1081"/>
            <ac:spMk id="6" creationId="{1316EAC4-3677-8808-43BC-CA382489C422}"/>
          </ac:spMkLst>
        </pc:spChg>
        <pc:spChg chg="mod">
          <ac:chgData name="Aizhan Kassymova" userId="116eda05-19b7-4ab1-b111-75ad639c04ed" providerId="ADAL" clId="{481AF113-4C93-4F4A-9E62-C6ADB38EE59E}" dt="2022-07-19T13:48:52.084" v="7041" actId="1076"/>
          <ac:spMkLst>
            <pc:docMk/>
            <pc:sldMk cId="4206515814" sldId="108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48:57.747" v="7043" actId="1076"/>
          <ac:spMkLst>
            <pc:docMk/>
            <pc:sldMk cId="4206515814" sldId="1081"/>
            <ac:spMk id="12" creationId="{D7D9FAF8-ACB6-2648-AF49-4F1CA2DD361E}"/>
          </ac:spMkLst>
        </pc:spChg>
        <pc:spChg chg="mod">
          <ac:chgData name="Aizhan Kassymova" userId="116eda05-19b7-4ab1-b111-75ad639c04ed" providerId="ADAL" clId="{481AF113-4C93-4F4A-9E62-C6ADB38EE59E}" dt="2022-07-19T13:48:54.904" v="7042" actId="1076"/>
          <ac:spMkLst>
            <pc:docMk/>
            <pc:sldMk cId="4206515814" sldId="1081"/>
            <ac:spMk id="13" creationId="{8C98F9E3-E57A-7844-89F3-A6331B046576}"/>
          </ac:spMkLst>
        </pc:spChg>
      </pc:sldChg>
      <pc:sldChg chg="modSp add del mod">
        <pc:chgData name="Aizhan Kassymova" userId="116eda05-19b7-4ab1-b111-75ad639c04ed" providerId="ADAL" clId="{481AF113-4C93-4F4A-9E62-C6ADB38EE59E}" dt="2022-07-19T17:39:06.200" v="7411" actId="2696"/>
        <pc:sldMkLst>
          <pc:docMk/>
          <pc:sldMk cId="3313424199" sldId="1082"/>
        </pc:sldMkLst>
        <pc:spChg chg="mod">
          <ac:chgData name="Aizhan Kassymova" userId="116eda05-19b7-4ab1-b111-75ad639c04ed" providerId="ADAL" clId="{481AF113-4C93-4F4A-9E62-C6ADB38EE59E}" dt="2022-07-19T13:49:46.112" v="7091" actId="20577"/>
          <ac:spMkLst>
            <pc:docMk/>
            <pc:sldMk cId="3313424199" sldId="108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313424199" sldId="1082"/>
            <ac:spMk id="13" creationId="{C4905279-7B20-4F4C-AC34-18EB5C18F599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9T13:53:26.117" v="7155" actId="20577"/>
        <pc:sldMkLst>
          <pc:docMk/>
          <pc:sldMk cId="2645911935" sldId="1083"/>
        </pc:sldMkLst>
        <pc:spChg chg="mod">
          <ac:chgData name="Aizhan Kassymova" userId="116eda05-19b7-4ab1-b111-75ad639c04ed" providerId="ADAL" clId="{481AF113-4C93-4F4A-9E62-C6ADB38EE59E}" dt="2022-07-19T13:50:34.425" v="7139" actId="20577"/>
          <ac:spMkLst>
            <pc:docMk/>
            <pc:sldMk cId="2645911935" sldId="108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53:07.806" v="7153" actId="20577"/>
          <ac:spMkLst>
            <pc:docMk/>
            <pc:sldMk cId="2645911935" sldId="1083"/>
            <ac:spMk id="12" creationId="{3635EFC9-A521-0240-B257-CD458B330808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45911935" sldId="1083"/>
            <ac:spMk id="90" creationId="{FF729FF4-43F7-A040-B78F-BE4EC8E9855E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47584997" sldId="108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47584997" sldId="1084"/>
            <ac:spMk id="5" creationId="{A52BCA24-99F8-C342-B95E-EB6833D8CAE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80331947" sldId="108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80331947" sldId="1085"/>
            <ac:spMk id="92" creationId="{5F971824-E93B-A24D-9AB3-D5859F34EEA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96498074" sldId="108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96498074" sldId="1086"/>
            <ac:spMk id="7" creationId="{4CE1477A-D004-E440-8562-59DA6EAD8E6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564792084" sldId="108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564792084" sldId="1087"/>
            <ac:spMk id="100" creationId="{AAEEF6BD-F1CB-4A4C-82D3-5C6EE9E6D0EF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11243331" sldId="108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11243331" sldId="1088"/>
            <ac:spMk id="10" creationId="{293899FF-7A74-EF40-AE83-53C0062783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61562777" sldId="108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61562777" sldId="1089"/>
            <ac:spMk id="216" creationId="{FE5CDB2C-98A2-A94B-BF70-466F1E231685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80718295" sldId="109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80718295" sldId="1093"/>
            <ac:spMk id="252" creationId="{CD12BA19-40D2-F44B-8E23-E4E6B15A6DE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49931567" sldId="109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49931567" sldId="1095"/>
            <ac:spMk id="231" creationId="{FF0ECF32-52FF-7941-8B38-AE471D68A41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322648603" sldId="109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322648603" sldId="1096"/>
            <ac:spMk id="56" creationId="{8064881B-A35A-8B40-BFE6-0E4FAAB88A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261216072" sldId="109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261216072" sldId="1097"/>
            <ac:spMk id="5" creationId="{A6F2E176-E832-C946-945A-E70AAE074BF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751481068" sldId="109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1481068" sldId="1098"/>
            <ac:spMk id="93" creationId="{04B1ED28-70FB-1F43-9411-4F7106AECB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128955766" sldId="109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128955766" sldId="1099"/>
            <ac:spMk id="118" creationId="{566D02CB-0278-FB40-AE5B-D652B1719C9A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53470251" sldId="110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53470251" sldId="1100"/>
            <ac:spMk id="6" creationId="{20476A41-E13C-BC40-A484-B8CD2CE4B46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65879432" sldId="116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65879432" sldId="1160"/>
            <ac:spMk id="4" creationId="{B9970898-8B56-614D-BEEC-E655E686FD76}"/>
          </ac:spMkLst>
        </pc:spChg>
      </pc:sldChg>
      <pc:sldChg chg="addSp delSp modSp add del mod modAnim modNotesTx">
        <pc:chgData name="Aizhan Kassymova" userId="116eda05-19b7-4ab1-b111-75ad639c04ed" providerId="ADAL" clId="{481AF113-4C93-4F4A-9E62-C6ADB38EE59E}" dt="2022-07-16T09:03:33.026" v="2249" actId="20577"/>
        <pc:sldMkLst>
          <pc:docMk/>
          <pc:sldMk cId="3328518594" sldId="1162"/>
        </pc:sldMkLst>
        <pc:spChg chg="del mod">
          <ac:chgData name="Aizhan Kassymova" userId="116eda05-19b7-4ab1-b111-75ad639c04ed" providerId="ADAL" clId="{481AF113-4C93-4F4A-9E62-C6ADB38EE59E}" dt="2022-07-16T08:24:53.693" v="181" actId="478"/>
          <ac:spMkLst>
            <pc:docMk/>
            <pc:sldMk cId="3328518594" sldId="1162"/>
            <ac:spMk id="5" creationId="{995738BC-ECEC-DD4F-BBFF-ED532C8518FC}"/>
          </ac:spMkLst>
        </pc:spChg>
        <pc:spChg chg="add mod">
          <ac:chgData name="Aizhan Kassymova" userId="116eda05-19b7-4ab1-b111-75ad639c04ed" providerId="ADAL" clId="{481AF113-4C93-4F4A-9E62-C6ADB38EE59E}" dt="2022-07-16T08:24:54.112" v="182"/>
          <ac:spMkLst>
            <pc:docMk/>
            <pc:sldMk cId="3328518594" sldId="1162"/>
            <ac:spMk id="6" creationId="{375B8D67-AB57-FC28-F1E5-DEAAFD158613}"/>
          </ac:spMkLst>
        </pc:spChg>
        <pc:spChg chg="mod">
          <ac:chgData name="Aizhan Kassymova" userId="116eda05-19b7-4ab1-b111-75ad639c04ed" providerId="ADAL" clId="{481AF113-4C93-4F4A-9E62-C6ADB38EE59E}" dt="2022-07-16T08:29:24.991" v="189" actId="20577"/>
          <ac:spMkLst>
            <pc:docMk/>
            <pc:sldMk cId="3328518594" sldId="116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30:46.741" v="308" actId="255"/>
          <ac:spMkLst>
            <pc:docMk/>
            <pc:sldMk cId="3328518594" sldId="1162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32:39.919" v="458" actId="20577"/>
          <ac:spMkLst>
            <pc:docMk/>
            <pc:sldMk cId="3328518594" sldId="1162"/>
            <ac:spMk id="11" creationId="{5FE695BD-369F-8C4A-ACAD-42671E1C0719}"/>
          </ac:spMkLst>
        </pc:spChg>
      </pc:sldChg>
      <pc:sldChg chg="addSp delSp modSp add mod delAnim modAnim modNotesTx">
        <pc:chgData name="Aizhan Kassymova" userId="116eda05-19b7-4ab1-b111-75ad639c04ed" providerId="ADAL" clId="{481AF113-4C93-4F4A-9E62-C6ADB38EE59E}" dt="2022-07-16T09:05:29.600" v="2271" actId="20577"/>
        <pc:sldMkLst>
          <pc:docMk/>
          <pc:sldMk cId="3081174506" sldId="1163"/>
        </pc:sldMkLst>
        <pc:spChg chg="del mod">
          <ac:chgData name="Aizhan Kassymova" userId="116eda05-19b7-4ab1-b111-75ad639c04ed" providerId="ADAL" clId="{481AF113-4C93-4F4A-9E62-C6ADB38EE59E}" dt="2022-07-16T09:04:36.724" v="2253" actId="478"/>
          <ac:spMkLst>
            <pc:docMk/>
            <pc:sldMk cId="3081174506" sldId="1163"/>
            <ac:spMk id="2" creationId="{9E044202-9730-3D4B-B0F0-0F87E127D55E}"/>
          </ac:spMkLst>
        </pc:spChg>
        <pc:spChg chg="mod">
          <ac:chgData name="Aizhan Kassymova" userId="116eda05-19b7-4ab1-b111-75ad639c04ed" providerId="ADAL" clId="{481AF113-4C93-4F4A-9E62-C6ADB38EE59E}" dt="2022-07-16T09:05:29.600" v="2271" actId="20577"/>
          <ac:spMkLst>
            <pc:docMk/>
            <pc:sldMk cId="3081174506" sldId="1163"/>
            <ac:spMk id="6" creationId="{8EDF5219-071B-3D4F-9DD6-1CD36C0FFD4F}"/>
          </ac:spMkLst>
        </pc:spChg>
        <pc:spChg chg="del mod">
          <ac:chgData name="Aizhan Kassymova" userId="116eda05-19b7-4ab1-b111-75ad639c04ed" providerId="ADAL" clId="{481AF113-4C93-4F4A-9E62-C6ADB38EE59E}" dt="2022-07-16T07:47:19.544" v="44" actId="478"/>
          <ac:spMkLst>
            <pc:docMk/>
            <pc:sldMk cId="3081174506" sldId="1163"/>
            <ac:spMk id="7" creationId="{ADE588D6-94A2-B04E-8537-8635EBD4C9EB}"/>
          </ac:spMkLst>
        </pc:spChg>
        <pc:spChg chg="add mod">
          <ac:chgData name="Aizhan Kassymova" userId="116eda05-19b7-4ab1-b111-75ad639c04ed" providerId="ADAL" clId="{481AF113-4C93-4F4A-9E62-C6ADB38EE59E}" dt="2022-07-16T07:47:24.618" v="46" actId="1076"/>
          <ac:spMkLst>
            <pc:docMk/>
            <pc:sldMk cId="3081174506" sldId="1163"/>
            <ac:spMk id="8" creationId="{951A53E8-DC8D-8EC9-0693-AE4BAD8AB817}"/>
          </ac:spMkLst>
        </pc:spChg>
        <pc:spChg chg="mod">
          <ac:chgData name="Aizhan Kassymova" userId="116eda05-19b7-4ab1-b111-75ad639c04ed" providerId="ADAL" clId="{481AF113-4C93-4F4A-9E62-C6ADB38EE59E}" dt="2022-07-16T08:33:03.388" v="486" actId="20577"/>
          <ac:spMkLst>
            <pc:docMk/>
            <pc:sldMk cId="3081174506" sldId="116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9:05:23.567" v="2265" actId="20577"/>
          <ac:spMkLst>
            <pc:docMk/>
            <pc:sldMk cId="3081174506" sldId="1163"/>
            <ac:spMk id="10" creationId="{80CCA17D-ECA8-CE46-82AC-A0AF8C3B62BD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05:12.892" v="2287" actId="20577"/>
        <pc:sldMkLst>
          <pc:docMk/>
          <pc:sldMk cId="3055900667" sldId="1164"/>
        </pc:sldMkLst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2" creationId="{B2F29371-16FD-D244-80BF-A52E1D7F8B8A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5" creationId="{E66B124A-4E8B-D846-A7C2-C34B559B71F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6" creationId="{80574F4D-DD94-2C4B-B4A1-D4DE0E2DC1B4}"/>
          </ac:spMkLst>
        </pc:spChg>
        <pc:spChg chg="mod">
          <ac:chgData name="Aizhan Kassymova" userId="116eda05-19b7-4ab1-b111-75ad639c04ed" providerId="ADAL" clId="{481AF113-4C93-4F4A-9E62-C6ADB38EE59E}" dt="2022-07-16T08:42:36.241" v="1187" actId="20577"/>
          <ac:spMkLst>
            <pc:docMk/>
            <pc:sldMk cId="3055900667" sldId="1164"/>
            <ac:spMk id="609" creationId="{2EABDC18-53BF-7B40-AB0D-A755F80C07B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0" creationId="{E5CDD0A1-21E2-6748-A493-24F315669C41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1" creationId="{CDA63567-EA65-5A46-877E-710FE9AD1D49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3" creationId="{7FE7B44D-4874-7642-8A70-AE45F5B800EB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4" creationId="{9FBAE6C1-0ABD-B849-B7B3-8C34910CED0D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2" creationId="{875D12D0-0645-B449-8F48-0AC45EE1869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3" creationId="{F233A0F6-C3A3-1D47-A777-BFAC1494E380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4" creationId="{3B52AB0C-7235-834F-A249-28BBCC6D2BF8}"/>
          </ac:spMkLst>
        </pc:spChg>
        <pc:spChg chg="del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6" creationId="{9B5B5523-DD29-8F46-BF07-8ECCDD6C78D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7" creationId="{00E57763-CBA1-1542-B749-A48E642E0072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9" creationId="{E4657539-B4FE-304C-816A-A074251ABAC4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0" creationId="{DE0F6076-B3CE-C540-BD00-B77A1E45F553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1" creationId="{0111663E-DD9D-6043-8338-8C5285F74D65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3" creationId="{E92C3AA2-F23F-C148-8F92-1D04CB500882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4" creationId="{6330CAEB-E474-6241-9D9F-EEB5C5091601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5" creationId="{AFA24D83-EF79-8246-AE25-393D0CCB2393}"/>
          </ac:spMkLst>
        </pc:spChg>
        <pc:spChg chg="del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6" creationId="{3EEA565E-691A-5943-B9C1-2FBC1E5B7FC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7" creationId="{8E2DC1D5-A1BA-E349-B4E3-5CB27DD1FF6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8" creationId="{0D97E1EE-0440-9746-9909-8846196F334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9" creationId="{9453EBF5-7BBF-8943-8161-7DEB7997BF0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50" creationId="{B9EE01B3-0624-134E-8FD0-E4ADEDFD26E0}"/>
          </ac:spMkLst>
        </pc:spChg>
        <pc:spChg chg="mod">
          <ac:chgData name="Aizhan Kassymova" userId="116eda05-19b7-4ab1-b111-75ad639c04ed" providerId="ADAL" clId="{481AF113-4C93-4F4A-9E62-C6ADB38EE59E}" dt="2022-07-16T08:43:29.171" v="1197" actId="1076"/>
          <ac:spMkLst>
            <pc:docMk/>
            <pc:sldMk cId="3055900667" sldId="1164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3:10.315" v="1193" actId="1076"/>
          <ac:spMkLst>
            <pc:docMk/>
            <pc:sldMk cId="3055900667" sldId="1164"/>
            <ac:spMk id="656" creationId="{97C6B0DF-3B81-1046-A02E-98C8247EB000}"/>
          </ac:spMkLst>
        </pc:spChg>
        <pc:spChg chg="del mod">
          <ac:chgData name="Aizhan Kassymova" userId="116eda05-19b7-4ab1-b111-75ad639c04ed" providerId="ADAL" clId="{481AF113-4C93-4F4A-9E62-C6ADB38EE59E}" dt="2022-07-16T07:47:30.531" v="47" actId="478"/>
          <ac:spMkLst>
            <pc:docMk/>
            <pc:sldMk cId="3055900667" sldId="1164"/>
            <ac:spMk id="659" creationId="{76314F6E-363C-1941-BD9B-3234A7206E97}"/>
          </ac:spMkLst>
        </pc:spChg>
        <pc:spChg chg="add mod">
          <ac:chgData name="Aizhan Kassymova" userId="116eda05-19b7-4ab1-b111-75ad639c04ed" providerId="ADAL" clId="{481AF113-4C93-4F4A-9E62-C6ADB38EE59E}" dt="2022-07-16T08:42:55.677" v="1192" actId="1076"/>
          <ac:spMkLst>
            <pc:docMk/>
            <pc:sldMk cId="3055900667" sldId="1164"/>
            <ac:spMk id="660" creationId="{0E5302DF-14E3-FD53-4E42-AF2EB5CC40E5}"/>
          </ac:spMkLst>
        </pc:spChg>
        <pc:spChg chg="add mod">
          <ac:chgData name="Aizhan Kassymova" userId="116eda05-19b7-4ab1-b111-75ad639c04ed" providerId="ADAL" clId="{481AF113-4C93-4F4A-9E62-C6ADB38EE59E}" dt="2022-07-16T08:42:40.946" v="1189" actId="20577"/>
          <ac:spMkLst>
            <pc:docMk/>
            <pc:sldMk cId="3055900667" sldId="1164"/>
            <ac:spMk id="695" creationId="{11E6D47A-EDAA-E034-C5D7-1062DD676993}"/>
          </ac:spMkLst>
        </pc:spChg>
        <pc:spChg chg="add mod">
          <ac:chgData name="Aizhan Kassymova" userId="116eda05-19b7-4ab1-b111-75ad639c04ed" providerId="ADAL" clId="{481AF113-4C93-4F4A-9E62-C6ADB38EE59E}" dt="2022-07-16T08:42:44.836" v="1191" actId="20577"/>
          <ac:spMkLst>
            <pc:docMk/>
            <pc:sldMk cId="3055900667" sldId="1164"/>
            <ac:spMk id="696" creationId="{EB54F88B-A941-7C47-42B4-CFF344294FCF}"/>
          </ac:spMkLst>
        </pc:spChg>
        <pc:grpChg chg="mod">
          <ac:chgData name="Aizhan Kassymova" userId="116eda05-19b7-4ab1-b111-75ad639c04ed" providerId="ADAL" clId="{481AF113-4C93-4F4A-9E62-C6ADB38EE59E}" dt="2022-07-16T08:41:50.063" v="1177" actId="1076"/>
          <ac:grpSpMkLst>
            <pc:docMk/>
            <pc:sldMk cId="3055900667" sldId="1164"/>
            <ac:grpSpMk id="571" creationId="{580255E5-A809-CB45-994D-F69BD8D6F8D7}"/>
          </ac:grpSpMkLst>
        </pc:grpChg>
        <pc:grpChg chg="mod">
          <ac:chgData name="Aizhan Kassymova" userId="116eda05-19b7-4ab1-b111-75ad639c04ed" providerId="ADAL" clId="{481AF113-4C93-4F4A-9E62-C6ADB38EE59E}" dt="2022-07-16T08:42:16.856" v="1182" actId="478"/>
          <ac:grpSpMkLst>
            <pc:docMk/>
            <pc:sldMk cId="3055900667" sldId="1164"/>
            <ac:grpSpMk id="631" creationId="{14A407A0-EBD9-3449-9859-9B138D20D5AC}"/>
          </ac:grpSpMkLst>
        </pc:grpChg>
        <pc:grpChg chg="mod">
          <ac:chgData name="Aizhan Kassymova" userId="116eda05-19b7-4ab1-b111-75ad639c04ed" providerId="ADAL" clId="{481AF113-4C93-4F4A-9E62-C6ADB38EE59E}" dt="2022-07-16T08:41:59.009" v="1178" actId="478"/>
          <ac:grpSpMkLst>
            <pc:docMk/>
            <pc:sldMk cId="3055900667" sldId="1164"/>
            <ac:grpSpMk id="642" creationId="{F65FBC4E-EE37-D144-AFDB-E6C408428C1F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10:58.200" v="2332" actId="20577"/>
        <pc:sldMkLst>
          <pc:docMk/>
          <pc:sldMk cId="1821891346" sldId="1165"/>
        </pc:sldMkLst>
        <pc:spChg chg="del mod">
          <ac:chgData name="Aizhan Kassymova" userId="116eda05-19b7-4ab1-b111-75ad639c04ed" providerId="ADAL" clId="{481AF113-4C93-4F4A-9E62-C6ADB38EE59E}" dt="2022-07-16T07:47:36.730" v="49" actId="478"/>
          <ac:spMkLst>
            <pc:docMk/>
            <pc:sldMk cId="1821891346" sldId="1165"/>
            <ac:spMk id="571" creationId="{96ECE80E-E07E-F54F-B7D9-AC2C33DC5BD2}"/>
          </ac:spMkLst>
        </pc:spChg>
        <pc:spChg chg="add mod">
          <ac:chgData name="Aizhan Kassymova" userId="116eda05-19b7-4ab1-b111-75ad639c04ed" providerId="ADAL" clId="{481AF113-4C93-4F4A-9E62-C6ADB38EE59E}" dt="2022-07-16T07:47:37.311" v="50"/>
          <ac:spMkLst>
            <pc:docMk/>
            <pc:sldMk cId="1821891346" sldId="1165"/>
            <ac:spMk id="572" creationId="{39948672-A7D9-8C20-DA07-78FCB0ABFD13}"/>
          </ac:spMkLst>
        </pc:spChg>
        <pc:spChg chg="mod">
          <ac:chgData name="Aizhan Kassymova" userId="116eda05-19b7-4ab1-b111-75ad639c04ed" providerId="ADAL" clId="{481AF113-4C93-4F4A-9E62-C6ADB38EE59E}" dt="2022-07-16T08:44:03.061" v="1225" actId="20577"/>
          <ac:spMkLst>
            <pc:docMk/>
            <pc:sldMk cId="1821891346" sldId="1165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7:21.751" v="1491" actId="1076"/>
          <ac:spMkLst>
            <pc:docMk/>
            <pc:sldMk cId="1821891346" sldId="1165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16:30.870" v="2393" actId="20577"/>
        <pc:sldMkLst>
          <pc:docMk/>
          <pc:sldMk cId="1692208329" sldId="1166"/>
        </pc:sldMkLst>
        <pc:spChg chg="del mod">
          <ac:chgData name="Aizhan Kassymova" userId="116eda05-19b7-4ab1-b111-75ad639c04ed" providerId="ADAL" clId="{481AF113-4C93-4F4A-9E62-C6ADB38EE59E}" dt="2022-07-16T07:47:42.054" v="51" actId="478"/>
          <ac:spMkLst>
            <pc:docMk/>
            <pc:sldMk cId="1692208329" sldId="1166"/>
            <ac:spMk id="611" creationId="{BF49A24D-3811-4749-86AF-DF0821A52345}"/>
          </ac:spMkLst>
        </pc:spChg>
        <pc:spChg chg="add mod">
          <ac:chgData name="Aizhan Kassymova" userId="116eda05-19b7-4ab1-b111-75ad639c04ed" providerId="ADAL" clId="{481AF113-4C93-4F4A-9E62-C6ADB38EE59E}" dt="2022-07-16T07:47:42.524" v="52"/>
          <ac:spMkLst>
            <pc:docMk/>
            <pc:sldMk cId="1692208329" sldId="1166"/>
            <ac:spMk id="613" creationId="{B163798D-D7C7-3490-6E2E-1262A8404EA4}"/>
          </ac:spMkLst>
        </pc:spChg>
        <pc:spChg chg="mod">
          <ac:chgData name="Aizhan Kassymova" userId="116eda05-19b7-4ab1-b111-75ad639c04ed" providerId="ADAL" clId="{481AF113-4C93-4F4A-9E62-C6ADB38EE59E}" dt="2022-07-16T08:47:56.431" v="1521" actId="20577"/>
          <ac:spMkLst>
            <pc:docMk/>
            <pc:sldMk cId="1692208329" sldId="1166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52:07.082" v="1917"/>
          <ac:spMkLst>
            <pc:docMk/>
            <pc:sldMk cId="1692208329" sldId="1166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25:59.396" v="2428" actId="20577"/>
        <pc:sldMkLst>
          <pc:docMk/>
          <pc:sldMk cId="397073794" sldId="1167"/>
        </pc:sldMkLst>
        <pc:spChg chg="mod">
          <ac:chgData name="Aizhan Kassymova" userId="116eda05-19b7-4ab1-b111-75ad639c04ed" providerId="ADAL" clId="{481AF113-4C93-4F4A-9E62-C6ADB38EE59E}" dt="2022-07-16T08:57:35.110" v="2218" actId="1076"/>
          <ac:spMkLst>
            <pc:docMk/>
            <pc:sldMk cId="397073794" sldId="1167"/>
            <ac:spMk id="8" creationId="{96562BEA-C84E-254B-BD55-56C2EB6C5088}"/>
          </ac:spMkLst>
        </pc:spChg>
        <pc:spChg chg="mod">
          <ac:chgData name="Aizhan Kassymova" userId="116eda05-19b7-4ab1-b111-75ad639c04ed" providerId="ADAL" clId="{481AF113-4C93-4F4A-9E62-C6ADB38EE59E}" dt="2022-07-16T08:52:33.949" v="1942" actId="20577"/>
          <ac:spMkLst>
            <pc:docMk/>
            <pc:sldMk cId="397073794" sldId="116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55:49.898" v="2079" actId="207"/>
          <ac:spMkLst>
            <pc:docMk/>
            <pc:sldMk cId="397073794" sldId="1167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58:56.206" v="2246" actId="1076"/>
          <ac:spMkLst>
            <pc:docMk/>
            <pc:sldMk cId="397073794" sldId="1167"/>
            <ac:spMk id="11" creationId="{8F7AD000-A388-6C4C-8C9C-158A86A0C51E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2" creationId="{0414D3D5-1BB8-5844-8D2A-3C8E3E5DCA6A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3" creationId="{FAA5D4F0-1DCB-7C49-A07F-4729B9F9DCA6}"/>
          </ac:spMkLst>
        </pc:spChg>
        <pc:spChg chg="del mod">
          <ac:chgData name="Aizhan Kassymova" userId="116eda05-19b7-4ab1-b111-75ad639c04ed" providerId="ADAL" clId="{481AF113-4C93-4F4A-9E62-C6ADB38EE59E}" dt="2022-07-16T07:47:48.362" v="54" actId="478"/>
          <ac:spMkLst>
            <pc:docMk/>
            <pc:sldMk cId="397073794" sldId="1167"/>
            <ac:spMk id="14" creationId="{126C885E-4769-8644-8E59-814749DC523B}"/>
          </ac:spMkLst>
        </pc:spChg>
        <pc:spChg chg="add mod">
          <ac:chgData name="Aizhan Kassymova" userId="116eda05-19b7-4ab1-b111-75ad639c04ed" providerId="ADAL" clId="{481AF113-4C93-4F4A-9E62-C6ADB38EE59E}" dt="2022-07-16T07:47:48.880" v="55"/>
          <ac:spMkLst>
            <pc:docMk/>
            <pc:sldMk cId="397073794" sldId="1167"/>
            <ac:spMk id="15" creationId="{7FF7BA43-BEF1-E4D0-DD05-7631C69DB02F}"/>
          </ac:spMkLst>
        </pc:spChg>
        <pc:grpChg chg="mod">
          <ac:chgData name="Aizhan Kassymova" userId="116eda05-19b7-4ab1-b111-75ad639c04ed" providerId="ADAL" clId="{481AF113-4C93-4F4A-9E62-C6ADB38EE59E}" dt="2022-07-16T08:57:29.685" v="2217" actId="1076"/>
          <ac:grpSpMkLst>
            <pc:docMk/>
            <pc:sldMk cId="397073794" sldId="1167"/>
            <ac:grpSpMk id="2" creationId="{6E7D9C5A-4A0F-3E45-B3EB-48F963F34B69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36:04.853" v="2670" actId="20577"/>
        <pc:sldMkLst>
          <pc:docMk/>
          <pc:sldMk cId="2306501715" sldId="1168"/>
        </pc:sldMkLst>
        <pc:spChg chg="mod">
          <ac:chgData name="Aizhan Kassymova" userId="116eda05-19b7-4ab1-b111-75ad639c04ed" providerId="ADAL" clId="{481AF113-4C93-4F4A-9E62-C6ADB38EE59E}" dt="2022-07-16T10:27:43.469" v="2441" actId="20577"/>
          <ac:spMkLst>
            <pc:docMk/>
            <pc:sldMk cId="2306501715" sldId="1168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7:53.105" v="56" actId="478"/>
          <ac:spMkLst>
            <pc:docMk/>
            <pc:sldMk cId="2306501715" sldId="1168"/>
            <ac:spMk id="57" creationId="{4F8ECF08-A4D3-AC44-87C7-BD50757B39D8}"/>
          </ac:spMkLst>
        </pc:spChg>
        <pc:spChg chg="add mod">
          <ac:chgData name="Aizhan Kassymova" userId="116eda05-19b7-4ab1-b111-75ad639c04ed" providerId="ADAL" clId="{481AF113-4C93-4F4A-9E62-C6ADB38EE59E}" dt="2022-07-16T07:47:53.599" v="57"/>
          <ac:spMkLst>
            <pc:docMk/>
            <pc:sldMk cId="2306501715" sldId="1168"/>
            <ac:spMk id="58" creationId="{C6C0A391-BABC-68E8-CC68-9BAEC2B6043C}"/>
          </ac:spMkLst>
        </pc:spChg>
        <pc:spChg chg="mod">
          <ac:chgData name="Aizhan Kassymova" userId="116eda05-19b7-4ab1-b111-75ad639c04ed" providerId="ADAL" clId="{481AF113-4C93-4F4A-9E62-C6ADB38EE59E}" dt="2022-07-16T10:29:38.661" v="2498" actId="255"/>
          <ac:spMkLst>
            <pc:docMk/>
            <pc:sldMk cId="2306501715" sldId="1168"/>
            <ac:spMk id="68" creationId="{AE0F6699-BC13-C349-9AC1-8B36945FEAA0}"/>
          </ac:spMkLst>
        </pc:spChg>
        <pc:spChg chg="mod">
          <ac:chgData name="Aizhan Kassymova" userId="116eda05-19b7-4ab1-b111-75ad639c04ed" providerId="ADAL" clId="{481AF113-4C93-4F4A-9E62-C6ADB38EE59E}" dt="2022-07-16T10:31:01.950" v="2601" actId="20577"/>
          <ac:spMkLst>
            <pc:docMk/>
            <pc:sldMk cId="2306501715" sldId="1168"/>
            <ac:spMk id="71" creationId="{66AD3E16-6743-CC4C-9091-25C6B0A95F7F}"/>
          </ac:spMkLst>
        </pc:spChg>
        <pc:spChg chg="mod">
          <ac:chgData name="Aizhan Kassymova" userId="116eda05-19b7-4ab1-b111-75ad639c04ed" providerId="ADAL" clId="{481AF113-4C93-4F4A-9E62-C6ADB38EE59E}" dt="2022-07-16T10:30:56.181" v="2593" actId="1076"/>
          <ac:spMkLst>
            <pc:docMk/>
            <pc:sldMk cId="2306501715" sldId="1168"/>
            <ac:spMk id="73" creationId="{AD6E6CB7-7739-BE4D-84DA-1BBDF2D16B38}"/>
          </ac:spMkLst>
        </pc:spChg>
        <pc:spChg chg="mod">
          <ac:chgData name="Aizhan Kassymova" userId="116eda05-19b7-4ab1-b111-75ad639c04ed" providerId="ADAL" clId="{481AF113-4C93-4F4A-9E62-C6ADB38EE59E}" dt="2022-07-16T10:30:38.772" v="2577" actId="1076"/>
          <ac:spMkLst>
            <pc:docMk/>
            <pc:sldMk cId="2306501715" sldId="1168"/>
            <ac:spMk id="74" creationId="{20BE946D-C7D0-4A45-83B1-1480163BA20F}"/>
          </ac:spMkLst>
        </pc:spChg>
        <pc:spChg chg="mod">
          <ac:chgData name="Aizhan Kassymova" userId="116eda05-19b7-4ab1-b111-75ad639c04ed" providerId="ADAL" clId="{481AF113-4C93-4F4A-9E62-C6ADB38EE59E}" dt="2022-07-16T10:31:12.879" v="2613" actId="20577"/>
          <ac:spMkLst>
            <pc:docMk/>
            <pc:sldMk cId="2306501715" sldId="1168"/>
            <ac:spMk id="79" creationId="{4E5CE7E7-BE20-B242-B8AA-2C5D479929F4}"/>
          </ac:spMkLst>
        </pc:spChg>
        <pc:spChg chg="mod">
          <ac:chgData name="Aizhan Kassymova" userId="116eda05-19b7-4ab1-b111-75ad639c04ed" providerId="ADAL" clId="{481AF113-4C93-4F4A-9E62-C6ADB38EE59E}" dt="2022-07-16T10:29:59.011" v="2513" actId="20577"/>
          <ac:spMkLst>
            <pc:docMk/>
            <pc:sldMk cId="2306501715" sldId="1168"/>
            <ac:spMk id="83" creationId="{B3BC3B01-336B-B648-9417-1795AE45E555}"/>
          </ac:spMkLst>
        </pc:spChg>
        <pc:spChg chg="mod">
          <ac:chgData name="Aizhan Kassymova" userId="116eda05-19b7-4ab1-b111-75ad639c04ed" providerId="ADAL" clId="{481AF113-4C93-4F4A-9E62-C6ADB38EE59E}" dt="2022-07-16T10:31:40.995" v="2642" actId="20577"/>
          <ac:spMkLst>
            <pc:docMk/>
            <pc:sldMk cId="2306501715" sldId="1168"/>
            <ac:spMk id="84" creationId="{DC97EC39-5ADE-8D46-9FEE-DBDD51FDB394}"/>
          </ac:spMkLst>
        </pc:spChg>
        <pc:spChg chg="mod">
          <ac:chgData name="Aizhan Kassymova" userId="116eda05-19b7-4ab1-b111-75ad639c04ed" providerId="ADAL" clId="{481AF113-4C93-4F4A-9E62-C6ADB38EE59E}" dt="2022-07-16T10:31:30.182" v="2631" actId="20577"/>
          <ac:spMkLst>
            <pc:docMk/>
            <pc:sldMk cId="2306501715" sldId="1168"/>
            <ac:spMk id="85" creationId="{8C832346-4F39-4844-8091-F736554D8A35}"/>
          </ac:spMkLst>
        </pc:spChg>
        <pc:spChg chg="mod">
          <ac:chgData name="Aizhan Kassymova" userId="116eda05-19b7-4ab1-b111-75ad639c04ed" providerId="ADAL" clId="{481AF113-4C93-4F4A-9E62-C6ADB38EE59E}" dt="2022-07-16T10:31:21.289" v="2621" actId="20577"/>
          <ac:spMkLst>
            <pc:docMk/>
            <pc:sldMk cId="2306501715" sldId="1168"/>
            <ac:spMk id="86" creationId="{68FADC82-2C08-DB43-951D-4FB06FD5E788}"/>
          </ac:spMkLst>
        </pc:spChg>
        <pc:spChg chg="mod">
          <ac:chgData name="Aizhan Kassymova" userId="116eda05-19b7-4ab1-b111-75ad639c04ed" providerId="ADAL" clId="{481AF113-4C93-4F4A-9E62-C6ADB38EE59E}" dt="2022-07-16T10:30:06.706" v="2530" actId="20577"/>
          <ac:spMkLst>
            <pc:docMk/>
            <pc:sldMk cId="2306501715" sldId="1168"/>
            <ac:spMk id="87" creationId="{FBC4E611-49B5-5546-8E93-C03CEF4C030E}"/>
          </ac:spMkLst>
        </pc:spChg>
        <pc:spChg chg="mod">
          <ac:chgData name="Aizhan Kassymova" userId="116eda05-19b7-4ab1-b111-75ad639c04ed" providerId="ADAL" clId="{481AF113-4C93-4F4A-9E62-C6ADB38EE59E}" dt="2022-07-16T10:31:17.746" v="2614"/>
          <ac:spMkLst>
            <pc:docMk/>
            <pc:sldMk cId="2306501715" sldId="1168"/>
            <ac:spMk id="96" creationId="{93E8ABA8-42C2-C44C-8972-76E2C7AD813D}"/>
          </ac:spMkLst>
        </pc:spChg>
        <pc:spChg chg="mod">
          <ac:chgData name="Aizhan Kassymova" userId="116eda05-19b7-4ab1-b111-75ad639c04ed" providerId="ADAL" clId="{481AF113-4C93-4F4A-9E62-C6ADB38EE59E}" dt="2022-07-16T10:30:03.208" v="2523" actId="20577"/>
          <ac:spMkLst>
            <pc:docMk/>
            <pc:sldMk cId="2306501715" sldId="1168"/>
            <ac:spMk id="100" creationId="{704444CB-075A-0948-9F82-6F49A25E3EAD}"/>
          </ac:spMkLst>
        </pc:spChg>
        <pc:spChg chg="mod">
          <ac:chgData name="Aizhan Kassymova" userId="116eda05-19b7-4ab1-b111-75ad639c04ed" providerId="ADAL" clId="{481AF113-4C93-4F4A-9E62-C6ADB38EE59E}" dt="2022-07-16T10:31:45.125" v="2643"/>
          <ac:spMkLst>
            <pc:docMk/>
            <pc:sldMk cId="2306501715" sldId="1168"/>
            <ac:spMk id="101" creationId="{40B8469F-1FF4-FE40-9A71-D5EC33D37348}"/>
          </ac:spMkLst>
        </pc:spChg>
        <pc:spChg chg="mod">
          <ac:chgData name="Aizhan Kassymova" userId="116eda05-19b7-4ab1-b111-75ad639c04ed" providerId="ADAL" clId="{481AF113-4C93-4F4A-9E62-C6ADB38EE59E}" dt="2022-07-16T10:31:34.729" v="2632"/>
          <ac:spMkLst>
            <pc:docMk/>
            <pc:sldMk cId="2306501715" sldId="1168"/>
            <ac:spMk id="102" creationId="{713E03C4-58F2-5D42-92BD-0578A2D33BD2}"/>
          </ac:spMkLst>
        </pc:spChg>
        <pc:spChg chg="mod">
          <ac:chgData name="Aizhan Kassymova" userId="116eda05-19b7-4ab1-b111-75ad639c04ed" providerId="ADAL" clId="{481AF113-4C93-4F4A-9E62-C6ADB38EE59E}" dt="2022-07-16T10:31:26.419" v="2622"/>
          <ac:spMkLst>
            <pc:docMk/>
            <pc:sldMk cId="2306501715" sldId="1168"/>
            <ac:spMk id="103" creationId="{76001FF3-4EB3-9E44-B006-298749345144}"/>
          </ac:spMkLst>
        </pc:spChg>
        <pc:spChg chg="mod">
          <ac:chgData name="Aizhan Kassymova" userId="116eda05-19b7-4ab1-b111-75ad639c04ed" providerId="ADAL" clId="{481AF113-4C93-4F4A-9E62-C6ADB38EE59E}" dt="2022-07-16T10:30:10.303" v="2537" actId="20577"/>
          <ac:spMkLst>
            <pc:docMk/>
            <pc:sldMk cId="2306501715" sldId="1168"/>
            <ac:spMk id="104" creationId="{8A13F36B-8768-0745-9E90-83E8FC5EE560}"/>
          </ac:spMkLst>
        </pc:spChg>
        <pc:spChg chg="mod">
          <ac:chgData name="Aizhan Kassymova" userId="116eda05-19b7-4ab1-b111-75ad639c04ed" providerId="ADAL" clId="{481AF113-4C93-4F4A-9E62-C6ADB38EE59E}" dt="2022-07-16T10:29:54.099" v="2503" actId="20577"/>
          <ac:spMkLst>
            <pc:docMk/>
            <pc:sldMk cId="2306501715" sldId="1168"/>
            <ac:spMk id="113" creationId="{2CFC877C-1B09-8849-95D0-2EBA259C9E78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44:03.327" v="3046" actId="255"/>
        <pc:sldMkLst>
          <pc:docMk/>
          <pc:sldMk cId="811476487" sldId="1169"/>
        </pc:sldMkLst>
        <pc:spChg chg="del mod">
          <ac:chgData name="Aizhan Kassymova" userId="116eda05-19b7-4ab1-b111-75ad639c04ed" providerId="ADAL" clId="{481AF113-4C93-4F4A-9E62-C6ADB38EE59E}" dt="2022-07-16T07:47:56.993" v="58" actId="478"/>
          <ac:spMkLst>
            <pc:docMk/>
            <pc:sldMk cId="811476487" sldId="1169"/>
            <ac:spMk id="6" creationId="{21946457-0440-7A46-8315-47A8A412F958}"/>
          </ac:spMkLst>
        </pc:spChg>
        <pc:spChg chg="add mod">
          <ac:chgData name="Aizhan Kassymova" userId="116eda05-19b7-4ab1-b111-75ad639c04ed" providerId="ADAL" clId="{481AF113-4C93-4F4A-9E62-C6ADB38EE59E}" dt="2022-07-16T07:47:57.536" v="59"/>
          <ac:spMkLst>
            <pc:docMk/>
            <pc:sldMk cId="811476487" sldId="1169"/>
            <ac:spMk id="7" creationId="{77C95BD6-2C20-241A-60B8-22C95A85F347}"/>
          </ac:spMkLst>
        </pc:spChg>
        <pc:spChg chg="mod">
          <ac:chgData name="Aizhan Kassymova" userId="116eda05-19b7-4ab1-b111-75ad639c04ed" providerId="ADAL" clId="{481AF113-4C93-4F4A-9E62-C6ADB38EE59E}" dt="2022-07-16T10:38:46.712" v="2708" actId="20577"/>
          <ac:spMkLst>
            <pc:docMk/>
            <pc:sldMk cId="811476487" sldId="11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10:41:27.094" v="2888" actId="255"/>
          <ac:spMkLst>
            <pc:docMk/>
            <pc:sldMk cId="811476487" sldId="1169"/>
            <ac:spMk id="61" creationId="{4B0603A7-FD76-E142-950F-40A4CCA78957}"/>
          </ac:spMkLst>
        </pc:spChg>
        <pc:spChg chg="mod">
          <ac:chgData name="Aizhan Kassymova" userId="116eda05-19b7-4ab1-b111-75ad639c04ed" providerId="ADAL" clId="{481AF113-4C93-4F4A-9E62-C6ADB38EE59E}" dt="2022-07-16T10:44:03.327" v="3046" actId="255"/>
          <ac:spMkLst>
            <pc:docMk/>
            <pc:sldMk cId="811476487" sldId="1169"/>
            <ac:spMk id="62" creationId="{3FB47D89-608E-6B48-B260-00596EFC3969}"/>
          </ac:spMkLst>
        </pc:spChg>
        <pc:spChg chg="mod">
          <ac:chgData name="Aizhan Kassymova" userId="116eda05-19b7-4ab1-b111-75ad639c04ed" providerId="ADAL" clId="{481AF113-4C93-4F4A-9E62-C6ADB38EE59E}" dt="2022-07-16T10:41:45.940" v="2891" actId="1076"/>
          <ac:spMkLst>
            <pc:docMk/>
            <pc:sldMk cId="811476487" sldId="1169"/>
            <ac:spMk id="63" creationId="{E09403B9-43A8-5149-B58E-34440F6ABEA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3:19:40.531" v="3492" actId="20577"/>
        <pc:sldMkLst>
          <pc:docMk/>
          <pc:sldMk cId="511336183" sldId="1170"/>
        </pc:sldMkLst>
        <pc:spChg chg="del mod">
          <ac:chgData name="Aizhan Kassymova" userId="116eda05-19b7-4ab1-b111-75ad639c04ed" providerId="ADAL" clId="{481AF113-4C93-4F4A-9E62-C6ADB38EE59E}" dt="2022-07-16T07:48:01.359" v="60" actId="478"/>
          <ac:spMkLst>
            <pc:docMk/>
            <pc:sldMk cId="511336183" sldId="1170"/>
            <ac:spMk id="5" creationId="{2BFE3DF4-2D02-7D4F-B76E-99CD4324F969}"/>
          </ac:spMkLst>
        </pc:spChg>
        <pc:spChg chg="add mod">
          <ac:chgData name="Aizhan Kassymova" userId="116eda05-19b7-4ab1-b111-75ad639c04ed" providerId="ADAL" clId="{481AF113-4C93-4F4A-9E62-C6ADB38EE59E}" dt="2022-07-16T07:48:01.879" v="61"/>
          <ac:spMkLst>
            <pc:docMk/>
            <pc:sldMk cId="511336183" sldId="1170"/>
            <ac:spMk id="6" creationId="{E090FF79-2E0F-1343-12AA-B67F309833F2}"/>
          </ac:spMkLst>
        </pc:spChg>
        <pc:spChg chg="mod">
          <ac:chgData name="Aizhan Kassymova" userId="116eda05-19b7-4ab1-b111-75ad639c04ed" providerId="ADAL" clId="{481AF113-4C93-4F4A-9E62-C6ADB38EE59E}" dt="2022-07-17T03:17:46.170" v="3349" actId="20577"/>
          <ac:spMkLst>
            <pc:docMk/>
            <pc:sldMk cId="511336183" sldId="1170"/>
            <ac:spMk id="7" creationId="{8251B37A-10ED-6C4A-A5F1-4B1BE824E86A}"/>
          </ac:spMkLst>
        </pc:spChg>
        <pc:spChg chg="mod">
          <ac:chgData name="Aizhan Kassymova" userId="116eda05-19b7-4ab1-b111-75ad639c04ed" providerId="ADAL" clId="{481AF113-4C93-4F4A-9E62-C6ADB38EE59E}" dt="2022-07-17T03:19:40.531" v="3492" actId="20577"/>
          <ac:spMkLst>
            <pc:docMk/>
            <pc:sldMk cId="511336183" sldId="1170"/>
            <ac:spMk id="8" creationId="{E3FA004C-2235-334F-8814-1F36401D2A86}"/>
          </ac:spMkLst>
        </pc:spChg>
        <pc:spChg chg="mod">
          <ac:chgData name="Aizhan Kassymova" userId="116eda05-19b7-4ab1-b111-75ad639c04ed" providerId="ADAL" clId="{481AF113-4C93-4F4A-9E62-C6ADB38EE59E}" dt="2022-07-17T03:15:13.679" v="3084" actId="20577"/>
          <ac:spMkLst>
            <pc:docMk/>
            <pc:sldMk cId="511336183" sldId="1170"/>
            <ac:spMk id="9" creationId="{247BCAC2-4B0D-C24F-A1AA-5CFB26132E0B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7T10:38:15.821" v="5396" actId="13926"/>
        <pc:sldMkLst>
          <pc:docMk/>
          <pc:sldMk cId="3814211440" sldId="1171"/>
        </pc:sldMkLst>
        <pc:spChg chg="del mod">
          <ac:chgData name="Aizhan Kassymova" userId="116eda05-19b7-4ab1-b111-75ad639c04ed" providerId="ADAL" clId="{481AF113-4C93-4F4A-9E62-C6ADB38EE59E}" dt="2022-07-16T07:48:04.883" v="62" actId="478"/>
          <ac:spMkLst>
            <pc:docMk/>
            <pc:sldMk cId="3814211440" sldId="1171"/>
            <ac:spMk id="7" creationId="{54A58A9F-013E-E14B-A97A-3F5139157AF5}"/>
          </ac:spMkLst>
        </pc:spChg>
        <pc:spChg chg="add mod">
          <ac:chgData name="Aizhan Kassymova" userId="116eda05-19b7-4ab1-b111-75ad639c04ed" providerId="ADAL" clId="{481AF113-4C93-4F4A-9E62-C6ADB38EE59E}" dt="2022-07-16T07:48:05.312" v="63"/>
          <ac:spMkLst>
            <pc:docMk/>
            <pc:sldMk cId="3814211440" sldId="1171"/>
            <ac:spMk id="8" creationId="{CCDDA4C3-34B4-AF3D-40F7-7C714A645D12}"/>
          </ac:spMkLst>
        </pc:spChg>
        <pc:spChg chg="mod">
          <ac:chgData name="Aizhan Kassymova" userId="116eda05-19b7-4ab1-b111-75ad639c04ed" providerId="ADAL" clId="{481AF113-4C93-4F4A-9E62-C6ADB38EE59E}" dt="2022-07-17T05:53:43.635" v="3494" actId="27636"/>
          <ac:spMkLst>
            <pc:docMk/>
            <pc:sldMk cId="3814211440" sldId="117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8:33:11.465" v="5280" actId="20577"/>
          <ac:spMkLst>
            <pc:docMk/>
            <pc:sldMk cId="3814211440" sldId="1171"/>
            <ac:spMk id="10" creationId="{FA2F19F9-C8D7-114F-8257-FB4D95438E3B}"/>
          </ac:spMkLst>
        </pc:spChg>
        <pc:spChg chg="mod">
          <ac:chgData name="Aizhan Kassymova" userId="116eda05-19b7-4ab1-b111-75ad639c04ed" providerId="ADAL" clId="{481AF113-4C93-4F4A-9E62-C6ADB38EE59E}" dt="2022-07-17T05:55:15.346" v="3558" actId="255"/>
          <ac:spMkLst>
            <pc:docMk/>
            <pc:sldMk cId="3814211440" sldId="1171"/>
            <ac:spMk id="11" creationId="{A728678F-8DEF-4046-89DA-20D9B309E935}"/>
          </ac:spMkLst>
        </pc:spChg>
        <pc:spChg chg="mod">
          <ac:chgData name="Aizhan Kassymova" userId="116eda05-19b7-4ab1-b111-75ad639c04ed" providerId="ADAL" clId="{481AF113-4C93-4F4A-9E62-C6ADB38EE59E}" dt="2022-07-17T05:56:19.470" v="3603" actId="14100"/>
          <ac:spMkLst>
            <pc:docMk/>
            <pc:sldMk cId="3814211440" sldId="1171"/>
            <ac:spMk id="12" creationId="{99205150-A642-0847-95C4-8C48A24DAC8A}"/>
          </ac:spMkLst>
        </pc:spChg>
        <pc:spChg chg="mod">
          <ac:chgData name="Aizhan Kassymova" userId="116eda05-19b7-4ab1-b111-75ad639c04ed" providerId="ADAL" clId="{481AF113-4C93-4F4A-9E62-C6ADB38EE59E}" dt="2022-07-17T05:56:54.276" v="3679" actId="20577"/>
          <ac:spMkLst>
            <pc:docMk/>
            <pc:sldMk cId="3814211440" sldId="1171"/>
            <ac:spMk id="13" creationId="{5EA7119B-8447-E949-AF1B-51F99BABCA4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39:44.355" v="4348" actId="255"/>
        <pc:sldMkLst>
          <pc:docMk/>
          <pc:sldMk cId="2885702084" sldId="1172"/>
        </pc:sldMkLst>
        <pc:spChg chg="mod">
          <ac:chgData name="Aizhan Kassymova" userId="116eda05-19b7-4ab1-b111-75ad639c04ed" providerId="ADAL" clId="{481AF113-4C93-4F4A-9E62-C6ADB38EE59E}" dt="2022-07-17T07:32:18.335" v="4291" actId="1076"/>
          <ac:spMkLst>
            <pc:docMk/>
            <pc:sldMk cId="2885702084" sldId="1172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5:57:26.120" v="3681" actId="255"/>
          <ac:spMkLst>
            <pc:docMk/>
            <pc:sldMk cId="2885702084" sldId="117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37:57.696" v="4337" actId="20577"/>
          <ac:spMkLst>
            <pc:docMk/>
            <pc:sldMk cId="2885702084" sldId="1172"/>
            <ac:spMk id="14" creationId="{AFA70EB7-D6E6-AF43-A3B7-A9035670635E}"/>
          </ac:spMkLst>
        </pc:spChg>
        <pc:spChg chg="mod">
          <ac:chgData name="Aizhan Kassymova" userId="116eda05-19b7-4ab1-b111-75ad639c04ed" providerId="ADAL" clId="{481AF113-4C93-4F4A-9E62-C6ADB38EE59E}" dt="2022-07-17T07:39:44.355" v="4348" actId="255"/>
          <ac:spMkLst>
            <pc:docMk/>
            <pc:sldMk cId="2885702084" sldId="1172"/>
            <ac:spMk id="15" creationId="{2B53E900-CFB4-8641-AD80-727AE9380A18}"/>
          </ac:spMkLst>
        </pc:spChg>
        <pc:spChg chg="mod">
          <ac:chgData name="Aizhan Kassymova" userId="116eda05-19b7-4ab1-b111-75ad639c04ed" providerId="ADAL" clId="{481AF113-4C93-4F4A-9E62-C6ADB38EE59E}" dt="2022-07-17T07:38:56.484" v="4340" actId="1076"/>
          <ac:spMkLst>
            <pc:docMk/>
            <pc:sldMk cId="2885702084" sldId="1172"/>
            <ac:spMk id="16" creationId="{7DDCF5FE-9982-C44D-9FFC-E56BA98BF00E}"/>
          </ac:spMkLst>
        </pc:spChg>
        <pc:spChg chg="del mod">
          <ac:chgData name="Aizhan Kassymova" userId="116eda05-19b7-4ab1-b111-75ad639c04ed" providerId="ADAL" clId="{481AF113-4C93-4F4A-9E62-C6ADB38EE59E}" dt="2022-07-16T07:48:10.853" v="64" actId="478"/>
          <ac:spMkLst>
            <pc:docMk/>
            <pc:sldMk cId="2885702084" sldId="1172"/>
            <ac:spMk id="17" creationId="{DCA62624-6B99-2E4F-9C54-E08632D8D1A3}"/>
          </ac:spMkLst>
        </pc:spChg>
        <pc:spChg chg="add mod">
          <ac:chgData name="Aizhan Kassymova" userId="116eda05-19b7-4ab1-b111-75ad639c04ed" providerId="ADAL" clId="{481AF113-4C93-4F4A-9E62-C6ADB38EE59E}" dt="2022-07-16T07:48:11.330" v="65"/>
          <ac:spMkLst>
            <pc:docMk/>
            <pc:sldMk cId="2885702084" sldId="1172"/>
            <ac:spMk id="18" creationId="{15CF0E1A-518A-1E19-AEF2-6574DF54F07C}"/>
          </ac:spMkLst>
        </pc:spChg>
        <pc:cxnChg chg="mod">
          <ac:chgData name="Aizhan Kassymova" userId="116eda05-19b7-4ab1-b111-75ad639c04ed" providerId="ADAL" clId="{481AF113-4C93-4F4A-9E62-C6ADB38EE59E}" dt="2022-07-17T07:32:40.221" v="4294" actId="14100"/>
          <ac:cxnSpMkLst>
            <pc:docMk/>
            <pc:sldMk cId="2885702084" sldId="1172"/>
            <ac:cxnSpMk id="4" creationId="{162228CC-A1AA-2642-A56E-E4F7B0293C25}"/>
          </ac:cxnSpMkLst>
        </pc:cxnChg>
        <pc:cxnChg chg="mod">
          <ac:chgData name="Aizhan Kassymova" userId="116eda05-19b7-4ab1-b111-75ad639c04ed" providerId="ADAL" clId="{481AF113-4C93-4F4A-9E62-C6ADB38EE59E}" dt="2022-07-17T07:34:24.965" v="4304" actId="14100"/>
          <ac:cxnSpMkLst>
            <pc:docMk/>
            <pc:sldMk cId="2885702084" sldId="1172"/>
            <ac:cxnSpMk id="26" creationId="{7E9224A1-0105-BB4F-B94B-90B305877290}"/>
          </ac:cxnSpMkLst>
        </pc:cxnChg>
        <pc:cxnChg chg="mod">
          <ac:chgData name="Aizhan Kassymova" userId="116eda05-19b7-4ab1-b111-75ad639c04ed" providerId="ADAL" clId="{481AF113-4C93-4F4A-9E62-C6ADB38EE59E}" dt="2022-07-17T07:34:39.743" v="4307" actId="14100"/>
          <ac:cxnSpMkLst>
            <pc:docMk/>
            <pc:sldMk cId="2885702084" sldId="1172"/>
            <ac:cxnSpMk id="27" creationId="{64A7C77C-B9C9-EE46-B426-55950F26169C}"/>
          </ac:cxnSpMkLst>
        </pc:cxnChg>
        <pc:cxnChg chg="mod">
          <ac:chgData name="Aizhan Kassymova" userId="116eda05-19b7-4ab1-b111-75ad639c04ed" providerId="ADAL" clId="{481AF113-4C93-4F4A-9E62-C6ADB38EE59E}" dt="2022-07-17T07:35:00.053" v="4311" actId="14100"/>
          <ac:cxnSpMkLst>
            <pc:docMk/>
            <pc:sldMk cId="2885702084" sldId="1172"/>
            <ac:cxnSpMk id="28" creationId="{75440764-46DB-324A-BB6F-3C97D7643878}"/>
          </ac:cxnSpMkLst>
        </pc:cxnChg>
        <pc:cxnChg chg="mod">
          <ac:chgData name="Aizhan Kassymova" userId="116eda05-19b7-4ab1-b111-75ad639c04ed" providerId="ADAL" clId="{481AF113-4C93-4F4A-9E62-C6ADB38EE59E}" dt="2022-07-17T07:35:29.721" v="4315" actId="14100"/>
          <ac:cxnSpMkLst>
            <pc:docMk/>
            <pc:sldMk cId="2885702084" sldId="1172"/>
            <ac:cxnSpMk id="29" creationId="{F40DC4FF-F8E4-5448-B459-EE842599FEE7}"/>
          </ac:cxnSpMkLst>
        </pc:cxnChg>
        <pc:cxnChg chg="mod">
          <ac:chgData name="Aizhan Kassymova" userId="116eda05-19b7-4ab1-b111-75ad639c04ed" providerId="ADAL" clId="{481AF113-4C93-4F4A-9E62-C6ADB38EE59E}" dt="2022-07-17T07:37:51.763" v="4335" actId="14100"/>
          <ac:cxnSpMkLst>
            <pc:docMk/>
            <pc:sldMk cId="2885702084" sldId="1172"/>
            <ac:cxnSpMk id="30" creationId="{EF59182A-878C-AA49-B17B-09494DE9E7C7}"/>
          </ac:cxnSpMkLst>
        </pc:cxnChg>
        <pc:cxnChg chg="mod">
          <ac:chgData name="Aizhan Kassymova" userId="116eda05-19b7-4ab1-b111-75ad639c04ed" providerId="ADAL" clId="{481AF113-4C93-4F4A-9E62-C6ADB38EE59E}" dt="2022-07-17T07:38:09.090" v="4339" actId="14100"/>
          <ac:cxnSpMkLst>
            <pc:docMk/>
            <pc:sldMk cId="2885702084" sldId="1172"/>
            <ac:cxnSpMk id="31" creationId="{DFFF0474-E5A5-BA49-A926-1DB9D2E63B31}"/>
          </ac:cxnSpMkLst>
        </pc:cxnChg>
      </pc:sldChg>
      <pc:sldChg chg="addSp delSp modSp add mod delAnim modAnim">
        <pc:chgData name="Aizhan Kassymova" userId="116eda05-19b7-4ab1-b111-75ad639c04ed" providerId="ADAL" clId="{481AF113-4C93-4F4A-9E62-C6ADB38EE59E}" dt="2022-07-17T07:47:54.398" v="4697" actId="478"/>
        <pc:sldMkLst>
          <pc:docMk/>
          <pc:sldMk cId="1781887903" sldId="1173"/>
        </pc:sldMkLst>
        <pc:spChg chg="del mod">
          <ac:chgData name="Aizhan Kassymova" userId="116eda05-19b7-4ab1-b111-75ad639c04ed" providerId="ADAL" clId="{481AF113-4C93-4F4A-9E62-C6ADB38EE59E}" dt="2022-07-16T07:48:15.349" v="66" actId="478"/>
          <ac:spMkLst>
            <pc:docMk/>
            <pc:sldMk cId="1781887903" sldId="1173"/>
            <ac:spMk id="6" creationId="{F16E5A18-9D2E-8A4C-A214-8B012F330947}"/>
          </ac:spMkLst>
        </pc:spChg>
        <pc:spChg chg="add mod">
          <ac:chgData name="Aizhan Kassymova" userId="116eda05-19b7-4ab1-b111-75ad639c04ed" providerId="ADAL" clId="{481AF113-4C93-4F4A-9E62-C6ADB38EE59E}" dt="2022-07-16T07:48:15.851" v="67"/>
          <ac:spMkLst>
            <pc:docMk/>
            <pc:sldMk cId="1781887903" sldId="1173"/>
            <ac:spMk id="7" creationId="{EB3B24DC-C491-5369-296A-CA5EF442B222}"/>
          </ac:spMkLst>
        </pc:spChg>
        <pc:spChg chg="mod">
          <ac:chgData name="Aizhan Kassymova" userId="116eda05-19b7-4ab1-b111-75ad639c04ed" providerId="ADAL" clId="{481AF113-4C93-4F4A-9E62-C6ADB38EE59E}" dt="2022-07-17T07:41:54.658" v="4365" actId="20577"/>
          <ac:spMkLst>
            <pc:docMk/>
            <pc:sldMk cId="1781887903" sldId="117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46:05.023" v="4600" actId="255"/>
          <ac:spMkLst>
            <pc:docMk/>
            <pc:sldMk cId="1781887903" sldId="1173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7:47:34.827" v="4696" actId="255"/>
          <ac:spMkLst>
            <pc:docMk/>
            <pc:sldMk cId="1781887903" sldId="1173"/>
            <ac:spMk id="18" creationId="{385CB224-459F-9A46-AAC8-FC8111271826}"/>
          </ac:spMkLst>
        </pc:spChg>
        <pc:spChg chg="del">
          <ac:chgData name="Aizhan Kassymova" userId="116eda05-19b7-4ab1-b111-75ad639c04ed" providerId="ADAL" clId="{481AF113-4C93-4F4A-9E62-C6ADB38EE59E}" dt="2022-07-17T07:47:54.398" v="4697" actId="478"/>
          <ac:spMkLst>
            <pc:docMk/>
            <pc:sldMk cId="1781887903" sldId="1173"/>
            <ac:spMk id="19" creationId="{A063EBCE-3A03-8F4C-B279-46497740F45C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53:13.304" v="4943" actId="1076"/>
        <pc:sldMkLst>
          <pc:docMk/>
          <pc:sldMk cId="524292350" sldId="1174"/>
        </pc:sldMkLst>
        <pc:spChg chg="mod">
          <ac:chgData name="Aizhan Kassymova" userId="116eda05-19b7-4ab1-b111-75ad639c04ed" providerId="ADAL" clId="{481AF113-4C93-4F4A-9E62-C6ADB38EE59E}" dt="2022-07-17T07:53:13.304" v="4943" actId="1076"/>
          <ac:spMkLst>
            <pc:docMk/>
            <pc:sldMk cId="524292350" sldId="1174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7:49:52.264" v="4823" actId="1076"/>
          <ac:spMkLst>
            <pc:docMk/>
            <pc:sldMk cId="524292350" sldId="1174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8:19.843" v="68" actId="478"/>
          <ac:spMkLst>
            <pc:docMk/>
            <pc:sldMk cId="524292350" sldId="1174"/>
            <ac:spMk id="13" creationId="{93C3B59E-F3F5-494A-B878-7AC0C33A93C7}"/>
          </ac:spMkLst>
        </pc:spChg>
        <pc:spChg chg="add mod">
          <ac:chgData name="Aizhan Kassymova" userId="116eda05-19b7-4ab1-b111-75ad639c04ed" providerId="ADAL" clId="{481AF113-4C93-4F4A-9E62-C6ADB38EE59E}" dt="2022-07-16T07:48:20.337" v="69"/>
          <ac:spMkLst>
            <pc:docMk/>
            <pc:sldMk cId="524292350" sldId="1174"/>
            <ac:spMk id="14" creationId="{0CB20B30-4C3E-A809-F24F-9ADD524091BF}"/>
          </ac:spMkLst>
        </pc:spChg>
        <pc:spChg chg="mod">
          <ac:chgData name="Aizhan Kassymova" userId="116eda05-19b7-4ab1-b111-75ad639c04ed" providerId="ADAL" clId="{481AF113-4C93-4F4A-9E62-C6ADB38EE59E}" dt="2022-07-17T07:51:33.309" v="4885" actId="20577"/>
          <ac:spMkLst>
            <pc:docMk/>
            <pc:sldMk cId="524292350" sldId="1174"/>
            <ac:spMk id="18" creationId="{5B1BE3BE-D970-9F49-A4D6-24B7C05F2DA3}"/>
          </ac:spMkLst>
        </pc:spChg>
        <pc:spChg chg="mod">
          <ac:chgData name="Aizhan Kassymova" userId="116eda05-19b7-4ab1-b111-75ad639c04ed" providerId="ADAL" clId="{481AF113-4C93-4F4A-9E62-C6ADB38EE59E}" dt="2022-07-17T07:52:56.710" v="4942" actId="20577"/>
          <ac:spMkLst>
            <pc:docMk/>
            <pc:sldMk cId="524292350" sldId="1174"/>
            <ac:spMk id="19" creationId="{EC200A6A-DCEC-4843-B6A0-ED8F92661D9A}"/>
          </ac:spMkLst>
        </pc:spChg>
      </pc:sldChg>
      <pc:sldChg chg="addSp delSp modSp add mod modAnim">
        <pc:chgData name="Aizhan Kassymova" userId="116eda05-19b7-4ab1-b111-75ad639c04ed" providerId="ADAL" clId="{481AF113-4C93-4F4A-9E62-C6ADB38EE59E}" dt="2022-07-17T08:01:00.761" v="5189" actId="20577"/>
        <pc:sldMkLst>
          <pc:docMk/>
          <pc:sldMk cId="1288379242" sldId="1175"/>
        </pc:sldMkLst>
        <pc:spChg chg="del mod">
          <ac:chgData name="Aizhan Kassymova" userId="116eda05-19b7-4ab1-b111-75ad639c04ed" providerId="ADAL" clId="{481AF113-4C93-4F4A-9E62-C6ADB38EE59E}" dt="2022-07-16T07:48:25.640" v="70" actId="478"/>
          <ac:spMkLst>
            <pc:docMk/>
            <pc:sldMk cId="1288379242" sldId="1175"/>
            <ac:spMk id="5" creationId="{D4741FF1-2F57-E94D-AE55-790B077EBDA2}"/>
          </ac:spMkLst>
        </pc:spChg>
        <pc:spChg chg="add mod">
          <ac:chgData name="Aizhan Kassymova" userId="116eda05-19b7-4ab1-b111-75ad639c04ed" providerId="ADAL" clId="{481AF113-4C93-4F4A-9E62-C6ADB38EE59E}" dt="2022-07-16T07:48:26.192" v="71"/>
          <ac:spMkLst>
            <pc:docMk/>
            <pc:sldMk cId="1288379242" sldId="1175"/>
            <ac:spMk id="6" creationId="{3DF73309-A46F-971B-556F-C72B1115F4F4}"/>
          </ac:spMkLst>
        </pc:spChg>
        <pc:spChg chg="mod">
          <ac:chgData name="Aizhan Kassymova" userId="116eda05-19b7-4ab1-b111-75ad639c04ed" providerId="ADAL" clId="{481AF113-4C93-4F4A-9E62-C6ADB38EE59E}" dt="2022-07-17T07:54:17.388" v="4974"/>
          <ac:spMkLst>
            <pc:docMk/>
            <pc:sldMk cId="1288379242" sldId="1175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59:03.069" v="5119" actId="20577"/>
          <ac:spMkLst>
            <pc:docMk/>
            <pc:sldMk cId="1288379242" sldId="1175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8:01:00.761" v="5189" actId="20577"/>
          <ac:spMkLst>
            <pc:docMk/>
            <pc:sldMk cId="1288379242" sldId="1175"/>
            <ac:spMk id="18" creationId="{385CB224-459F-9A46-AAC8-FC811127182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64577876" sldId="120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64577876" sldId="1208"/>
            <ac:spMk id="272" creationId="{14DEAC98-1261-9342-BC5F-A639A0695D77}"/>
          </ac:spMkLst>
        </pc:spChg>
      </pc:sldChg>
      <pc:sldMasterChg chg="del delSldLayout">
        <pc:chgData name="Aizhan Kassymova" userId="116eda05-19b7-4ab1-b111-75ad639c04ed" providerId="ADAL" clId="{481AF113-4C93-4F4A-9E62-C6ADB38EE59E}" dt="2022-07-16T07:48:43.164" v="91" actId="2696"/>
        <pc:sldMasterMkLst>
          <pc:docMk/>
          <pc:sldMasterMk cId="2775165307" sldId="2147483648"/>
        </pc:sldMasterMkLst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3936558" sldId="2147483649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878446113" sldId="2147483650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273958200" sldId="2147483652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762131626" sldId="2147483654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B992762C-C395-86BA-9A54-0B896E35C159}"/>
    <pc:docChg chg="modSld">
      <pc:chgData name="Aizhan Kassymova" userId="S::a.kassymova@satbayev.university::116eda05-19b7-4ab1-b111-75ad639c04ed" providerId="AD" clId="Web-{B992762C-C395-86BA-9A54-0B896E35C159}" dt="2022-07-27T16:48:35.629" v="11"/>
      <pc:docMkLst>
        <pc:docMk/>
      </pc:docMkLst>
      <pc:sldChg chg="modSp">
        <pc:chgData name="Aizhan Kassymova" userId="S::a.kassymova@satbayev.university::116eda05-19b7-4ab1-b111-75ad639c04ed" providerId="AD" clId="Web-{B992762C-C395-86BA-9A54-0B896E35C159}" dt="2022-07-27T16:47:54.691" v="7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B992762C-C395-86BA-9A54-0B896E35C159}" dt="2022-07-27T16:47:54.691" v="7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addSp delSp">
        <pc:chgData name="Aizhan Kassymova" userId="S::a.kassymova@satbayev.university::116eda05-19b7-4ab1-b111-75ad639c04ed" providerId="AD" clId="Web-{B992762C-C395-86BA-9A54-0B896E35C159}" dt="2022-07-27T16:48:35.629" v="11"/>
        <pc:sldMkLst>
          <pc:docMk/>
          <pc:sldMk cId="2835833805" sldId="1115"/>
        </pc:sldMkLst>
        <pc:spChg chg="add">
          <ac:chgData name="Aizhan Kassymova" userId="S::a.kassymova@satbayev.university::116eda05-19b7-4ab1-b111-75ad639c04ed" providerId="AD" clId="Web-{B992762C-C395-86BA-9A54-0B896E35C159}" dt="2022-07-27T16:48:11.769" v="9"/>
          <ac:spMkLst>
            <pc:docMk/>
            <pc:sldMk cId="2835833805" sldId="1115"/>
            <ac:spMk id="9" creationId="{B7F6C992-FF51-E8BC-724B-3FF167757450}"/>
          </ac:spMkLst>
        </pc:spChg>
        <pc:spChg chg="add">
          <ac:chgData name="Aizhan Kassymova" userId="S::a.kassymova@satbayev.university::116eda05-19b7-4ab1-b111-75ad639c04ed" providerId="AD" clId="Web-{B992762C-C395-86BA-9A54-0B896E35C159}" dt="2022-07-27T16:48:17.723" v="10"/>
          <ac:spMkLst>
            <pc:docMk/>
            <pc:sldMk cId="2835833805" sldId="1115"/>
            <ac:spMk id="448" creationId="{541DB1DA-FD54-0D21-A8EE-9DE259F544A0}"/>
          </ac:spMkLst>
        </pc:spChg>
        <pc:spChg chg="add">
          <ac:chgData name="Aizhan Kassymova" userId="S::a.kassymova@satbayev.university::116eda05-19b7-4ab1-b111-75ad639c04ed" providerId="AD" clId="Web-{B992762C-C395-86BA-9A54-0B896E35C159}" dt="2022-07-27T16:48:35.629" v="11"/>
          <ac:spMkLst>
            <pc:docMk/>
            <pc:sldMk cId="2835833805" sldId="1115"/>
            <ac:spMk id="456" creationId="{A91970E0-58FD-1901-FE0D-34FCA157C68E}"/>
          </ac:spMkLst>
        </pc:spChg>
        <pc:spChg chg="del">
          <ac:chgData name="Aizhan Kassymova" userId="S::a.kassymova@satbayev.university::116eda05-19b7-4ab1-b111-75ad639c04ed" providerId="AD" clId="Web-{B992762C-C395-86BA-9A54-0B896E35C159}" dt="2022-07-27T16:48:11.113" v="8"/>
          <ac:spMkLst>
            <pc:docMk/>
            <pc:sldMk cId="2835833805" sldId="1115"/>
            <ac:spMk id="526" creationId="{58250C2D-03C7-2C42-9317-E77099EDA1D2}"/>
          </ac:spMkLst>
        </pc:spChg>
      </pc:sldChg>
    </pc:docChg>
  </pc:docChgLst>
  <pc:docChgLst>
    <pc:chgData name="Aizhan Kassymova" userId="S::a.kassymova@satbayev.university::116eda05-19b7-4ab1-b111-75ad639c04ed" providerId="AD" clId="Web-{CA7C257D-C8E4-7B75-2F82-DADEA083D8FC}"/>
    <pc:docChg chg="modSld">
      <pc:chgData name="Aizhan Kassymova" userId="S::a.kassymova@satbayev.university::116eda05-19b7-4ab1-b111-75ad639c04ed" providerId="AD" clId="Web-{CA7C257D-C8E4-7B75-2F82-DADEA083D8FC}" dt="2022-07-15T15:59:47.669" v="38"/>
      <pc:docMkLst>
        <pc:docMk/>
      </pc:docMkLst>
      <pc:sldChg chg="modNotes">
        <pc:chgData name="Aizhan Kassymova" userId="S::a.kassymova@satbayev.university::116eda05-19b7-4ab1-b111-75ad639c04ed" providerId="AD" clId="Web-{CA7C257D-C8E4-7B75-2F82-DADEA083D8FC}" dt="2022-07-15T15:59:47.669" v="38"/>
        <pc:sldMkLst>
          <pc:docMk/>
          <pc:sldMk cId="2628641788" sldId="1010"/>
        </pc:sldMkLst>
      </pc:sldChg>
      <pc:sldChg chg="modNotes">
        <pc:chgData name="Aizhan Kassymova" userId="S::a.kassymova@satbayev.university::116eda05-19b7-4ab1-b111-75ad639c04ed" providerId="AD" clId="Web-{CA7C257D-C8E4-7B75-2F82-DADEA083D8FC}" dt="2022-07-15T15:57:35.069" v="31"/>
        <pc:sldMkLst>
          <pc:docMk/>
          <pc:sldMk cId="4140032516" sldId="1011"/>
        </pc:sldMkLst>
      </pc:sldChg>
    </pc:docChg>
  </pc:docChgLst>
  <pc:docChgLst>
    <pc:chgData name="Aizhan Kassymova" userId="S::a.kassymova@satbayev.university::116eda05-19b7-4ab1-b111-75ad639c04ed" providerId="AD" clId="Web-{8783A1DE-67DB-C25E-D720-28FC8224A05A}"/>
    <pc:docChg chg="modSld">
      <pc:chgData name="Aizhan Kassymova" userId="S::a.kassymova@satbayev.university::116eda05-19b7-4ab1-b111-75ad639c04ed" providerId="AD" clId="Web-{8783A1DE-67DB-C25E-D720-28FC8224A05A}" dt="2022-07-21T13:47:15.449" v="157" actId="20577"/>
      <pc:docMkLst>
        <pc:docMk/>
      </pc:docMkLst>
      <pc:sldChg chg="addSp delSp modSp delAnim">
        <pc:chgData name="Aizhan Kassymova" userId="S::a.kassymova@satbayev.university::116eda05-19b7-4ab1-b111-75ad639c04ed" providerId="AD" clId="Web-{8783A1DE-67DB-C25E-D720-28FC8224A05A}" dt="2022-07-21T13:47:15.449" v="157" actId="20577"/>
        <pc:sldMkLst>
          <pc:docMk/>
          <pc:sldMk cId="2720633737" sldId="1112"/>
        </pc:sldMkLst>
        <pc:spChg chg="add mod">
          <ac:chgData name="Aizhan Kassymova" userId="S::a.kassymova@satbayev.university::116eda05-19b7-4ab1-b111-75ad639c04ed" providerId="AD" clId="Web-{8783A1DE-67DB-C25E-D720-28FC8224A05A}" dt="2022-07-21T13:44:09.474" v="121" actId="1076"/>
          <ac:spMkLst>
            <pc:docMk/>
            <pc:sldMk cId="2720633737" sldId="1112"/>
            <ac:spMk id="3" creationId="{57F91A2B-BE6A-0936-4A6C-5EA6CB623D8B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21.506" v="124" actId="1076"/>
          <ac:spMkLst>
            <pc:docMk/>
            <pc:sldMk cId="2720633737" sldId="1112"/>
            <ac:spMk id="10" creationId="{68EBC668-1A66-C3DB-1B3F-5682ACC967E8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35.178" v="128" actId="1076"/>
          <ac:spMkLst>
            <pc:docMk/>
            <pc:sldMk cId="2720633737" sldId="1112"/>
            <ac:spMk id="12" creationId="{D9C32A32-72F6-F266-DB29-AF2545C409CD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47.148" v="131" actId="1076"/>
          <ac:spMkLst>
            <pc:docMk/>
            <pc:sldMk cId="2720633737" sldId="1112"/>
            <ac:spMk id="14" creationId="{636C52D9-BDF9-16EB-4D38-6DDA21CE69F9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58.773" v="134" actId="1076"/>
          <ac:spMkLst>
            <pc:docMk/>
            <pc:sldMk cId="2720633737" sldId="1112"/>
            <ac:spMk id="16" creationId="{A84EC212-66ED-AB62-8483-85686F0F51A9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5:14.820" v="138" actId="1076"/>
          <ac:spMkLst>
            <pc:docMk/>
            <pc:sldMk cId="2720633737" sldId="1112"/>
            <ac:spMk id="18" creationId="{4AD6AC1F-0E41-27DD-B219-79E374E66481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5:55.134" v="145" actId="1076"/>
          <ac:spMkLst>
            <pc:docMk/>
            <pc:sldMk cId="2720633737" sldId="1112"/>
            <ac:spMk id="20" creationId="{EE048617-2872-84A1-D3AA-F572F9409623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6:12.166" v="148" actId="1076"/>
          <ac:spMkLst>
            <pc:docMk/>
            <pc:sldMk cId="2720633737" sldId="1112"/>
            <ac:spMk id="22" creationId="{B62432C7-24C3-7FC1-B600-EB788ED46444}"/>
          </ac:spMkLst>
        </pc:spChg>
        <pc:spChg chg="add">
          <ac:chgData name="Aizhan Kassymova" userId="S::a.kassymova@satbayev.university::116eda05-19b7-4ab1-b111-75ad639c04ed" providerId="AD" clId="Web-{8783A1DE-67DB-C25E-D720-28FC8224A05A}" dt="2022-07-21T13:46:30.854" v="150"/>
          <ac:spMkLst>
            <pc:docMk/>
            <pc:sldMk cId="2720633737" sldId="1112"/>
            <ac:spMk id="24" creationId="{4A04D188-956B-3582-A65A-8A241D8EE1F8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6:52.652" v="154" actId="1076"/>
          <ac:spMkLst>
            <pc:docMk/>
            <pc:sldMk cId="2720633737" sldId="1112"/>
            <ac:spMk id="26" creationId="{A1245417-4CBD-39DC-E9A3-3C3198C58376}"/>
          </ac:spMkLst>
        </pc:spChg>
        <pc:spChg chg="mod">
          <ac:chgData name="Aizhan Kassymova" userId="S::a.kassymova@satbayev.university::116eda05-19b7-4ab1-b111-75ad639c04ed" providerId="AD" clId="Web-{8783A1DE-67DB-C25E-D720-28FC8224A05A}" dt="2022-07-21T13:47:15.449" v="157" actId="20577"/>
          <ac:spMkLst>
            <pc:docMk/>
            <pc:sldMk cId="2720633737" sldId="1112"/>
            <ac:spMk id="216" creationId="{D5E2CE3F-09DC-EA40-ABE5-ED6ACF8FB8D5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43.198" v="151"/>
          <ac:spMkLst>
            <pc:docMk/>
            <pc:sldMk cId="2720633737" sldId="1112"/>
            <ac:spMk id="225" creationId="{735C70AA-4D0B-3E4D-B47F-55C95E7B4826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29.495" v="149"/>
          <ac:spMkLst>
            <pc:docMk/>
            <pc:sldMk cId="2720633737" sldId="1112"/>
            <ac:spMk id="228" creationId="{6E499AE9-BC96-AA43-8A92-BB907E72E53A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50.429" v="132"/>
          <ac:spMkLst>
            <pc:docMk/>
            <pc:sldMk cId="2720633737" sldId="1112"/>
            <ac:spMk id="258" creationId="{53D455CA-494C-3941-B909-EFE07A9B71F3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5:01.492" v="135"/>
          <ac:spMkLst>
            <pc:docMk/>
            <pc:sldMk cId="2720633737" sldId="1112"/>
            <ac:spMk id="263" creationId="{D67C13D0-AC42-8E4B-9B42-5CEAC1302871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38.100" v="129"/>
          <ac:spMkLst>
            <pc:docMk/>
            <pc:sldMk cId="2720633737" sldId="1112"/>
            <ac:spMk id="268" creationId="{7655A215-ADF5-8C47-8D04-DDBF56AFD738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29.350" v="127"/>
          <ac:spMkLst>
            <pc:docMk/>
            <pc:sldMk cId="2720633737" sldId="1112"/>
            <ac:spMk id="273" creationId="{E6ADB34B-0590-DF41-A12D-070F82E8AE88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11.943" v="122"/>
          <ac:spMkLst>
            <pc:docMk/>
            <pc:sldMk cId="2720633737" sldId="1112"/>
            <ac:spMk id="278" creationId="{08BD580D-BB58-674F-BF51-73AD02F8ED1B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05.006" v="120"/>
          <ac:spMkLst>
            <pc:docMk/>
            <pc:sldMk cId="2720633737" sldId="1112"/>
            <ac:spMk id="283" creationId="{3615B133-7ADF-B149-A5EF-D48A09950BEA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5:46.649" v="142"/>
          <ac:spMkLst>
            <pc:docMk/>
            <pc:sldMk cId="2720633737" sldId="1112"/>
            <ac:spMk id="293" creationId="{8D2FAA41-802D-714B-9684-49001E0C1669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01.119" v="146"/>
          <ac:spMkLst>
            <pc:docMk/>
            <pc:sldMk cId="2720633737" sldId="1112"/>
            <ac:spMk id="308" creationId="{5AACD721-3312-0F4C-BAF3-B6F1B5616C96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55.339" v="155"/>
          <ac:spMkLst>
            <pc:docMk/>
            <pc:sldMk cId="2720633737" sldId="1112"/>
            <ac:spMk id="439" creationId="{01EA6896-ADAC-0A4A-9F59-CC5D8AE36554}"/>
          </ac:spMkLst>
        </pc:spChg>
        <pc:grpChg chg="del">
          <ac:chgData name="Aizhan Kassymova" userId="S::a.kassymova@satbayev.university::116eda05-19b7-4ab1-b111-75ad639c04ed" providerId="AD" clId="Web-{8783A1DE-67DB-C25E-D720-28FC8224A05A}" dt="2022-07-21T13:44:24.475" v="125"/>
          <ac:grpSpMkLst>
            <pc:docMk/>
            <pc:sldMk cId="2720633737" sldId="1112"/>
            <ac:grpSpMk id="5" creationId="{B35D9358-DFF3-6B4F-B793-C73142424C20}"/>
          </ac:grpSpMkLst>
        </pc:grpChg>
        <pc:grpChg chg="add del">
          <ac:chgData name="Aizhan Kassymova" userId="S::a.kassymova@satbayev.university::116eda05-19b7-4ab1-b111-75ad639c04ed" providerId="AD" clId="Web-{8783A1DE-67DB-C25E-D720-28FC8224A05A}" dt="2022-07-21T13:45:31.993" v="141"/>
          <ac:grpSpMkLst>
            <pc:docMk/>
            <pc:sldMk cId="2720633737" sldId="1112"/>
            <ac:grpSpMk id="237" creationId="{FE2C87B1-0D29-6946-B29A-95FF8E6A0A50}"/>
          </ac:grpSpMkLst>
        </pc:grpChg>
      </pc:sldChg>
      <pc:sldChg chg="modSp">
        <pc:chgData name="Aizhan Kassymova" userId="S::a.kassymova@satbayev.university::116eda05-19b7-4ab1-b111-75ad639c04ed" providerId="AD" clId="Web-{8783A1DE-67DB-C25E-D720-28FC8224A05A}" dt="2022-07-21T13:45:21.195" v="139" actId="1076"/>
        <pc:sldMkLst>
          <pc:docMk/>
          <pc:sldMk cId="3491443387" sldId="1113"/>
        </pc:sldMkLst>
        <pc:spChg chg="mod">
          <ac:chgData name="Aizhan Kassymova" userId="S::a.kassymova@satbayev.university::116eda05-19b7-4ab1-b111-75ad639c04ed" providerId="AD" clId="Web-{8783A1DE-67DB-C25E-D720-28FC8224A05A}" dt="2022-07-21T13:45:21.195" v="139" actId="1076"/>
          <ac:spMkLst>
            <pc:docMk/>
            <pc:sldMk cId="3491443387" sldId="1113"/>
            <ac:spMk id="502" creationId="{6724E005-ABDA-2D4B-8176-871B891BA5F6}"/>
          </ac:spMkLst>
        </pc:spChg>
      </pc:sldChg>
    </pc:docChg>
  </pc:docChgLst>
  <pc:docChgLst>
    <pc:chgData name="Aizhan Kassymova" userId="S::a.kassymova@satbayev.university::116eda05-19b7-4ab1-b111-75ad639c04ed" providerId="AD" clId="Web-{CEEC78B0-37F5-FDF8-A605-6B175FC53979}"/>
    <pc:docChg chg="addSld delSld modSld addMainMaster">
      <pc:chgData name="Aizhan Kassymova" userId="S::a.kassymova@satbayev.university::116eda05-19b7-4ab1-b111-75ad639c04ed" providerId="AD" clId="Web-{CEEC78B0-37F5-FDF8-A605-6B175FC53979}" dt="2022-07-21T08:46:55.085" v="304" actId="20577"/>
      <pc:docMkLst>
        <pc:docMk/>
      </pc:docMkLst>
      <pc:sldChg chg="modSp">
        <pc:chgData name="Aizhan Kassymova" userId="S::a.kassymova@satbayev.university::116eda05-19b7-4ab1-b111-75ad639c04ed" providerId="AD" clId="Web-{CEEC78B0-37F5-FDF8-A605-6B175FC53979}" dt="2022-07-21T08:32:13.737" v="8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CEEC78B0-37F5-FDF8-A605-6B175FC53979}" dt="2022-07-21T08:32:13.737" v="8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modSp">
        <pc:chgData name="Aizhan Kassymova" userId="S::a.kassymova@satbayev.university::116eda05-19b7-4ab1-b111-75ad639c04ed" providerId="AD" clId="Web-{CEEC78B0-37F5-FDF8-A605-6B175FC53979}" dt="2022-07-21T08:32:44.769" v="31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CEEC78B0-37F5-FDF8-A605-6B175FC53979}" dt="2022-07-21T08:32:44.769" v="3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S::a.kassymova@satbayev.university::116eda05-19b7-4ab1-b111-75ad639c04ed" providerId="AD" clId="Web-{CEEC78B0-37F5-FDF8-A605-6B175FC53979}" dt="2022-07-21T08:32:56.254" v="44"/>
        <pc:sldMkLst>
          <pc:docMk/>
          <pc:sldMk cId="4280837052" sldId="104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8.364" v="46"/>
        <pc:sldMkLst>
          <pc:docMk/>
          <pc:sldMk cId="636725116" sldId="106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9.004" v="47"/>
        <pc:sldMkLst>
          <pc:docMk/>
          <pc:sldMk cId="3754433943" sldId="106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0.551" v="48"/>
        <pc:sldMkLst>
          <pc:docMk/>
          <pc:sldMk cId="826131497" sldId="1070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1.426" v="49"/>
        <pc:sldMkLst>
          <pc:docMk/>
          <pc:sldMk cId="1141566410" sldId="107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2.301" v="50"/>
        <pc:sldMkLst>
          <pc:docMk/>
          <pc:sldMk cId="3805243786" sldId="107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3.551" v="51"/>
        <pc:sldMkLst>
          <pc:docMk/>
          <pc:sldMk cId="2163266440" sldId="1074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4.661" v="52"/>
        <pc:sldMkLst>
          <pc:docMk/>
          <pc:sldMk cId="2874712059" sldId="1075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6.067" v="53"/>
        <pc:sldMkLst>
          <pc:docMk/>
          <pc:sldMk cId="4262596577" sldId="1076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6.973" v="54"/>
        <pc:sldMkLst>
          <pc:docMk/>
          <pc:sldMk cId="1958584799" sldId="1077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7.927" v="55"/>
        <pc:sldMkLst>
          <pc:docMk/>
          <pc:sldMk cId="3719365902" sldId="107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8.458" v="56"/>
        <pc:sldMkLst>
          <pc:docMk/>
          <pc:sldMk cId="3691248169" sldId="107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9.489" v="57"/>
        <pc:sldMkLst>
          <pc:docMk/>
          <pc:sldMk cId="716890011" sldId="1080"/>
        </pc:sldMkLst>
      </pc:sldChg>
      <pc:sldChg chg="add del">
        <pc:chgData name="Aizhan Kassymova" userId="S::a.kassymova@satbayev.university::116eda05-19b7-4ab1-b111-75ad639c04ed" providerId="AD" clId="Web-{CEEC78B0-37F5-FDF8-A605-6B175FC53979}" dt="2022-07-21T08:33:23.818" v="62"/>
        <pc:sldMkLst>
          <pc:docMk/>
          <pc:sldMk cId="4206515814" sldId="1081"/>
        </pc:sldMkLst>
      </pc:sldChg>
      <pc:sldChg chg="add del">
        <pc:chgData name="Aizhan Kassymova" userId="S::a.kassymova@satbayev.university::116eda05-19b7-4ab1-b111-75ad639c04ed" providerId="AD" clId="Web-{CEEC78B0-37F5-FDF8-A605-6B175FC53979}" dt="2022-07-21T08:33:14.771" v="60"/>
        <pc:sldMkLst>
          <pc:docMk/>
          <pc:sldMk cId="2645911935" sldId="108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633" v="63"/>
        <pc:sldMkLst>
          <pc:docMk/>
          <pc:sldMk cId="2715500193" sldId="108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696" v="64"/>
        <pc:sldMkLst>
          <pc:docMk/>
          <pc:sldMk cId="1578363486" sldId="109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930" v="65"/>
        <pc:sldMkLst>
          <pc:docMk/>
          <pc:sldMk cId="3079061231" sldId="1091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086" v="66"/>
        <pc:sldMkLst>
          <pc:docMk/>
          <pc:sldMk cId="4203070697" sldId="1092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180" v="67"/>
        <pc:sldMkLst>
          <pc:docMk/>
          <pc:sldMk cId="837600892" sldId="109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243" v="68"/>
        <pc:sldMkLst>
          <pc:docMk/>
          <pc:sldMk cId="866720516" sldId="1094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993" v="69"/>
        <pc:sldMkLst>
          <pc:docMk/>
          <pc:sldMk cId="2230740000" sldId="1095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711" v="70"/>
        <pc:sldMkLst>
          <pc:docMk/>
          <pc:sldMk cId="4289245598" sldId="1096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774" v="71"/>
        <pc:sldMkLst>
          <pc:docMk/>
          <pc:sldMk cId="523262241" sldId="1097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852" v="72"/>
        <pc:sldMkLst>
          <pc:docMk/>
          <pc:sldMk cId="1808159661" sldId="1098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930" v="73"/>
        <pc:sldMkLst>
          <pc:docMk/>
          <pc:sldMk cId="3976628212" sldId="109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993" v="74"/>
        <pc:sldMkLst>
          <pc:docMk/>
          <pc:sldMk cId="913863411" sldId="110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118" v="75"/>
        <pc:sldMkLst>
          <pc:docMk/>
          <pc:sldMk cId="3284910864" sldId="1101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180" v="76"/>
        <pc:sldMkLst>
          <pc:docMk/>
          <pc:sldMk cId="1349607504" sldId="1102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243" v="77"/>
        <pc:sldMkLst>
          <pc:docMk/>
          <pc:sldMk cId="772980835" sldId="110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305" v="78"/>
        <pc:sldMkLst>
          <pc:docMk/>
          <pc:sldMk cId="3778346125" sldId="1104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368" v="79"/>
        <pc:sldMkLst>
          <pc:docMk/>
          <pc:sldMk cId="322001587" sldId="1105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836" v="80"/>
        <pc:sldMkLst>
          <pc:docMk/>
          <pc:sldMk cId="2182359231" sldId="1106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915" v="81"/>
        <pc:sldMkLst>
          <pc:docMk/>
          <pc:sldMk cId="2115363033" sldId="1107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961" v="82"/>
        <pc:sldMkLst>
          <pc:docMk/>
          <pc:sldMk cId="2297664663" sldId="1108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040" v="83"/>
        <pc:sldMkLst>
          <pc:docMk/>
          <pc:sldMk cId="1209334988" sldId="110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555" v="84"/>
        <pc:sldMkLst>
          <pc:docMk/>
          <pc:sldMk cId="596309804" sldId="111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977" v="85"/>
        <pc:sldMkLst>
          <pc:docMk/>
          <pc:sldMk cId="3381831678" sldId="1111"/>
        </pc:sldMkLst>
      </pc:sldChg>
      <pc:sldChg chg="modSp add">
        <pc:chgData name="Aizhan Kassymova" userId="S::a.kassymova@satbayev.university::116eda05-19b7-4ab1-b111-75ad639c04ed" providerId="AD" clId="Web-{CEEC78B0-37F5-FDF8-A605-6B175FC53979}" dt="2022-07-21T08:46:55.085" v="304" actId="20577"/>
        <pc:sldMkLst>
          <pc:docMk/>
          <pc:sldMk cId="2720633737" sldId="1112"/>
        </pc:sldMkLst>
        <pc:spChg chg="mod">
          <ac:chgData name="Aizhan Kassymova" userId="S::a.kassymova@satbayev.university::116eda05-19b7-4ab1-b111-75ad639c04ed" providerId="AD" clId="Web-{CEEC78B0-37F5-FDF8-A605-6B175FC53979}" dt="2022-07-21T08:46:55.085" v="304" actId="20577"/>
          <ac:spMkLst>
            <pc:docMk/>
            <pc:sldMk cId="2720633737" sldId="1112"/>
            <ac:spMk id="9" creationId="{247BCAC2-4B0D-C24F-A1AA-5CFB26132E0B}"/>
          </ac:spMkLst>
        </pc:spChg>
      </pc:sldChg>
      <pc:sldChg chg="addSp delSp modSp add">
        <pc:chgData name="Aizhan Kassymova" userId="S::a.kassymova@satbayev.university::116eda05-19b7-4ab1-b111-75ad639c04ed" providerId="AD" clId="Web-{CEEC78B0-37F5-FDF8-A605-6B175FC53979}" dt="2022-07-21T08:46:23.975" v="303"/>
        <pc:sldMkLst>
          <pc:docMk/>
          <pc:sldMk cId="3491443387" sldId="1113"/>
        </pc:sldMkLst>
        <pc:spChg chg="add mod">
          <ac:chgData name="Aizhan Kassymova" userId="S::a.kassymova@satbayev.university::116eda05-19b7-4ab1-b111-75ad639c04ed" providerId="AD" clId="Web-{CEEC78B0-37F5-FDF8-A605-6B175FC53979}" dt="2022-07-21T08:42:17.605" v="232" actId="1076"/>
          <ac:spMkLst>
            <pc:docMk/>
            <pc:sldMk cId="3491443387" sldId="1113"/>
            <ac:spMk id="3" creationId="{432BD8CF-0446-A6BF-B341-D4A1838BAB0D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2:25.856" v="235" actId="1076"/>
          <ac:spMkLst>
            <pc:docMk/>
            <pc:sldMk cId="3491443387" sldId="1113"/>
            <ac:spMk id="5" creationId="{460C832F-F7E5-CBB9-4B23-05348ACB1A3B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2:34.872" v="238" actId="1076"/>
          <ac:spMkLst>
            <pc:docMk/>
            <pc:sldMk cId="3491443387" sldId="1113"/>
            <ac:spMk id="7" creationId="{B0741B81-9B79-ECC6-60B2-85DB80673436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1:48.385" v="201" actId="20577"/>
          <ac:spMkLst>
            <pc:docMk/>
            <pc:sldMk cId="3491443387" sldId="1113"/>
            <ac:spMk id="8" creationId="{21810D1F-B21D-4B49-9104-1DDE54C093AE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39:18.973" v="134" actId="20577"/>
          <ac:spMkLst>
            <pc:docMk/>
            <pc:sldMk cId="3491443387" sldId="1113"/>
            <ac:spMk id="9" creationId="{247BCAC2-4B0D-C24F-A1AA-5CFB26132E0B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3:31.905" v="241" actId="1076"/>
          <ac:spMkLst>
            <pc:docMk/>
            <pc:sldMk cId="3491443387" sldId="1113"/>
            <ac:spMk id="11" creationId="{94897698-D9C5-B076-611B-3CF49DC6AB98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3:41.359" v="244" actId="1076"/>
          <ac:spMkLst>
            <pc:docMk/>
            <pc:sldMk cId="3491443387" sldId="1113"/>
            <ac:spMk id="13" creationId="{387FCD22-A9D1-3C28-F6F0-FBA4B1B0325C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4:58.206" v="280" actId="1076"/>
          <ac:spMkLst>
            <pc:docMk/>
            <pc:sldMk cId="3491443387" sldId="1113"/>
            <ac:spMk id="24" creationId="{762738DB-E539-7C8B-C956-785A8E8D20C8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5:09.847" v="283" actId="1076"/>
          <ac:spMkLst>
            <pc:docMk/>
            <pc:sldMk cId="3491443387" sldId="1113"/>
            <ac:spMk id="26" creationId="{A4211B46-21F8-0B0B-8BB2-3871192F3E3A}"/>
          </ac:spMkLst>
        </pc:spChg>
        <pc:spChg chg="add">
          <ac:chgData name="Aizhan Kassymova" userId="S::a.kassymova@satbayev.university::116eda05-19b7-4ab1-b111-75ad639c04ed" providerId="AD" clId="Web-{CEEC78B0-37F5-FDF8-A605-6B175FC53979}" dt="2022-07-21T08:46:23.975" v="303"/>
          <ac:spMkLst>
            <pc:docMk/>
            <pc:sldMk cId="3491443387" sldId="1113"/>
            <ac:spMk id="28" creationId="{CDDF623D-D428-B7B9-2E05-D2F9EBCF2D7C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6:22.975" v="302"/>
          <ac:spMkLst>
            <pc:docMk/>
            <pc:sldMk cId="3491443387" sldId="1113"/>
            <ac:spMk id="221" creationId="{949759AD-1D73-0346-A427-7818B3333AA2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6:11.959" v="301" actId="20577"/>
          <ac:spMkLst>
            <pc:docMk/>
            <pc:sldMk cId="3491443387" sldId="1113"/>
            <ac:spMk id="434" creationId="{41250870-CE47-A94F-91C6-42B94321E1E7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5:52.645" v="295" actId="1076"/>
          <ac:spMkLst>
            <pc:docMk/>
            <pc:sldMk cId="3491443387" sldId="1113"/>
            <ac:spMk id="437" creationId="{F20D1BFA-9817-D84B-AAED-9E047761E91E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3:25.499" v="239"/>
          <ac:spMkLst>
            <pc:docMk/>
            <pc:sldMk cId="3491443387" sldId="1113"/>
            <ac:spMk id="467" creationId="{3C6A79A8-1567-FD40-9962-83B61094D5B0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3:34.749" v="242"/>
          <ac:spMkLst>
            <pc:docMk/>
            <pc:sldMk cId="3491443387" sldId="1113"/>
            <ac:spMk id="472" creationId="{4630A927-61B1-794F-B5F8-8FE57CCE3DDD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28.418" v="236"/>
          <ac:spMkLst>
            <pc:docMk/>
            <pc:sldMk cId="3491443387" sldId="1113"/>
            <ac:spMk id="477" creationId="{DDD55D7A-2C9E-A146-81FE-681A98F3F801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19.605" v="233"/>
          <ac:spMkLst>
            <pc:docMk/>
            <pc:sldMk cId="3491443387" sldId="1113"/>
            <ac:spMk id="482" creationId="{941C260D-0416-B942-8EC7-39E82157676F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12.293" v="230"/>
          <ac:spMkLst>
            <pc:docMk/>
            <pc:sldMk cId="3491443387" sldId="1113"/>
            <ac:spMk id="487" creationId="{F3AA3464-AD31-9B4B-A076-587DC96DE069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2:08.589" v="229" actId="1076"/>
          <ac:spMkLst>
            <pc:docMk/>
            <pc:sldMk cId="3491443387" sldId="1113"/>
            <ac:spMk id="492" creationId="{05F0290A-395C-4C46-87E1-FADC8794D671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4:45.002" v="277" actId="1076"/>
          <ac:spMkLst>
            <pc:docMk/>
            <pc:sldMk cId="3491443387" sldId="1113"/>
            <ac:spMk id="502" creationId="{6724E005-ABDA-2D4B-8176-871B891BA5F6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4:53.331" v="279"/>
          <ac:spMkLst>
            <pc:docMk/>
            <pc:sldMk cId="3491443387" sldId="1113"/>
            <ac:spMk id="517" creationId="{D2A4573A-250B-6A45-8C10-896845686927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5:02.284" v="281"/>
          <ac:spMkLst>
            <pc:docMk/>
            <pc:sldMk cId="3491443387" sldId="1113"/>
            <ac:spMk id="532" creationId="{0F59B7E1-B7F5-BB4A-BBE3-B5F7809DD247}"/>
          </ac:spMkLst>
        </pc:spChg>
      </pc:sldChg>
      <pc:sldChg chg="add del">
        <pc:chgData name="Aizhan Kassymova" userId="S::a.kassymova@satbayev.university::116eda05-19b7-4ab1-b111-75ad639c04ed" providerId="AD" clId="Web-{CEEC78B0-37F5-FDF8-A605-6B175FC53979}" dt="2022-07-21T08:35:45.777" v="105"/>
        <pc:sldMkLst>
          <pc:docMk/>
          <pc:sldMk cId="2228117109" sldId="1114"/>
        </pc:sldMkLst>
      </pc:sldChg>
      <pc:sldChg chg="modSp new">
        <pc:chgData name="Aizhan Kassymova" userId="S::a.kassymova@satbayev.university::116eda05-19b7-4ab1-b111-75ad639c04ed" providerId="AD" clId="Web-{CEEC78B0-37F5-FDF8-A605-6B175FC53979}" dt="2022-07-21T08:35:54.652" v="109" actId="20577"/>
        <pc:sldMkLst>
          <pc:docMk/>
          <pc:sldMk cId="2307654960" sldId="1115"/>
        </pc:sldMkLst>
        <pc:spChg chg="mod">
          <ac:chgData name="Aizhan Kassymova" userId="S::a.kassymova@satbayev.university::116eda05-19b7-4ab1-b111-75ad639c04ed" providerId="AD" clId="Web-{CEEC78B0-37F5-FDF8-A605-6B175FC53979}" dt="2022-07-21T08:35:54.652" v="109" actId="20577"/>
          <ac:spMkLst>
            <pc:docMk/>
            <pc:sldMk cId="2307654960" sldId="1115"/>
            <ac:spMk id="2" creationId="{E1D8C0D8-779C-A7DC-1455-5CE24E0E00C9}"/>
          </ac:spMkLst>
        </pc:spChg>
      </pc:sldChg>
      <pc:sldChg chg="del">
        <pc:chgData name="Aizhan Kassymova" userId="S::a.kassymova@satbayev.university::116eda05-19b7-4ab1-b111-75ad639c04ed" providerId="AD" clId="Web-{CEEC78B0-37F5-FDF8-A605-6B175FC53979}" dt="2022-07-21T08:32:45.691" v="32"/>
        <pc:sldMkLst>
          <pc:docMk/>
          <pc:sldMk cId="3328518594" sldId="116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6.754" v="33"/>
        <pc:sldMkLst>
          <pc:docMk/>
          <pc:sldMk cId="3081174506" sldId="116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8.160" v="34"/>
        <pc:sldMkLst>
          <pc:docMk/>
          <pc:sldMk cId="3055900667" sldId="1164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8.769" v="35"/>
        <pc:sldMkLst>
          <pc:docMk/>
          <pc:sldMk cId="1821891346" sldId="1165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9.691" v="36"/>
        <pc:sldMkLst>
          <pc:docMk/>
          <pc:sldMk cId="1692208329" sldId="1166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1.191" v="37"/>
        <pc:sldMkLst>
          <pc:docMk/>
          <pc:sldMk cId="397073794" sldId="1167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1.973" v="38"/>
        <pc:sldMkLst>
          <pc:docMk/>
          <pc:sldMk cId="2306501715" sldId="116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2.973" v="39"/>
        <pc:sldMkLst>
          <pc:docMk/>
          <pc:sldMk cId="811476487" sldId="116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6.754" v="45"/>
        <pc:sldMkLst>
          <pc:docMk/>
          <pc:sldMk cId="511336183" sldId="1170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2.988" v="40"/>
        <pc:sldMkLst>
          <pc:docMk/>
          <pc:sldMk cId="3814211440" sldId="1171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3.817" v="41"/>
        <pc:sldMkLst>
          <pc:docMk/>
          <pc:sldMk cId="2885702084" sldId="117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4.473" v="42"/>
        <pc:sldMkLst>
          <pc:docMk/>
          <pc:sldMk cId="1781887903" sldId="117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5.504" v="43"/>
        <pc:sldMkLst>
          <pc:docMk/>
          <pc:sldMk cId="524292350" sldId="1174"/>
        </pc:sldMkLst>
      </pc:sldChg>
      <pc:sldMasterChg chg="add addSldLayout">
        <pc:chgData name="Aizhan Kassymova" userId="S::a.kassymova@satbayev.university::116eda05-19b7-4ab1-b111-75ad639c04ed" providerId="AD" clId="Web-{CEEC78B0-37F5-FDF8-A605-6B175FC53979}" dt="2022-07-21T08:34:36.633" v="63"/>
        <pc:sldMasterMkLst>
          <pc:docMk/>
          <pc:sldMasterMk cId="2775165307" sldId="2147483648"/>
        </pc:sldMasterMkLst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33936558" sldId="2147483649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1878446113" sldId="2147483650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1273958200" sldId="2147483652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3762131626" sldId="2147483654"/>
          </pc:sldLayoutMkLst>
        </pc:sldLayoutChg>
      </pc:sldMasterChg>
    </pc:docChg>
  </pc:docChgLst>
  <pc:docChgLst>
    <pc:chgData name="Aizhan Kassymova" userId="116eda05-19b7-4ab1-b111-75ad639c04ed" providerId="ADAL" clId="{63E09BB0-E393-3D40-9E52-3D76056A25A1}"/>
    <pc:docChg chg="undo custSel addSld delSld modSld">
      <pc:chgData name="Aizhan Kassymova" userId="116eda05-19b7-4ab1-b111-75ad639c04ed" providerId="ADAL" clId="{63E09BB0-E393-3D40-9E52-3D76056A25A1}" dt="2022-10-22T20:06:14.414" v="777" actId="20577"/>
      <pc:docMkLst>
        <pc:docMk/>
      </pc:docMkLst>
      <pc:sldChg chg="modNotesTx">
        <pc:chgData name="Aizhan Kassymova" userId="116eda05-19b7-4ab1-b111-75ad639c04ed" providerId="ADAL" clId="{63E09BB0-E393-3D40-9E52-3D76056A25A1}" dt="2022-10-22T18:50:01.931" v="69" actId="20577"/>
        <pc:sldMkLst>
          <pc:docMk/>
          <pc:sldMk cId="618695574" sldId="256"/>
        </pc:sldMkLst>
      </pc:sldChg>
      <pc:sldChg chg="modNotesTx">
        <pc:chgData name="Aizhan Kassymova" userId="116eda05-19b7-4ab1-b111-75ad639c04ed" providerId="ADAL" clId="{63E09BB0-E393-3D40-9E52-3D76056A25A1}" dt="2022-10-22T20:06:14.414" v="777" actId="20577"/>
        <pc:sldMkLst>
          <pc:docMk/>
          <pc:sldMk cId="692421666" sldId="962"/>
        </pc:sldMkLst>
      </pc:sldChg>
      <pc:sldChg chg="modSp mod">
        <pc:chgData name="Aizhan Kassymova" userId="116eda05-19b7-4ab1-b111-75ad639c04ed" providerId="ADAL" clId="{63E09BB0-E393-3D40-9E52-3D76056A25A1}" dt="2022-10-22T20:05:01.294" v="655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63E09BB0-E393-3D40-9E52-3D76056A25A1}" dt="2022-10-22T20:05:01.294" v="655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modNotesTx">
        <pc:chgData name="Aizhan Kassymova" userId="116eda05-19b7-4ab1-b111-75ad639c04ed" providerId="ADAL" clId="{63E09BB0-E393-3D40-9E52-3D76056A25A1}" dt="2022-10-22T19:13:31.472" v="189" actId="20577"/>
        <pc:sldMkLst>
          <pc:docMk/>
          <pc:sldMk cId="3910256167" sldId="1081"/>
        </pc:sldMkLst>
      </pc:sldChg>
      <pc:sldChg chg="del">
        <pc:chgData name="Aizhan Kassymova" userId="116eda05-19b7-4ab1-b111-75ad639c04ed" providerId="ADAL" clId="{63E09BB0-E393-3D40-9E52-3D76056A25A1}" dt="2022-10-22T19:16:20.076" v="191" actId="2696"/>
        <pc:sldMkLst>
          <pc:docMk/>
          <pc:sldMk cId="3649376434" sldId="1082"/>
        </pc:sldMkLst>
      </pc:sldChg>
      <pc:sldChg chg="modNotesTx">
        <pc:chgData name="Aizhan Kassymova" userId="116eda05-19b7-4ab1-b111-75ad639c04ed" providerId="ADAL" clId="{63E09BB0-E393-3D40-9E52-3D76056A25A1}" dt="2022-10-22T19:17:06.169" v="200" actId="20577"/>
        <pc:sldMkLst>
          <pc:docMk/>
          <pc:sldMk cId="719988051" sldId="1083"/>
        </pc:sldMkLst>
      </pc:sldChg>
      <pc:sldChg chg="modNotesTx">
        <pc:chgData name="Aizhan Kassymova" userId="116eda05-19b7-4ab1-b111-75ad639c04ed" providerId="ADAL" clId="{63E09BB0-E393-3D40-9E52-3D76056A25A1}" dt="2022-10-22T19:19:16.151" v="215" actId="20577"/>
        <pc:sldMkLst>
          <pc:docMk/>
          <pc:sldMk cId="3897310334" sldId="1084"/>
        </pc:sldMkLst>
      </pc:sldChg>
      <pc:sldChg chg="modNotesTx">
        <pc:chgData name="Aizhan Kassymova" userId="116eda05-19b7-4ab1-b111-75ad639c04ed" providerId="ADAL" clId="{63E09BB0-E393-3D40-9E52-3D76056A25A1}" dt="2022-10-22T19:21:48.971" v="254" actId="20577"/>
        <pc:sldMkLst>
          <pc:docMk/>
          <pc:sldMk cId="943649641" sldId="1085"/>
        </pc:sldMkLst>
      </pc:sldChg>
      <pc:sldChg chg="modNotesTx">
        <pc:chgData name="Aizhan Kassymova" userId="116eda05-19b7-4ab1-b111-75ad639c04ed" providerId="ADAL" clId="{63E09BB0-E393-3D40-9E52-3D76056A25A1}" dt="2022-10-22T19:25:29.296" v="270" actId="20577"/>
        <pc:sldMkLst>
          <pc:docMk/>
          <pc:sldMk cId="157376832" sldId="1086"/>
        </pc:sldMkLst>
      </pc:sldChg>
      <pc:sldChg chg="modNotesTx">
        <pc:chgData name="Aizhan Kassymova" userId="116eda05-19b7-4ab1-b111-75ad639c04ed" providerId="ADAL" clId="{63E09BB0-E393-3D40-9E52-3D76056A25A1}" dt="2022-10-22T19:31:22.619" v="304"/>
        <pc:sldMkLst>
          <pc:docMk/>
          <pc:sldMk cId="2363231864" sldId="1087"/>
        </pc:sldMkLst>
      </pc:sldChg>
      <pc:sldChg chg="modNotesTx">
        <pc:chgData name="Aizhan Kassymova" userId="116eda05-19b7-4ab1-b111-75ad639c04ed" providerId="ADAL" clId="{63E09BB0-E393-3D40-9E52-3D76056A25A1}" dt="2022-10-22T19:32:54.113" v="305" actId="20577"/>
        <pc:sldMkLst>
          <pc:docMk/>
          <pc:sldMk cId="812812726" sldId="1088"/>
        </pc:sldMkLst>
      </pc:sldChg>
      <pc:sldChg chg="modNotesTx">
        <pc:chgData name="Aizhan Kassymova" userId="116eda05-19b7-4ab1-b111-75ad639c04ed" providerId="ADAL" clId="{63E09BB0-E393-3D40-9E52-3D76056A25A1}" dt="2022-10-22T19:34:58.615" v="326" actId="20577"/>
        <pc:sldMkLst>
          <pc:docMk/>
          <pc:sldMk cId="4268637022" sldId="1089"/>
        </pc:sldMkLst>
      </pc:sldChg>
      <pc:sldChg chg="modNotesTx">
        <pc:chgData name="Aizhan Kassymova" userId="116eda05-19b7-4ab1-b111-75ad639c04ed" providerId="ADAL" clId="{63E09BB0-E393-3D40-9E52-3D76056A25A1}" dt="2022-10-22T19:42:50.181" v="381" actId="20577"/>
        <pc:sldMkLst>
          <pc:docMk/>
          <pc:sldMk cId="923908134" sldId="1090"/>
        </pc:sldMkLst>
      </pc:sldChg>
      <pc:sldChg chg="modNotesTx">
        <pc:chgData name="Aizhan Kassymova" userId="116eda05-19b7-4ab1-b111-75ad639c04ed" providerId="ADAL" clId="{63E09BB0-E393-3D40-9E52-3D76056A25A1}" dt="2022-10-22T19:42:57.859" v="382"/>
        <pc:sldMkLst>
          <pc:docMk/>
          <pc:sldMk cId="1320525980" sldId="1091"/>
        </pc:sldMkLst>
      </pc:sldChg>
      <pc:sldChg chg="del">
        <pc:chgData name="Aizhan Kassymova" userId="116eda05-19b7-4ab1-b111-75ad639c04ed" providerId="ADAL" clId="{63E09BB0-E393-3D40-9E52-3D76056A25A1}" dt="2022-10-22T19:43:08.903" v="384" actId="2696"/>
        <pc:sldMkLst>
          <pc:docMk/>
          <pc:sldMk cId="3126954594" sldId="1092"/>
        </pc:sldMkLst>
      </pc:sldChg>
      <pc:sldChg chg="del">
        <pc:chgData name="Aizhan Kassymova" userId="116eda05-19b7-4ab1-b111-75ad639c04ed" providerId="ADAL" clId="{63E09BB0-E393-3D40-9E52-3D76056A25A1}" dt="2022-10-22T19:43:08.221" v="383" actId="2696"/>
        <pc:sldMkLst>
          <pc:docMk/>
          <pc:sldMk cId="1205504366" sldId="1093"/>
        </pc:sldMkLst>
      </pc:sldChg>
      <pc:sldChg chg="del">
        <pc:chgData name="Aizhan Kassymova" userId="116eda05-19b7-4ab1-b111-75ad639c04ed" providerId="ADAL" clId="{63E09BB0-E393-3D40-9E52-3D76056A25A1}" dt="2022-10-22T19:43:20.848" v="385" actId="2696"/>
        <pc:sldMkLst>
          <pc:docMk/>
          <pc:sldMk cId="2535395469" sldId="1095"/>
        </pc:sldMkLst>
      </pc:sldChg>
      <pc:sldChg chg="del">
        <pc:chgData name="Aizhan Kassymova" userId="116eda05-19b7-4ab1-b111-75ad639c04ed" providerId="ADAL" clId="{63E09BB0-E393-3D40-9E52-3D76056A25A1}" dt="2022-10-22T19:43:32.740" v="389" actId="2696"/>
        <pc:sldMkLst>
          <pc:docMk/>
          <pc:sldMk cId="2589358842" sldId="1097"/>
        </pc:sldMkLst>
      </pc:sldChg>
      <pc:sldChg chg="modSp mod modNotesTx">
        <pc:chgData name="Aizhan Kassymova" userId="116eda05-19b7-4ab1-b111-75ad639c04ed" providerId="ADAL" clId="{63E09BB0-E393-3D40-9E52-3D76056A25A1}" dt="2022-10-22T20:00:21.791" v="573" actId="20577"/>
        <pc:sldMkLst>
          <pc:docMk/>
          <pc:sldMk cId="475275319" sldId="1100"/>
        </pc:sldMkLst>
        <pc:spChg chg="mod">
          <ac:chgData name="Aizhan Kassymova" userId="116eda05-19b7-4ab1-b111-75ad639c04ed" providerId="ADAL" clId="{63E09BB0-E393-3D40-9E52-3D76056A25A1}" dt="2022-10-22T19:51:29.112" v="485"/>
          <ac:spMkLst>
            <pc:docMk/>
            <pc:sldMk cId="475275319" sldId="1100"/>
            <ac:spMk id="11" creationId="{1F8DAEA6-A5F2-2048-AC8C-FB7957AA6B67}"/>
          </ac:spMkLst>
        </pc:spChg>
      </pc:sldChg>
      <pc:sldChg chg="modSp mod modNotesTx">
        <pc:chgData name="Aizhan Kassymova" userId="116eda05-19b7-4ab1-b111-75ad639c04ed" providerId="ADAL" clId="{63E09BB0-E393-3D40-9E52-3D76056A25A1}" dt="2022-10-22T20:03:04.868" v="585"/>
        <pc:sldMkLst>
          <pc:docMk/>
          <pc:sldMk cId="1107749435" sldId="1102"/>
        </pc:sldMkLst>
        <pc:spChg chg="mod">
          <ac:chgData name="Aizhan Kassymova" userId="116eda05-19b7-4ab1-b111-75ad639c04ed" providerId="ADAL" clId="{63E09BB0-E393-3D40-9E52-3D76056A25A1}" dt="2022-10-22T20:03:04.868" v="585"/>
          <ac:spMkLst>
            <pc:docMk/>
            <pc:sldMk cId="1107749435" sldId="1102"/>
            <ac:spMk id="11" creationId="{1F8DAEA6-A5F2-2048-AC8C-FB7957AA6B67}"/>
          </ac:spMkLst>
        </pc:spChg>
      </pc:sldChg>
      <pc:sldChg chg="modSp mod modNotesTx">
        <pc:chgData name="Aizhan Kassymova" userId="116eda05-19b7-4ab1-b111-75ad639c04ed" providerId="ADAL" clId="{63E09BB0-E393-3D40-9E52-3D76056A25A1}" dt="2022-10-22T20:03:15.217" v="587"/>
        <pc:sldMkLst>
          <pc:docMk/>
          <pc:sldMk cId="2920770977" sldId="1103"/>
        </pc:sldMkLst>
        <pc:spChg chg="mod">
          <ac:chgData name="Aizhan Kassymova" userId="116eda05-19b7-4ab1-b111-75ad639c04ed" providerId="ADAL" clId="{63E09BB0-E393-3D40-9E52-3D76056A25A1}" dt="2022-10-22T20:03:15.217" v="587"/>
          <ac:spMkLst>
            <pc:docMk/>
            <pc:sldMk cId="2920770977" sldId="1103"/>
            <ac:spMk id="11" creationId="{1F8DAEA6-A5F2-2048-AC8C-FB7957AA6B67}"/>
          </ac:spMkLst>
        </pc:spChg>
      </pc:sldChg>
      <pc:sldChg chg="del">
        <pc:chgData name="Aizhan Kassymova" userId="116eda05-19b7-4ab1-b111-75ad639c04ed" providerId="ADAL" clId="{63E09BB0-E393-3D40-9E52-3D76056A25A1}" dt="2022-10-22T20:02:47.184" v="577" actId="2696"/>
        <pc:sldMkLst>
          <pc:docMk/>
          <pc:sldMk cId="3681379799" sldId="1105"/>
        </pc:sldMkLst>
      </pc:sldChg>
      <pc:sldChg chg="del">
        <pc:chgData name="Aizhan Kassymova" userId="116eda05-19b7-4ab1-b111-75ad639c04ed" providerId="ADAL" clId="{63E09BB0-E393-3D40-9E52-3D76056A25A1}" dt="2022-10-22T20:02:48.144" v="579" actId="2696"/>
        <pc:sldMkLst>
          <pc:docMk/>
          <pc:sldMk cId="186678626" sldId="1108"/>
        </pc:sldMkLst>
      </pc:sldChg>
      <pc:sldChg chg="del">
        <pc:chgData name="Aizhan Kassymova" userId="116eda05-19b7-4ab1-b111-75ad639c04ed" providerId="ADAL" clId="{63E09BB0-E393-3D40-9E52-3D76056A25A1}" dt="2022-10-22T20:02:48.599" v="580" actId="2696"/>
        <pc:sldMkLst>
          <pc:docMk/>
          <pc:sldMk cId="1059402194" sldId="1109"/>
        </pc:sldMkLst>
      </pc:sldChg>
      <pc:sldChg chg="del">
        <pc:chgData name="Aizhan Kassymova" userId="116eda05-19b7-4ab1-b111-75ad639c04ed" providerId="ADAL" clId="{63E09BB0-E393-3D40-9E52-3D76056A25A1}" dt="2022-10-22T19:43:24.214" v="388" actId="2696"/>
        <pc:sldMkLst>
          <pc:docMk/>
          <pc:sldMk cId="3189944162" sldId="1214"/>
        </pc:sldMkLst>
      </pc:sldChg>
      <pc:sldChg chg="del">
        <pc:chgData name="Aizhan Kassymova" userId="116eda05-19b7-4ab1-b111-75ad639c04ed" providerId="ADAL" clId="{63E09BB0-E393-3D40-9E52-3D76056A25A1}" dt="2022-10-22T20:02:49.541" v="582" actId="2696"/>
        <pc:sldMkLst>
          <pc:docMk/>
          <pc:sldMk cId="360709607" sldId="1216"/>
        </pc:sldMkLst>
      </pc:sldChg>
      <pc:sldChg chg="del">
        <pc:chgData name="Aizhan Kassymova" userId="116eda05-19b7-4ab1-b111-75ad639c04ed" providerId="ADAL" clId="{63E09BB0-E393-3D40-9E52-3D76056A25A1}" dt="2022-10-22T20:02:49.091" v="581" actId="2696"/>
        <pc:sldMkLst>
          <pc:docMk/>
          <pc:sldMk cId="3383375394" sldId="1218"/>
        </pc:sldMkLst>
      </pc:sldChg>
      <pc:sldChg chg="del">
        <pc:chgData name="Aizhan Kassymova" userId="116eda05-19b7-4ab1-b111-75ad639c04ed" providerId="ADAL" clId="{63E09BB0-E393-3D40-9E52-3D76056A25A1}" dt="2022-10-22T20:02:50.857" v="584" actId="2696"/>
        <pc:sldMkLst>
          <pc:docMk/>
          <pc:sldMk cId="1611865060" sldId="1219"/>
        </pc:sldMkLst>
      </pc:sldChg>
      <pc:sldChg chg="del">
        <pc:chgData name="Aizhan Kassymova" userId="116eda05-19b7-4ab1-b111-75ad639c04ed" providerId="ADAL" clId="{63E09BB0-E393-3D40-9E52-3D76056A25A1}" dt="2022-10-22T19:43:21.524" v="386" actId="2696"/>
        <pc:sldMkLst>
          <pc:docMk/>
          <pc:sldMk cId="1145374153" sldId="1225"/>
        </pc:sldMkLst>
      </pc:sldChg>
      <pc:sldChg chg="del">
        <pc:chgData name="Aizhan Kassymova" userId="116eda05-19b7-4ab1-b111-75ad639c04ed" providerId="ADAL" clId="{63E09BB0-E393-3D40-9E52-3D76056A25A1}" dt="2022-10-22T19:43:22.122" v="387" actId="2696"/>
        <pc:sldMkLst>
          <pc:docMk/>
          <pc:sldMk cId="1450715060" sldId="1226"/>
        </pc:sldMkLst>
      </pc:sldChg>
      <pc:sldChg chg="del">
        <pc:chgData name="Aizhan Kassymova" userId="116eda05-19b7-4ab1-b111-75ad639c04ed" providerId="ADAL" clId="{63E09BB0-E393-3D40-9E52-3D76056A25A1}" dt="2022-10-22T19:44:03.888" v="397" actId="2696"/>
        <pc:sldMkLst>
          <pc:docMk/>
          <pc:sldMk cId="3435962336" sldId="1227"/>
        </pc:sldMkLst>
      </pc:sldChg>
      <pc:sldChg chg="modSp mod modNotesTx">
        <pc:chgData name="Aizhan Kassymova" userId="116eda05-19b7-4ab1-b111-75ad639c04ed" providerId="ADAL" clId="{63E09BB0-E393-3D40-9E52-3D76056A25A1}" dt="2022-10-22T19:51:04.468" v="484" actId="20577"/>
        <pc:sldMkLst>
          <pc:docMk/>
          <pc:sldMk cId="743261132" sldId="1228"/>
        </pc:sldMkLst>
        <pc:spChg chg="mod">
          <ac:chgData name="Aizhan Kassymova" userId="116eda05-19b7-4ab1-b111-75ad639c04ed" providerId="ADAL" clId="{63E09BB0-E393-3D40-9E52-3D76056A25A1}" dt="2022-10-22T19:43:48.923" v="393" actId="14100"/>
          <ac:spMkLst>
            <pc:docMk/>
            <pc:sldMk cId="743261132" sldId="1228"/>
            <ac:spMk id="3" creationId="{E6236E45-D353-3946-A538-2B64275829F3}"/>
          </ac:spMkLst>
        </pc:spChg>
      </pc:sldChg>
      <pc:sldChg chg="del">
        <pc:chgData name="Aizhan Kassymova" userId="116eda05-19b7-4ab1-b111-75ad639c04ed" providerId="ADAL" clId="{63E09BB0-E393-3D40-9E52-3D76056A25A1}" dt="2022-10-22T20:02:50.114" v="583" actId="2696"/>
        <pc:sldMkLst>
          <pc:docMk/>
          <pc:sldMk cId="667897042" sldId="1230"/>
        </pc:sldMkLst>
      </pc:sldChg>
      <pc:sldChg chg="modNotesTx">
        <pc:chgData name="Aizhan Kassymova" userId="116eda05-19b7-4ab1-b111-75ad639c04ed" providerId="ADAL" clId="{63E09BB0-E393-3D40-9E52-3D76056A25A1}" dt="2022-10-22T18:56:41.367" v="106" actId="20577"/>
        <pc:sldMkLst>
          <pc:docMk/>
          <pc:sldMk cId="861285517" sldId="1238"/>
        </pc:sldMkLst>
      </pc:sldChg>
      <pc:sldChg chg="modNotesTx">
        <pc:chgData name="Aizhan Kassymova" userId="116eda05-19b7-4ab1-b111-75ad639c04ed" providerId="ADAL" clId="{63E09BB0-E393-3D40-9E52-3D76056A25A1}" dt="2022-10-22T19:07:26.685" v="159" actId="20577"/>
        <pc:sldMkLst>
          <pc:docMk/>
          <pc:sldMk cId="1004598769" sldId="1239"/>
        </pc:sldMkLst>
      </pc:sldChg>
      <pc:sldChg chg="modSp mod modNotesTx">
        <pc:chgData name="Aizhan Kassymova" userId="116eda05-19b7-4ab1-b111-75ad639c04ed" providerId="ADAL" clId="{63E09BB0-E393-3D40-9E52-3D76056A25A1}" dt="2022-10-22T20:03:09.819" v="586"/>
        <pc:sldMkLst>
          <pc:docMk/>
          <pc:sldMk cId="1754187547" sldId="1241"/>
        </pc:sldMkLst>
        <pc:spChg chg="mod">
          <ac:chgData name="Aizhan Kassymova" userId="116eda05-19b7-4ab1-b111-75ad639c04ed" providerId="ADAL" clId="{63E09BB0-E393-3D40-9E52-3D76056A25A1}" dt="2022-10-22T20:03:09.819" v="586"/>
          <ac:spMkLst>
            <pc:docMk/>
            <pc:sldMk cId="1754187547" sldId="1241"/>
            <ac:spMk id="2" creationId="{4A0EA69A-BE58-7A80-2985-259340EE53B9}"/>
          </ac:spMkLst>
        </pc:spChg>
      </pc:sldChg>
      <pc:sldChg chg="del">
        <pc:chgData name="Aizhan Kassymova" userId="116eda05-19b7-4ab1-b111-75ad639c04ed" providerId="ADAL" clId="{63E09BB0-E393-3D40-9E52-3D76056A25A1}" dt="2022-10-22T20:02:47.648" v="578" actId="2696"/>
        <pc:sldMkLst>
          <pc:docMk/>
          <pc:sldMk cId="1794469180" sldId="1242"/>
        </pc:sldMkLst>
      </pc:sldChg>
      <pc:sldChg chg="delSp modSp new mod">
        <pc:chgData name="Aizhan Kassymova" userId="116eda05-19b7-4ab1-b111-75ad639c04ed" providerId="ADAL" clId="{63E09BB0-E393-3D40-9E52-3D76056A25A1}" dt="2022-10-22T19:44:00.271" v="396" actId="1076"/>
        <pc:sldMkLst>
          <pc:docMk/>
          <pc:sldMk cId="3624442530" sldId="1243"/>
        </pc:sldMkLst>
        <pc:spChg chg="mod">
          <ac:chgData name="Aizhan Kassymova" userId="116eda05-19b7-4ab1-b111-75ad639c04ed" providerId="ADAL" clId="{63E09BB0-E393-3D40-9E52-3D76056A25A1}" dt="2022-10-22T19:44:00.271" v="396" actId="1076"/>
          <ac:spMkLst>
            <pc:docMk/>
            <pc:sldMk cId="3624442530" sldId="1243"/>
            <ac:spMk id="2" creationId="{B67551F3-E6ED-E98C-A06B-F887F828837B}"/>
          </ac:spMkLst>
        </pc:spChg>
        <pc:spChg chg="del">
          <ac:chgData name="Aizhan Kassymova" userId="116eda05-19b7-4ab1-b111-75ad639c04ed" providerId="ADAL" clId="{63E09BB0-E393-3D40-9E52-3D76056A25A1}" dt="2022-10-22T19:43:57.124" v="395" actId="478"/>
          <ac:spMkLst>
            <pc:docMk/>
            <pc:sldMk cId="3624442530" sldId="1243"/>
            <ac:spMk id="3" creationId="{01202BF9-95F7-DF73-7BA3-FD582F0FACBD}"/>
          </ac:spMkLst>
        </pc:spChg>
      </pc:sldChg>
    </pc:docChg>
  </pc:docChgLst>
  <pc:docChgLst>
    <pc:chgData name="Aizhan Kassymova" userId="116eda05-19b7-4ab1-b111-75ad639c04ed" providerId="ADAL" clId="{BB9C37DA-3D22-0143-9B31-D43ADA6E5F43}"/>
    <pc:docChg chg="undo custSel addSld delSld modSld delMainMaster">
      <pc:chgData name="Aizhan Kassymova" userId="116eda05-19b7-4ab1-b111-75ad639c04ed" providerId="ADAL" clId="{BB9C37DA-3D22-0143-9B31-D43ADA6E5F43}" dt="2022-10-15T18:07:55.033" v="7887"/>
      <pc:docMkLst>
        <pc:docMk/>
      </pc:docMkLst>
      <pc:sldChg chg="modSp mod modNotesTx">
        <pc:chgData name="Aizhan Kassymova" userId="116eda05-19b7-4ab1-b111-75ad639c04ed" providerId="ADAL" clId="{BB9C37DA-3D22-0143-9B31-D43ADA6E5F43}" dt="2022-10-11T07:42:45.122" v="1186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BB9C37DA-3D22-0143-9B31-D43ADA6E5F43}" dt="2022-10-11T07:02:14.785" v="10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add del">
        <pc:chgData name="Aizhan Kassymova" userId="116eda05-19b7-4ab1-b111-75ad639c04ed" providerId="ADAL" clId="{BB9C37DA-3D22-0143-9B31-D43ADA6E5F43}" dt="2022-10-11T07:06:33.083" v="40" actId="2696"/>
        <pc:sldMkLst>
          <pc:docMk/>
          <pc:sldMk cId="692421666" sldId="962"/>
        </pc:sldMkLst>
      </pc:sldChg>
      <pc:sldChg chg="modSp add del mod">
        <pc:chgData name="Aizhan Kassymova" userId="116eda05-19b7-4ab1-b111-75ad639c04ed" providerId="ADAL" clId="{BB9C37DA-3D22-0143-9B31-D43ADA6E5F43}" dt="2022-10-11T07:20:26.267" v="453" actId="2696"/>
        <pc:sldMkLst>
          <pc:docMk/>
          <pc:sldMk cId="3851074699" sldId="964"/>
        </pc:sldMkLst>
        <pc:spChg chg="mod">
          <ac:chgData name="Aizhan Kassymova" userId="116eda05-19b7-4ab1-b111-75ad639c04ed" providerId="ADAL" clId="{BB9C37DA-3D22-0143-9B31-D43ADA6E5F43}" dt="2022-10-11T07:14:47.412" v="43" actId="14100"/>
          <ac:spMkLst>
            <pc:docMk/>
            <pc:sldMk cId="3851074699" sldId="964"/>
            <ac:spMk id="8" creationId="{F4D04E88-D653-0249-9F2C-45CB993BCE4C}"/>
          </ac:spMkLst>
        </pc:spChg>
      </pc:sldChg>
      <pc:sldChg chg="modSp mod modNotesTx">
        <pc:chgData name="Aizhan Kassymova" userId="116eda05-19b7-4ab1-b111-75ad639c04ed" providerId="ADAL" clId="{BB9C37DA-3D22-0143-9B31-D43ADA6E5F43}" dt="2022-10-15T16:41:27.989" v="5510" actId="27636"/>
        <pc:sldMkLst>
          <pc:docMk/>
          <pc:sldMk cId="3896205319" sldId="973"/>
        </pc:sldMkLst>
        <pc:spChg chg="mod">
          <ac:chgData name="Aizhan Kassymova" userId="116eda05-19b7-4ab1-b111-75ad639c04ed" providerId="ADAL" clId="{BB9C37DA-3D22-0143-9B31-D43ADA6E5F43}" dt="2022-10-15T16:41:27.989" v="5510" actId="27636"/>
          <ac:spMkLst>
            <pc:docMk/>
            <pc:sldMk cId="3896205319" sldId="973"/>
            <ac:spMk id="3" creationId="{3442F0EB-D236-E592-A42B-8E35B6662FAD}"/>
          </ac:spMkLst>
        </pc:spChg>
      </pc:sldChg>
      <pc:sldChg chg="modSp add mod modAnim modNotesTx">
        <pc:chgData name="Aizhan Kassymova" userId="116eda05-19b7-4ab1-b111-75ad639c04ed" providerId="ADAL" clId="{BB9C37DA-3D22-0143-9B31-D43ADA6E5F43}" dt="2022-10-11T07:50:13.632" v="1306" actId="20577"/>
        <pc:sldMkLst>
          <pc:docMk/>
          <pc:sldMk cId="2772869198" sldId="1047"/>
        </pc:sldMkLst>
        <pc:spChg chg="mod">
          <ac:chgData name="Aizhan Kassymova" userId="116eda05-19b7-4ab1-b111-75ad639c04ed" providerId="ADAL" clId="{BB9C37DA-3D22-0143-9B31-D43ADA6E5F43}" dt="2022-10-11T07:20:48.590" v="468" actId="20577"/>
          <ac:spMkLst>
            <pc:docMk/>
            <pc:sldMk cId="2772869198" sldId="1047"/>
            <ac:spMk id="2" creationId="{3B8CD900-19EC-824C-BF74-AADFBF5A172E}"/>
          </ac:spMkLst>
        </pc:spChg>
        <pc:spChg chg="mod">
          <ac:chgData name="Aizhan Kassymova" userId="116eda05-19b7-4ab1-b111-75ad639c04ed" providerId="ADAL" clId="{BB9C37DA-3D22-0143-9B31-D43ADA6E5F43}" dt="2022-10-11T07:24:44.536" v="679" actId="27636"/>
          <ac:spMkLst>
            <pc:docMk/>
            <pc:sldMk cId="2772869198" sldId="1047"/>
            <ac:spMk id="6" creationId="{B81DCC24-3FE7-E745-BC17-3886FB241095}"/>
          </ac:spMkLst>
        </pc:spChg>
        <pc:spChg chg="mod">
          <ac:chgData name="Aizhan Kassymova" userId="116eda05-19b7-4ab1-b111-75ad639c04ed" providerId="ADAL" clId="{BB9C37DA-3D22-0143-9B31-D43ADA6E5F43}" dt="2022-10-11T07:25:26.280" v="682" actId="14100"/>
          <ac:spMkLst>
            <pc:docMk/>
            <pc:sldMk cId="2772869198" sldId="1047"/>
            <ac:spMk id="544" creationId="{78A6B799-8B01-D64E-9924-2C0FA4115D58}"/>
          </ac:spMkLst>
        </pc:spChg>
      </pc:sldChg>
      <pc:sldChg chg="addSp delSp modSp add mod modAnim modNotesTx">
        <pc:chgData name="Aizhan Kassymova" userId="116eda05-19b7-4ab1-b111-75ad639c04ed" providerId="ADAL" clId="{BB9C37DA-3D22-0143-9B31-D43ADA6E5F43}" dt="2022-10-11T07:56:21.475" v="1438" actId="20577"/>
        <pc:sldMkLst>
          <pc:docMk/>
          <pc:sldMk cId="912255964" sldId="1048"/>
        </pc:sldMkLst>
        <pc:spChg chg="mod">
          <ac:chgData name="Aizhan Kassymova" userId="116eda05-19b7-4ab1-b111-75ad639c04ed" providerId="ADAL" clId="{BB9C37DA-3D22-0143-9B31-D43ADA6E5F43}" dt="2022-10-11T07:25:55.998" v="717" actId="20577"/>
          <ac:spMkLst>
            <pc:docMk/>
            <pc:sldMk cId="912255964" sldId="1048"/>
            <ac:spMk id="2" creationId="{0C1B8519-F020-5F41-9762-E63B0FD7EA80}"/>
          </ac:spMkLst>
        </pc:spChg>
        <pc:spChg chg="mod">
          <ac:chgData name="Aizhan Kassymova" userId="116eda05-19b7-4ab1-b111-75ad639c04ed" providerId="ADAL" clId="{BB9C37DA-3D22-0143-9B31-D43ADA6E5F43}" dt="2022-10-11T07:54:38.582" v="1382"/>
          <ac:spMkLst>
            <pc:docMk/>
            <pc:sldMk cId="912255964" sldId="1048"/>
            <ac:spMk id="3" creationId="{55464CE4-E4F1-4F4A-A1DB-26BB66DC4403}"/>
          </ac:spMkLst>
        </pc:spChg>
        <pc:spChg chg="mod">
          <ac:chgData name="Aizhan Kassymova" userId="116eda05-19b7-4ab1-b111-75ad639c04ed" providerId="ADAL" clId="{BB9C37DA-3D22-0143-9B31-D43ADA6E5F43}" dt="2022-10-11T07:54:36.094" v="1380" actId="27636"/>
          <ac:spMkLst>
            <pc:docMk/>
            <pc:sldMk cId="912255964" sldId="1048"/>
            <ac:spMk id="4" creationId="{98DB0211-6ED0-7F44-B672-CF345E4B3295}"/>
          </ac:spMkLst>
        </pc:spChg>
        <pc:spChg chg="add mod">
          <ac:chgData name="Aizhan Kassymova" userId="116eda05-19b7-4ab1-b111-75ad639c04ed" providerId="ADAL" clId="{BB9C37DA-3D22-0143-9B31-D43ADA6E5F43}" dt="2022-10-11T07:29:39.514" v="870"/>
          <ac:spMkLst>
            <pc:docMk/>
            <pc:sldMk cId="912255964" sldId="1048"/>
            <ac:spMk id="5" creationId="{64783736-D5BC-0CF3-647F-05EF9FCE5639}"/>
          </ac:spMkLst>
        </pc:spChg>
        <pc:spChg chg="mod">
          <ac:chgData name="Aizhan Kassymova" userId="116eda05-19b7-4ab1-b111-75ad639c04ed" providerId="ADAL" clId="{BB9C37DA-3D22-0143-9B31-D43ADA6E5F43}" dt="2022-10-11T07:54:47.808" v="1398" actId="1076"/>
          <ac:spMkLst>
            <pc:docMk/>
            <pc:sldMk cId="912255964" sldId="1048"/>
            <ac:spMk id="6" creationId="{D296BA12-D229-844C-A5E1-61D8CC428F53}"/>
          </ac:spMkLst>
        </pc:spChg>
        <pc:spChg chg="mod">
          <ac:chgData name="Aizhan Kassymova" userId="116eda05-19b7-4ab1-b111-75ad639c04ed" providerId="ADAL" clId="{BB9C37DA-3D22-0143-9B31-D43ADA6E5F43}" dt="2022-10-11T07:29:20.072" v="868" actId="20577"/>
          <ac:spMkLst>
            <pc:docMk/>
            <pc:sldMk cId="912255964" sldId="1048"/>
            <ac:spMk id="10" creationId="{781A4B5F-43BE-FB43-AF10-E92F839A199B}"/>
          </ac:spMkLst>
        </pc:spChg>
        <pc:spChg chg="mod">
          <ac:chgData name="Aizhan Kassymova" userId="116eda05-19b7-4ab1-b111-75ad639c04ed" providerId="ADAL" clId="{BB9C37DA-3D22-0143-9B31-D43ADA6E5F43}" dt="2022-10-11T07:54:52.627" v="1414" actId="27636"/>
          <ac:spMkLst>
            <pc:docMk/>
            <pc:sldMk cId="912255964" sldId="1048"/>
            <ac:spMk id="11" creationId="{D007BA21-27F4-4642-B902-0EF872DFA1E0}"/>
          </ac:spMkLst>
        </pc:spChg>
        <pc:spChg chg="mod">
          <ac:chgData name="Aizhan Kassymova" userId="116eda05-19b7-4ab1-b111-75ad639c04ed" providerId="ADAL" clId="{BB9C37DA-3D22-0143-9B31-D43ADA6E5F43}" dt="2022-10-11T07:27:22.335" v="786" actId="255"/>
          <ac:spMkLst>
            <pc:docMk/>
            <pc:sldMk cId="912255964" sldId="1048"/>
            <ac:spMk id="14" creationId="{E9D472C9-435D-D347-A485-D65E6F2FE2CE}"/>
          </ac:spMkLst>
        </pc:spChg>
        <pc:spChg chg="del mod">
          <ac:chgData name="Aizhan Kassymova" userId="116eda05-19b7-4ab1-b111-75ad639c04ed" providerId="ADAL" clId="{BB9C37DA-3D22-0143-9B31-D43ADA6E5F43}" dt="2022-10-11T07:29:39.111" v="869" actId="478"/>
          <ac:spMkLst>
            <pc:docMk/>
            <pc:sldMk cId="912255964" sldId="1048"/>
            <ac:spMk id="15" creationId="{5320A79B-30CD-5748-9442-313B2CD2B8BF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38.926" v="1550" actId="2696"/>
        <pc:sldMkLst>
          <pc:docMk/>
          <pc:sldMk cId="804502032" sldId="1049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804502032" sldId="1049"/>
            <ac:spMk id="63" creationId="{E1DA7C3D-A185-DD42-9D1C-17140F6215E8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40.379" v="1552" actId="2696"/>
        <pc:sldMkLst>
          <pc:docMk/>
          <pc:sldMk cId="162510094" sldId="1050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162510094" sldId="1050"/>
            <ac:spMk id="354" creationId="{EB6E2EBA-F897-A249-9C0A-5C6AC0D91124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39.660" v="1551" actId="2696"/>
        <pc:sldMkLst>
          <pc:docMk/>
          <pc:sldMk cId="904953499" sldId="1051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904953499" sldId="1051"/>
            <ac:spMk id="236" creationId="{ED6517D9-F18B-5447-8ABE-90D9847B304D}"/>
          </ac:spMkLst>
        </pc:spChg>
      </pc:sldChg>
      <pc:sldChg chg="addSp delSp modSp add mod modAnim modNotesTx">
        <pc:chgData name="Aizhan Kassymova" userId="116eda05-19b7-4ab1-b111-75ad639c04ed" providerId="ADAL" clId="{BB9C37DA-3D22-0143-9B31-D43ADA6E5F43}" dt="2022-10-11T08:16:22.410" v="1718" actId="20577"/>
        <pc:sldMkLst>
          <pc:docMk/>
          <pc:sldMk cId="357709206" sldId="1052"/>
        </pc:sldMkLst>
        <pc:spChg chg="mod">
          <ac:chgData name="Aizhan Kassymova" userId="116eda05-19b7-4ab1-b111-75ad639c04ed" providerId="ADAL" clId="{BB9C37DA-3D22-0143-9B31-D43ADA6E5F43}" dt="2022-10-11T07:37:01.348" v="1064" actId="20577"/>
          <ac:spMkLst>
            <pc:docMk/>
            <pc:sldMk cId="357709206" sldId="1052"/>
            <ac:spMk id="2" creationId="{0C1B8519-F020-5F41-9762-E63B0FD7EA80}"/>
          </ac:spMkLst>
        </pc:spChg>
        <pc:spChg chg="mod">
          <ac:chgData name="Aizhan Kassymova" userId="116eda05-19b7-4ab1-b111-75ad639c04ed" providerId="ADAL" clId="{BB9C37DA-3D22-0143-9B31-D43ADA6E5F43}" dt="2022-10-11T08:15:45.007" v="1693" actId="27636"/>
          <ac:spMkLst>
            <pc:docMk/>
            <pc:sldMk cId="357709206" sldId="1052"/>
            <ac:spMk id="3" creationId="{55464CE4-E4F1-4F4A-A1DB-26BB66DC4403}"/>
          </ac:spMkLst>
        </pc:spChg>
        <pc:spChg chg="mod">
          <ac:chgData name="Aizhan Kassymova" userId="116eda05-19b7-4ab1-b111-75ad639c04ed" providerId="ADAL" clId="{BB9C37DA-3D22-0143-9B31-D43ADA6E5F43}" dt="2022-10-11T08:15:50.852" v="1715" actId="20577"/>
          <ac:spMkLst>
            <pc:docMk/>
            <pc:sldMk cId="357709206" sldId="1052"/>
            <ac:spMk id="4" creationId="{98DB0211-6ED0-7F44-B672-CF345E4B3295}"/>
          </ac:spMkLst>
        </pc:spChg>
        <pc:spChg chg="add mod">
          <ac:chgData name="Aizhan Kassymova" userId="116eda05-19b7-4ab1-b111-75ad639c04ed" providerId="ADAL" clId="{BB9C37DA-3D22-0143-9B31-D43ADA6E5F43}" dt="2022-10-11T07:36:04.622" v="1047"/>
          <ac:spMkLst>
            <pc:docMk/>
            <pc:sldMk cId="357709206" sldId="1052"/>
            <ac:spMk id="5" creationId="{B0CAD572-E933-6A07-057E-550B2BD81ACB}"/>
          </ac:spMkLst>
        </pc:spChg>
        <pc:spChg chg="del mod">
          <ac:chgData name="Aizhan Kassymova" userId="116eda05-19b7-4ab1-b111-75ad639c04ed" providerId="ADAL" clId="{BB9C37DA-3D22-0143-9B31-D43ADA6E5F43}" dt="2022-10-11T07:36:03.775" v="1046" actId="478"/>
          <ac:spMkLst>
            <pc:docMk/>
            <pc:sldMk cId="357709206" sldId="1052"/>
            <ac:spMk id="6" creationId="{BCE52C15-0B00-9649-90D9-D506878A4BCC}"/>
          </ac:spMkLst>
        </pc:spChg>
        <pc:spChg chg="mod">
          <ac:chgData name="Aizhan Kassymova" userId="116eda05-19b7-4ab1-b111-75ad639c04ed" providerId="ADAL" clId="{BB9C37DA-3D22-0143-9B31-D43ADA6E5F43}" dt="2022-10-11T07:34:04.377" v="924" actId="255"/>
          <ac:spMkLst>
            <pc:docMk/>
            <pc:sldMk cId="357709206" sldId="1052"/>
            <ac:spMk id="62" creationId="{1FBC4707-F7A4-A94F-8160-5F9B1176127F}"/>
          </ac:spMkLst>
        </pc:spChg>
      </pc:sldChg>
      <pc:sldChg chg="modSp add del">
        <pc:chgData name="Aizhan Kassymova" userId="116eda05-19b7-4ab1-b111-75ad639c04ed" providerId="ADAL" clId="{BB9C37DA-3D22-0143-9B31-D43ADA6E5F43}" dt="2022-10-15T16:42:08.650" v="5519" actId="2696"/>
        <pc:sldMkLst>
          <pc:docMk/>
          <pc:sldMk cId="494825207" sldId="1076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494825207" sldId="1076"/>
            <ac:spMk id="8" creationId="{F4D04E88-D653-0249-9F2C-45CB993BCE4C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7:36:22.827" v="7740" actId="20577"/>
        <pc:sldMkLst>
          <pc:docMk/>
          <pc:sldMk cId="3779150752" sldId="1077"/>
        </pc:sldMkLst>
        <pc:spChg chg="mod">
          <ac:chgData name="Aizhan Kassymova" userId="116eda05-19b7-4ab1-b111-75ad639c04ed" providerId="ADAL" clId="{BB9C37DA-3D22-0143-9B31-D43ADA6E5F43}" dt="2022-10-11T13:16:56.544" v="1805" actId="27636"/>
          <ac:spMkLst>
            <pc:docMk/>
            <pc:sldMk cId="3779150752" sldId="107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23:01.147" v="2148"/>
          <ac:spMkLst>
            <pc:docMk/>
            <pc:sldMk cId="3779150752" sldId="1077"/>
            <ac:spMk id="4" creationId="{566C9517-BE6C-A2D6-DE48-BF32C9435B8F}"/>
          </ac:spMkLst>
        </pc:spChg>
        <pc:spChg chg="del mod">
          <ac:chgData name="Aizhan Kassymova" userId="116eda05-19b7-4ab1-b111-75ad639c04ed" providerId="ADAL" clId="{BB9C37DA-3D22-0143-9B31-D43ADA6E5F43}" dt="2022-10-11T13:23:00.626" v="2147" actId="478"/>
          <ac:spMkLst>
            <pc:docMk/>
            <pc:sldMk cId="3779150752" sldId="1077"/>
            <ac:spMk id="32" creationId="{2ED44C56-FED1-2249-B378-3FF1836635D7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5" creationId="{BA7260F4-B2A7-AF47-BF92-9B85CFE6FC13}"/>
          </ac:spMkLst>
        </pc:spChg>
        <pc:spChg chg="mod">
          <ac:chgData name="Aizhan Kassymova" userId="116eda05-19b7-4ab1-b111-75ad639c04ed" providerId="ADAL" clId="{BB9C37DA-3D22-0143-9B31-D43ADA6E5F43}" dt="2022-10-11T13:20:14.098" v="1932" actId="20577"/>
          <ac:spMkLst>
            <pc:docMk/>
            <pc:sldMk cId="3779150752" sldId="1077"/>
            <ac:spMk id="46" creationId="{C24F447E-295B-5343-A770-64A4288623FA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7" creationId="{A1A6378B-7AD4-9543-A13E-9D075DF319CB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8" creationId="{AFF84EEF-BF82-EE46-A8CD-990D38D7B888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9" creationId="{F9BAE992-9BF7-104C-8ECA-81D34B658B5E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0" creationId="{3429694D-F679-004A-9DBC-A3A9033DE14F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1" creationId="{76EE42B6-BAC1-4944-9196-448650DA216C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2" creationId="{F59AD1B5-E124-0149-BDFB-A6D75F8BE6E8}"/>
          </ac:spMkLst>
        </pc:spChg>
        <pc:spChg chg="mod">
          <ac:chgData name="Aizhan Kassymova" userId="116eda05-19b7-4ab1-b111-75ad639c04ed" providerId="ADAL" clId="{BB9C37DA-3D22-0143-9B31-D43ADA6E5F43}" dt="2022-10-11T13:17:20.829" v="1809" actId="14100"/>
          <ac:spMkLst>
            <pc:docMk/>
            <pc:sldMk cId="3779150752" sldId="1077"/>
            <ac:spMk id="53" creationId="{B180F0D6-1F8C-804C-9B7D-8CC6486CAF5D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7" creationId="{D79EAD81-D7BF-7740-89CA-28286122F096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8" creationId="{468D56E5-617A-EB4B-A291-7109B25CF16E}"/>
          </ac:spMkLst>
        </pc:spChg>
        <pc:spChg chg="mod">
          <ac:chgData name="Aizhan Kassymova" userId="116eda05-19b7-4ab1-b111-75ad639c04ed" providerId="ADAL" clId="{BB9C37DA-3D22-0143-9B31-D43ADA6E5F43}" dt="2022-10-11T13:22:10.566" v="2080" actId="1076"/>
          <ac:spMkLst>
            <pc:docMk/>
            <pc:sldMk cId="3779150752" sldId="1077"/>
            <ac:spMk id="62" creationId="{2EDD264A-A709-3A4C-A00D-67F984963850}"/>
          </ac:spMkLst>
        </pc:spChg>
        <pc:spChg chg="mod">
          <ac:chgData name="Aizhan Kassymova" userId="116eda05-19b7-4ab1-b111-75ad639c04ed" providerId="ADAL" clId="{BB9C37DA-3D22-0143-9B31-D43ADA6E5F43}" dt="2022-10-11T13:22:10.566" v="2080" actId="1076"/>
          <ac:spMkLst>
            <pc:docMk/>
            <pc:sldMk cId="3779150752" sldId="1077"/>
            <ac:spMk id="63" creationId="{0296BAAF-C3F3-6D4C-8BEA-A71228A41980}"/>
          </ac:spMkLst>
        </pc:spChg>
        <pc:spChg chg="mod">
          <ac:chgData name="Aizhan Kassymova" userId="116eda05-19b7-4ab1-b111-75ad639c04ed" providerId="ADAL" clId="{BB9C37DA-3D22-0143-9B31-D43ADA6E5F43}" dt="2022-10-11T13:21:58.780" v="2078" actId="255"/>
          <ac:spMkLst>
            <pc:docMk/>
            <pc:sldMk cId="3779150752" sldId="1077"/>
            <ac:spMk id="66" creationId="{CA5FE275-A1EE-6149-A25B-AB47FE13C914}"/>
          </ac:spMkLst>
        </pc:spChg>
        <pc:spChg chg="mod">
          <ac:chgData name="Aizhan Kassymova" userId="116eda05-19b7-4ab1-b111-75ad639c04ed" providerId="ADAL" clId="{BB9C37DA-3D22-0143-9B31-D43ADA6E5F43}" dt="2022-10-11T13:17:31.961" v="1841" actId="20577"/>
          <ac:spMkLst>
            <pc:docMk/>
            <pc:sldMk cId="3779150752" sldId="1077"/>
            <ac:spMk id="68" creationId="{0FCECF46-65B8-9744-948E-304AC0DAC27D}"/>
          </ac:spMkLst>
        </pc:spChg>
        <pc:spChg chg="mod">
          <ac:chgData name="Aizhan Kassymova" userId="116eda05-19b7-4ab1-b111-75ad639c04ed" providerId="ADAL" clId="{BB9C37DA-3D22-0143-9B31-D43ADA6E5F43}" dt="2022-10-11T13:22:33.363" v="2115" actId="1038"/>
          <ac:spMkLst>
            <pc:docMk/>
            <pc:sldMk cId="3779150752" sldId="1077"/>
            <ac:spMk id="69" creationId="{F0EDF1E8-9470-B34D-B8BA-67D4C38586E9}"/>
          </ac:spMkLst>
        </pc:spChg>
        <pc:spChg chg="mod">
          <ac:chgData name="Aizhan Kassymova" userId="116eda05-19b7-4ab1-b111-75ad639c04ed" providerId="ADAL" clId="{BB9C37DA-3D22-0143-9B31-D43ADA6E5F43}" dt="2022-10-11T13:22:44.409" v="2146" actId="1037"/>
          <ac:spMkLst>
            <pc:docMk/>
            <pc:sldMk cId="3779150752" sldId="1077"/>
            <ac:spMk id="70" creationId="{DC66EFC2-D14F-D54B-94E4-C02AED9BE40C}"/>
          </ac:spMkLst>
        </pc:spChg>
        <pc:spChg chg="mod">
          <ac:chgData name="Aizhan Kassymova" userId="116eda05-19b7-4ab1-b111-75ad639c04ed" providerId="ADAL" clId="{BB9C37DA-3D22-0143-9B31-D43ADA6E5F43}" dt="2022-10-11T13:17:40.002" v="1855" actId="20577"/>
          <ac:spMkLst>
            <pc:docMk/>
            <pc:sldMk cId="3779150752" sldId="1077"/>
            <ac:spMk id="71" creationId="{443CA5C2-E267-9843-988A-10AA069D7A88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74" creationId="{0C3DF2E4-3C65-BB46-9EC4-94CCFD39934B}"/>
          </ac:spMkLst>
        </pc:spChg>
        <pc:grpChg chg="mod">
          <ac:chgData name="Aizhan Kassymova" userId="116eda05-19b7-4ab1-b111-75ad639c04ed" providerId="ADAL" clId="{BB9C37DA-3D22-0143-9B31-D43ADA6E5F43}" dt="2022-10-11T13:20:04.080" v="1930" actId="1076"/>
          <ac:grpSpMkLst>
            <pc:docMk/>
            <pc:sldMk cId="3779150752" sldId="1077"/>
            <ac:grpSpMk id="2" creationId="{C8E5DB8E-5758-7A40-B6B5-7D4AF5690956}"/>
          </ac:grpSpMkLst>
        </pc:grpChg>
        <pc:grpChg chg="mod">
          <ac:chgData name="Aizhan Kassymova" userId="116eda05-19b7-4ab1-b111-75ad639c04ed" providerId="ADAL" clId="{BB9C37DA-3D22-0143-9B31-D43ADA6E5F43}" dt="2022-10-11T13:20:04.080" v="1930" actId="1076"/>
          <ac:grpSpMkLst>
            <pc:docMk/>
            <pc:sldMk cId="3779150752" sldId="1077"/>
            <ac:grpSpMk id="43" creationId="{871F3AA1-3276-FB48-99A0-4DB2EA4E1228}"/>
          </ac:grpSpMkLst>
        </pc:grpChg>
        <pc:grpChg chg="mod">
          <ac:chgData name="Aizhan Kassymova" userId="116eda05-19b7-4ab1-b111-75ad639c04ed" providerId="ADAL" clId="{BB9C37DA-3D22-0143-9B31-D43ADA6E5F43}" dt="2022-10-11T13:22:10.566" v="2080" actId="1076"/>
          <ac:grpSpMkLst>
            <pc:docMk/>
            <pc:sldMk cId="3779150752" sldId="1077"/>
            <ac:grpSpMk id="60" creationId="{5EB605D2-4BE6-F84E-ADE0-AB4D2A7BF140}"/>
          </ac:grpSpMkLst>
        </pc:grpChg>
      </pc:sldChg>
      <pc:sldChg chg="addSp delSp modSp add del mod">
        <pc:chgData name="Aizhan Kassymova" userId="116eda05-19b7-4ab1-b111-75ad639c04ed" providerId="ADAL" clId="{BB9C37DA-3D22-0143-9B31-D43ADA6E5F43}" dt="2022-10-11T13:24:58.819" v="2181" actId="2696"/>
        <pc:sldMkLst>
          <pc:docMk/>
          <pc:sldMk cId="3996106778" sldId="1078"/>
        </pc:sldMkLst>
        <pc:spChg chg="mod">
          <ac:chgData name="Aizhan Kassymova" userId="116eda05-19b7-4ab1-b111-75ad639c04ed" providerId="ADAL" clId="{BB9C37DA-3D22-0143-9B31-D43ADA6E5F43}" dt="2022-10-11T13:23:27" v="2169" actId="20577"/>
          <ac:spMkLst>
            <pc:docMk/>
            <pc:sldMk cId="3996106778" sldId="1078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24:26.661" v="2172" actId="962"/>
          <ac:spMkLst>
            <pc:docMk/>
            <pc:sldMk cId="3996106778" sldId="1078"/>
            <ac:spMk id="67" creationId="{3CBC8EE1-4E86-AC49-A4AC-FB712E2BE141}"/>
          </ac:spMkLst>
        </pc:spChg>
        <pc:spChg chg="del mod">
          <ac:chgData name="Aizhan Kassymova" userId="116eda05-19b7-4ab1-b111-75ad639c04ed" providerId="ADAL" clId="{BB9C37DA-3D22-0143-9B31-D43ADA6E5F43}" dt="2022-10-11T13:23:06.676" v="2149" actId="478"/>
          <ac:spMkLst>
            <pc:docMk/>
            <pc:sldMk cId="3996106778" sldId="1078"/>
            <ac:spMk id="79" creationId="{4475E451-EA6C-E04C-BC05-BA34B2ECE749}"/>
          </ac:spMkLst>
        </pc:spChg>
        <pc:picChg chg="add del mod">
          <ac:chgData name="Aizhan Kassymova" userId="116eda05-19b7-4ab1-b111-75ad639c04ed" providerId="ADAL" clId="{BB9C37DA-3D22-0143-9B31-D43ADA6E5F43}" dt="2022-10-11T13:24:33.501" v="2174" actId="21"/>
          <ac:picMkLst>
            <pc:docMk/>
            <pc:sldMk cId="3996106778" sldId="1078"/>
            <ac:picMk id="10" creationId="{B3CE2451-9BC0-C96B-26B9-2FCBC3B76D5C}"/>
          </ac:picMkLst>
        </pc:picChg>
      </pc:sldChg>
      <pc:sldChg chg="addSp delSp modSp add mod modAnim modNotesTx">
        <pc:chgData name="Aizhan Kassymova" userId="116eda05-19b7-4ab1-b111-75ad639c04ed" providerId="ADAL" clId="{BB9C37DA-3D22-0143-9B31-D43ADA6E5F43}" dt="2022-10-15T18:03:59.065" v="7867"/>
        <pc:sldMkLst>
          <pc:docMk/>
          <pc:sldMk cId="3910256167" sldId="1081"/>
        </pc:sldMkLst>
        <pc:spChg chg="mod">
          <ac:chgData name="Aizhan Kassymova" userId="116eda05-19b7-4ab1-b111-75ad639c04ed" providerId="ADAL" clId="{BB9C37DA-3D22-0143-9B31-D43ADA6E5F43}" dt="2022-10-11T13:30:59.565" v="2388" actId="20577"/>
          <ac:spMkLst>
            <pc:docMk/>
            <pc:sldMk cId="3910256167" sldId="1081"/>
            <ac:spMk id="2" creationId="{19673C0F-EEA6-3549-BFCE-D83173D8EA3B}"/>
          </ac:spMkLst>
        </pc:spChg>
        <pc:spChg chg="mod">
          <ac:chgData name="Aizhan Kassymova" userId="116eda05-19b7-4ab1-b111-75ad639c04ed" providerId="ADAL" clId="{BB9C37DA-3D22-0143-9B31-D43ADA6E5F43}" dt="2022-10-11T13:27:45.315" v="2225" actId="20577"/>
          <ac:spMkLst>
            <pc:docMk/>
            <pc:sldMk cId="3910256167" sldId="1081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31:34.591" v="2393" actId="1076"/>
          <ac:spMkLst>
            <pc:docMk/>
            <pc:sldMk cId="3910256167" sldId="1081"/>
            <ac:spMk id="4" creationId="{555EAAA2-638C-004F-963C-8953FB51B748}"/>
          </ac:spMkLst>
        </pc:spChg>
        <pc:spChg chg="add mod">
          <ac:chgData name="Aizhan Kassymova" userId="116eda05-19b7-4ab1-b111-75ad639c04ed" providerId="ADAL" clId="{BB9C37DA-3D22-0143-9B31-D43ADA6E5F43}" dt="2022-10-11T13:36:01.466" v="2532"/>
          <ac:spMkLst>
            <pc:docMk/>
            <pc:sldMk cId="3910256167" sldId="1081"/>
            <ac:spMk id="6" creationId="{DE5C3917-465B-EBAC-0DA5-915F27CA8A49}"/>
          </ac:spMkLst>
        </pc:spChg>
        <pc:spChg chg="del mod">
          <ac:chgData name="Aizhan Kassymova" userId="116eda05-19b7-4ab1-b111-75ad639c04ed" providerId="ADAL" clId="{BB9C37DA-3D22-0143-9B31-D43ADA6E5F43}" dt="2022-10-11T13:31:38.262" v="2394" actId="478"/>
          <ac:spMkLst>
            <pc:docMk/>
            <pc:sldMk cId="3910256167" sldId="1081"/>
            <ac:spMk id="71" creationId="{94F87F8F-A53C-824C-9A6F-AF7997886B68}"/>
          </ac:spMkLst>
        </pc:spChg>
      </pc:sldChg>
      <pc:sldChg chg="addSp delSp modSp add mod addAnim delAnim modAnim modNotesTx">
        <pc:chgData name="Aizhan Kassymova" userId="116eda05-19b7-4ab1-b111-75ad639c04ed" providerId="ADAL" clId="{BB9C37DA-3D22-0143-9B31-D43ADA6E5F43}" dt="2022-10-15T18:04:44.374" v="7871"/>
        <pc:sldMkLst>
          <pc:docMk/>
          <pc:sldMk cId="3649376434" sldId="1082"/>
        </pc:sldMkLst>
        <pc:spChg chg="add mod">
          <ac:chgData name="Aizhan Kassymova" userId="116eda05-19b7-4ab1-b111-75ad639c04ed" providerId="ADAL" clId="{BB9C37DA-3D22-0143-9B31-D43ADA6E5F43}" dt="2022-10-11T13:36:05.681" v="2533"/>
          <ac:spMkLst>
            <pc:docMk/>
            <pc:sldMk cId="3649376434" sldId="1082"/>
            <ac:spMk id="2" creationId="{181E38FF-E19B-6084-54B3-38078FF5291C}"/>
          </ac:spMkLst>
        </pc:spChg>
        <pc:spChg chg="mod">
          <ac:chgData name="Aizhan Kassymova" userId="116eda05-19b7-4ab1-b111-75ad639c04ed" providerId="ADAL" clId="{BB9C37DA-3D22-0143-9B31-D43ADA6E5F43}" dt="2022-10-11T13:32:30.680" v="2396"/>
          <ac:spMkLst>
            <pc:docMk/>
            <pc:sldMk cId="3649376434" sldId="1082"/>
            <ac:spMk id="3" creationId="{E6236E45-D353-3946-A538-2B64275829F3}"/>
          </ac:spMkLst>
        </pc:spChg>
        <pc:spChg chg="add del mod">
          <ac:chgData name="Aizhan Kassymova" userId="116eda05-19b7-4ab1-b111-75ad639c04ed" providerId="ADAL" clId="{BB9C37DA-3D22-0143-9B31-D43ADA6E5F43}" dt="2022-10-11T13:33:46.107" v="2443" actId="14100"/>
          <ac:spMkLst>
            <pc:docMk/>
            <pc:sldMk cId="3649376434" sldId="1082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1T13:34:29.771" v="2498" actId="1076"/>
          <ac:spMkLst>
            <pc:docMk/>
            <pc:sldMk cId="3649376434" sldId="1082"/>
            <ac:spMk id="84" creationId="{C857A02E-9CF0-0148-BC47-41B31887BC0C}"/>
          </ac:spMkLst>
        </pc:spChg>
        <pc:spChg chg="add del mod">
          <ac:chgData name="Aizhan Kassymova" userId="116eda05-19b7-4ab1-b111-75ad639c04ed" providerId="ADAL" clId="{BB9C37DA-3D22-0143-9B31-D43ADA6E5F43}" dt="2022-10-11T13:33:36.143" v="2441" actId="478"/>
          <ac:spMkLst>
            <pc:docMk/>
            <pc:sldMk cId="3649376434" sldId="1082"/>
            <ac:spMk id="96" creationId="{A87F322D-3466-204B-B679-F084906FBD9F}"/>
          </ac:spMkLst>
        </pc:spChg>
        <pc:spChg chg="del mod">
          <ac:chgData name="Aizhan Kassymova" userId="116eda05-19b7-4ab1-b111-75ad639c04ed" providerId="ADAL" clId="{BB9C37DA-3D22-0143-9B31-D43ADA6E5F43}" dt="2022-10-11T13:35:39.545" v="2528" actId="478"/>
          <ac:spMkLst>
            <pc:docMk/>
            <pc:sldMk cId="3649376434" sldId="1082"/>
            <ac:spMk id="97" creationId="{10F2AE14-AC2A-7F49-A403-9BBB21AFAC7B}"/>
          </ac:spMkLst>
        </pc:spChg>
        <pc:spChg chg="mod">
          <ac:chgData name="Aizhan Kassymova" userId="116eda05-19b7-4ab1-b111-75ad639c04ed" providerId="ADAL" clId="{BB9C37DA-3D22-0143-9B31-D43ADA6E5F43}" dt="2022-10-11T13:35:34.260" v="2527" actId="20577"/>
          <ac:spMkLst>
            <pc:docMk/>
            <pc:sldMk cId="3649376434" sldId="1082"/>
            <ac:spMk id="126" creationId="{CBC18245-6191-C44B-A2ED-478F0C6B5BA5}"/>
          </ac:spMkLst>
        </pc:spChg>
        <pc:spChg chg="mod">
          <ac:chgData name="Aizhan Kassymova" userId="116eda05-19b7-4ab1-b111-75ad639c04ed" providerId="ADAL" clId="{BB9C37DA-3D22-0143-9B31-D43ADA6E5F43}" dt="2022-10-11T13:35:05.109" v="2519" actId="1076"/>
          <ac:spMkLst>
            <pc:docMk/>
            <pc:sldMk cId="3649376434" sldId="1082"/>
            <ac:spMk id="128" creationId="{09A41BCF-31EA-6747-9E6D-B126CC7538E3}"/>
          </ac:spMkLst>
        </pc:spChg>
        <pc:grpChg chg="mod">
          <ac:chgData name="Aizhan Kassymova" userId="116eda05-19b7-4ab1-b111-75ad639c04ed" providerId="ADAL" clId="{BB9C37DA-3D22-0143-9B31-D43ADA6E5F43}" dt="2022-10-11T13:34:29.771" v="2498" actId="1076"/>
          <ac:grpSpMkLst>
            <pc:docMk/>
            <pc:sldMk cId="3649376434" sldId="1082"/>
            <ac:grpSpMk id="83" creationId="{181797ED-C1D3-9C46-AF50-05AA834190C9}"/>
          </ac:grpSpMkLst>
        </pc:grpChg>
        <pc:cxnChg chg="mod">
          <ac:chgData name="Aizhan Kassymova" userId="116eda05-19b7-4ab1-b111-75ad639c04ed" providerId="ADAL" clId="{BB9C37DA-3D22-0143-9B31-D43ADA6E5F43}" dt="2022-10-11T13:34:29.771" v="2498" actId="1076"/>
          <ac:cxnSpMkLst>
            <pc:docMk/>
            <pc:sldMk cId="3649376434" sldId="1082"/>
            <ac:cxnSpMk id="85" creationId="{51DB36B2-E6A1-484F-B772-F98C78EA95D3}"/>
          </ac:cxnSpMkLst>
        </pc:cxnChg>
      </pc:sldChg>
      <pc:sldChg chg="addSp delSp modSp add mod">
        <pc:chgData name="Aizhan Kassymova" userId="116eda05-19b7-4ab1-b111-75ad639c04ed" providerId="ADAL" clId="{BB9C37DA-3D22-0143-9B31-D43ADA6E5F43}" dt="2022-10-11T13:40:26.868" v="2695" actId="20577"/>
        <pc:sldMkLst>
          <pc:docMk/>
          <pc:sldMk cId="719988051" sldId="1083"/>
        </pc:sldMkLst>
        <pc:spChg chg="add mod">
          <ac:chgData name="Aizhan Kassymova" userId="116eda05-19b7-4ab1-b111-75ad639c04ed" providerId="ADAL" clId="{BB9C37DA-3D22-0143-9B31-D43ADA6E5F43}" dt="2022-10-11T13:36:11.294" v="2535"/>
          <ac:spMkLst>
            <pc:docMk/>
            <pc:sldMk cId="719988051" sldId="1083"/>
            <ac:spMk id="2" creationId="{5319B924-B8B9-1D1B-17F6-367D8C01EBF8}"/>
          </ac:spMkLst>
        </pc:spChg>
        <pc:spChg chg="mod">
          <ac:chgData name="Aizhan Kassymova" userId="116eda05-19b7-4ab1-b111-75ad639c04ed" providerId="ADAL" clId="{BB9C37DA-3D22-0143-9B31-D43ADA6E5F43}" dt="2022-10-11T13:36:45.598" v="2552" actId="20577"/>
          <ac:spMkLst>
            <pc:docMk/>
            <pc:sldMk cId="719988051" sldId="1083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39:46.809" v="2643" actId="207"/>
          <ac:spMkLst>
            <pc:docMk/>
            <pc:sldMk cId="719988051" sldId="1083"/>
            <ac:spMk id="62" creationId="{822ACC87-727D-F940-A3A4-2EF4866EA13E}"/>
          </ac:spMkLst>
        </pc:spChg>
        <pc:spChg chg="del mod">
          <ac:chgData name="Aizhan Kassymova" userId="116eda05-19b7-4ab1-b111-75ad639c04ed" providerId="ADAL" clId="{BB9C37DA-3D22-0143-9B31-D43ADA6E5F43}" dt="2022-10-11T13:36:10.789" v="2534" actId="478"/>
          <ac:spMkLst>
            <pc:docMk/>
            <pc:sldMk cId="719988051" sldId="1083"/>
            <ac:spMk id="63" creationId="{EA981E4D-2FB9-F04E-A3CD-C63BFC66AF9B}"/>
          </ac:spMkLst>
        </pc:spChg>
        <pc:spChg chg="mod">
          <ac:chgData name="Aizhan Kassymova" userId="116eda05-19b7-4ab1-b111-75ad639c04ed" providerId="ADAL" clId="{BB9C37DA-3D22-0143-9B31-D43ADA6E5F43}" dt="2022-10-11T13:38:07.953" v="2588" actId="207"/>
          <ac:spMkLst>
            <pc:docMk/>
            <pc:sldMk cId="719988051" sldId="1083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1T13:40:26.868" v="2695" actId="20577"/>
          <ac:spMkLst>
            <pc:docMk/>
            <pc:sldMk cId="719988051" sldId="1083"/>
            <ac:spMk id="96" creationId="{B04BC199-4923-444E-942F-BE2C9E1E7311}"/>
          </ac:spMkLst>
        </pc:spChg>
      </pc:sldChg>
      <pc:sldChg chg="addSp delSp modSp add mod modAnim">
        <pc:chgData name="Aizhan Kassymova" userId="116eda05-19b7-4ab1-b111-75ad639c04ed" providerId="ADAL" clId="{BB9C37DA-3D22-0143-9B31-D43ADA6E5F43}" dt="2022-10-11T13:43:37.450" v="2805" actId="1076"/>
        <pc:sldMkLst>
          <pc:docMk/>
          <pc:sldMk cId="3897310334" sldId="1084"/>
        </pc:sldMkLst>
        <pc:spChg chg="mod">
          <ac:chgData name="Aizhan Kassymova" userId="116eda05-19b7-4ab1-b111-75ad639c04ed" providerId="ADAL" clId="{BB9C37DA-3D22-0143-9B31-D43ADA6E5F43}" dt="2022-10-11T13:40:36.484" v="2702" actId="20577"/>
          <ac:spMkLst>
            <pc:docMk/>
            <pc:sldMk cId="3897310334" sldId="1084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16.253" v="2537"/>
          <ac:spMkLst>
            <pc:docMk/>
            <pc:sldMk cId="3897310334" sldId="1084"/>
            <ac:spMk id="4" creationId="{3C35065D-2413-BCC3-4BEB-E1B89F953BA1}"/>
          </ac:spMkLst>
        </pc:spChg>
        <pc:spChg chg="mod">
          <ac:chgData name="Aizhan Kassymova" userId="116eda05-19b7-4ab1-b111-75ad639c04ed" providerId="ADAL" clId="{BB9C37DA-3D22-0143-9B31-D43ADA6E5F43}" dt="2022-10-11T13:43:37.450" v="2805" actId="1076"/>
          <ac:spMkLst>
            <pc:docMk/>
            <pc:sldMk cId="3897310334" sldId="1084"/>
            <ac:spMk id="62" creationId="{7450CD71-0D9C-984C-A299-445FA3B3EAD1}"/>
          </ac:spMkLst>
        </pc:spChg>
        <pc:spChg chg="mod">
          <ac:chgData name="Aizhan Kassymova" userId="116eda05-19b7-4ab1-b111-75ad639c04ed" providerId="ADAL" clId="{BB9C37DA-3D22-0143-9B31-D43ADA6E5F43}" dt="2022-10-11T13:43:01.691" v="2789" actId="1076"/>
          <ac:spMkLst>
            <pc:docMk/>
            <pc:sldMk cId="3897310334" sldId="1084"/>
            <ac:spMk id="63" creationId="{30FD6D85-B71D-B84A-94A4-AB27D89C2997}"/>
          </ac:spMkLst>
        </pc:spChg>
        <pc:spChg chg="mod">
          <ac:chgData name="Aizhan Kassymova" userId="116eda05-19b7-4ab1-b111-75ad639c04ed" providerId="ADAL" clId="{BB9C37DA-3D22-0143-9B31-D43ADA6E5F43}" dt="2022-10-11T13:42:43.167" v="2773" actId="20577"/>
          <ac:spMkLst>
            <pc:docMk/>
            <pc:sldMk cId="3897310334" sldId="1084"/>
            <ac:spMk id="64" creationId="{B341E022-809C-9E40-A0E3-3806FF4B1223}"/>
          </ac:spMkLst>
        </pc:spChg>
        <pc:spChg chg="mod">
          <ac:chgData name="Aizhan Kassymova" userId="116eda05-19b7-4ab1-b111-75ad639c04ed" providerId="ADAL" clId="{BB9C37DA-3D22-0143-9B31-D43ADA6E5F43}" dt="2022-10-11T13:42:51.959" v="2781" actId="1076"/>
          <ac:spMkLst>
            <pc:docMk/>
            <pc:sldMk cId="3897310334" sldId="1084"/>
            <ac:spMk id="68" creationId="{C380DA30-290E-7D46-8D2C-61FF9FCC9FE0}"/>
          </ac:spMkLst>
        </pc:spChg>
        <pc:spChg chg="del mod">
          <ac:chgData name="Aizhan Kassymova" userId="116eda05-19b7-4ab1-b111-75ad639c04ed" providerId="ADAL" clId="{BB9C37DA-3D22-0143-9B31-D43ADA6E5F43}" dt="2022-10-11T13:36:15.796" v="2536" actId="478"/>
          <ac:spMkLst>
            <pc:docMk/>
            <pc:sldMk cId="3897310334" sldId="1084"/>
            <ac:spMk id="71" creationId="{FFB91F34-0D24-7E4B-BB9F-5412CC11412E}"/>
          </ac:spMkLst>
        </pc:spChg>
        <pc:spChg chg="mod">
          <ac:chgData name="Aizhan Kassymova" userId="116eda05-19b7-4ab1-b111-75ad639c04ed" providerId="ADAL" clId="{BB9C37DA-3D22-0143-9B31-D43ADA6E5F43}" dt="2022-10-11T13:42:34.657" v="2766" actId="20577"/>
          <ac:spMkLst>
            <pc:docMk/>
            <pc:sldMk cId="3897310334" sldId="1084"/>
            <ac:spMk id="81" creationId="{6B160A08-0872-E943-930F-3549C899DA74}"/>
          </ac:spMkLst>
        </pc:spChg>
        <pc:grpChg chg="mod">
          <ac:chgData name="Aizhan Kassymova" userId="116eda05-19b7-4ab1-b111-75ad639c04ed" providerId="ADAL" clId="{BB9C37DA-3D22-0143-9B31-D43ADA6E5F43}" dt="2022-10-11T13:42:51.959" v="2781" actId="1076"/>
          <ac:grpSpMkLst>
            <pc:docMk/>
            <pc:sldMk cId="3897310334" sldId="1084"/>
            <ac:grpSpMk id="9" creationId="{224FCA67-63DE-A64A-89C3-5E342AE7599A}"/>
          </ac:grpSpMkLst>
        </pc:grpChg>
        <pc:grpChg chg="mod">
          <ac:chgData name="Aizhan Kassymova" userId="116eda05-19b7-4ab1-b111-75ad639c04ed" providerId="ADAL" clId="{BB9C37DA-3D22-0143-9B31-D43ADA6E5F43}" dt="2022-10-11T13:43:01.691" v="2789" actId="1076"/>
          <ac:grpSpMkLst>
            <pc:docMk/>
            <pc:sldMk cId="3897310334" sldId="1084"/>
            <ac:grpSpMk id="10" creationId="{DEEDEA9F-4F4C-914B-B7D0-5AA93608D0D4}"/>
          </ac:grpSpMkLst>
        </pc:grpChg>
        <pc:cxnChg chg="mod">
          <ac:chgData name="Aizhan Kassymova" userId="116eda05-19b7-4ab1-b111-75ad639c04ed" providerId="ADAL" clId="{BB9C37DA-3D22-0143-9B31-D43ADA6E5F43}" dt="2022-10-11T13:42:51.959" v="2781" actId="1076"/>
          <ac:cxnSpMkLst>
            <pc:docMk/>
            <pc:sldMk cId="3897310334" sldId="1084"/>
            <ac:cxnSpMk id="8" creationId="{86E8DEE4-EB84-5C43-B29D-2451810BCA99}"/>
          </ac:cxnSpMkLst>
        </pc:cxnChg>
        <pc:cxnChg chg="mod">
          <ac:chgData name="Aizhan Kassymova" userId="116eda05-19b7-4ab1-b111-75ad639c04ed" providerId="ADAL" clId="{BB9C37DA-3D22-0143-9B31-D43ADA6E5F43}" dt="2022-10-11T13:43:01.691" v="2789" actId="1076"/>
          <ac:cxnSpMkLst>
            <pc:docMk/>
            <pc:sldMk cId="3897310334" sldId="1084"/>
            <ac:cxnSpMk id="83" creationId="{1F2C7676-1B9E-6D42-9EC4-80E440D8B177}"/>
          </ac:cxnSpMkLst>
        </pc:cxnChg>
      </pc:sldChg>
      <pc:sldChg chg="addSp delSp modSp add mod">
        <pc:chgData name="Aizhan Kassymova" userId="116eda05-19b7-4ab1-b111-75ad639c04ed" providerId="ADAL" clId="{BB9C37DA-3D22-0143-9B31-D43ADA6E5F43}" dt="2022-10-15T15:45:38.260" v="2809" actId="27636"/>
        <pc:sldMkLst>
          <pc:docMk/>
          <pc:sldMk cId="943649641" sldId="1085"/>
        </pc:sldMkLst>
        <pc:spChg chg="add mod">
          <ac:chgData name="Aizhan Kassymova" userId="116eda05-19b7-4ab1-b111-75ad639c04ed" providerId="ADAL" clId="{BB9C37DA-3D22-0143-9B31-D43ADA6E5F43}" dt="2022-10-11T13:36:20.345" v="2539"/>
          <ac:spMkLst>
            <pc:docMk/>
            <pc:sldMk cId="943649641" sldId="1085"/>
            <ac:spMk id="4" creationId="{C1E2ECF5-A6E1-E231-8510-804A1B82B3FC}"/>
          </ac:spMkLst>
        </pc:spChg>
        <pc:spChg chg="mod">
          <ac:chgData name="Aizhan Kassymova" userId="116eda05-19b7-4ab1-b111-75ad639c04ed" providerId="ADAL" clId="{BB9C37DA-3D22-0143-9B31-D43ADA6E5F43}" dt="2022-10-15T15:45:38.260" v="2809" actId="27636"/>
          <ac:spMkLst>
            <pc:docMk/>
            <pc:sldMk cId="943649641" sldId="1085"/>
            <ac:spMk id="81" creationId="{6B160A08-0872-E943-930F-3549C899DA74}"/>
          </ac:spMkLst>
        </pc:spChg>
        <pc:spChg chg="del mod">
          <ac:chgData name="Aizhan Kassymova" userId="116eda05-19b7-4ab1-b111-75ad639c04ed" providerId="ADAL" clId="{BB9C37DA-3D22-0143-9B31-D43ADA6E5F43}" dt="2022-10-11T13:36:19.890" v="2538" actId="478"/>
          <ac:spMkLst>
            <pc:docMk/>
            <pc:sldMk cId="943649641" sldId="1085"/>
            <ac:spMk id="108" creationId="{4B49317B-9855-3844-A22F-AD77FDB60BD9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5:30.950" v="7875"/>
        <pc:sldMkLst>
          <pc:docMk/>
          <pc:sldMk cId="157376832" sldId="1086"/>
        </pc:sldMkLst>
        <pc:spChg chg="mod">
          <ac:chgData name="Aizhan Kassymova" userId="116eda05-19b7-4ab1-b111-75ad639c04ed" providerId="ADAL" clId="{BB9C37DA-3D22-0143-9B31-D43ADA6E5F43}" dt="2022-10-15T15:46:06.740" v="2821" actId="20577"/>
          <ac:spMkLst>
            <pc:docMk/>
            <pc:sldMk cId="157376832" sldId="1086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27.200" v="2541"/>
          <ac:spMkLst>
            <pc:docMk/>
            <pc:sldMk cId="157376832" sldId="1086"/>
            <ac:spMk id="4" creationId="{01174F9A-AE7A-02DF-4CD0-9FC29BF2E855}"/>
          </ac:spMkLst>
        </pc:spChg>
        <pc:spChg chg="del mod">
          <ac:chgData name="Aizhan Kassymova" userId="116eda05-19b7-4ab1-b111-75ad639c04ed" providerId="ADAL" clId="{BB9C37DA-3D22-0143-9B31-D43ADA6E5F43}" dt="2022-10-11T13:36:26.699" v="2540" actId="478"/>
          <ac:spMkLst>
            <pc:docMk/>
            <pc:sldMk cId="157376832" sldId="1086"/>
            <ac:spMk id="13" creationId="{BC68F452-8EED-AA47-AB8D-3B3E453FED13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71" creationId="{DF99B885-3705-9D49-B24E-90392B9185F9}"/>
          </ac:spMkLst>
        </pc:spChg>
        <pc:spChg chg="mod">
          <ac:chgData name="Aizhan Kassymova" userId="116eda05-19b7-4ab1-b111-75ad639c04ed" providerId="ADAL" clId="{BB9C37DA-3D22-0143-9B31-D43ADA6E5F43}" dt="2022-10-15T15:47:49.533" v="2929" actId="20577"/>
          <ac:spMkLst>
            <pc:docMk/>
            <pc:sldMk cId="157376832" sldId="1086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4" creationId="{53AC14AD-B9EE-554E-9932-48BD3C8AF40F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5" creationId="{A9661791-FEB7-4F4F-86F8-6CFB4289ACA7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9" creationId="{3951CC4F-1C7E-7149-9A31-48715C63D9A3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0" creationId="{CD44A653-71EC-9D4E-A7F3-98231B2666D0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6" creationId="{D9A9A07F-569F-3443-AEE2-00A164A4D8F4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7" creationId="{2DDD0515-22AD-7341-9655-745249D5C35B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8" creationId="{EE979EFA-8152-E542-864B-818BC9C3940D}"/>
          </ac:spMkLst>
        </pc:spChg>
        <pc:grpChg chg="mod">
          <ac:chgData name="Aizhan Kassymova" userId="116eda05-19b7-4ab1-b111-75ad639c04ed" providerId="ADAL" clId="{BB9C37DA-3D22-0143-9B31-D43ADA6E5F43}" dt="2022-10-15T15:48:28.214" v="2977" actId="1076"/>
          <ac:grpSpMkLst>
            <pc:docMk/>
            <pc:sldMk cId="157376832" sldId="1086"/>
            <ac:grpSpMk id="2" creationId="{24BFDBCB-D833-424E-B896-ECF456E857A6}"/>
          </ac:grpSpMkLst>
        </pc:grpChg>
      </pc:sldChg>
      <pc:sldChg chg="addSp delSp modSp add mod modNotesTx">
        <pc:chgData name="Aizhan Kassymova" userId="116eda05-19b7-4ab1-b111-75ad639c04ed" providerId="ADAL" clId="{BB9C37DA-3D22-0143-9B31-D43ADA6E5F43}" dt="2022-10-15T18:06:01.888" v="7877"/>
        <pc:sldMkLst>
          <pc:docMk/>
          <pc:sldMk cId="2363231864" sldId="1087"/>
        </pc:sldMkLst>
        <pc:spChg chg="mod">
          <ac:chgData name="Aizhan Kassymova" userId="116eda05-19b7-4ab1-b111-75ad639c04ed" providerId="ADAL" clId="{BB9C37DA-3D22-0143-9B31-D43ADA6E5F43}" dt="2022-10-15T15:53:10.101" v="3239" actId="1076"/>
          <ac:spMkLst>
            <pc:docMk/>
            <pc:sldMk cId="2363231864" sldId="1087"/>
            <ac:spMk id="2" creationId="{30BA2288-FC78-F84B-AA24-40801EC93568}"/>
          </ac:spMkLst>
        </pc:spChg>
        <pc:spChg chg="mod">
          <ac:chgData name="Aizhan Kassymova" userId="116eda05-19b7-4ab1-b111-75ad639c04ed" providerId="ADAL" clId="{BB9C37DA-3D22-0143-9B31-D43ADA6E5F43}" dt="2022-10-15T15:48:45.221" v="2997" actId="20577"/>
          <ac:spMkLst>
            <pc:docMk/>
            <pc:sldMk cId="2363231864" sldId="108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32.881" v="2543"/>
          <ac:spMkLst>
            <pc:docMk/>
            <pc:sldMk cId="2363231864" sldId="1087"/>
            <ac:spMk id="4" creationId="{0D8D48AF-8100-319F-E718-1FF378C6E6FD}"/>
          </ac:spMkLst>
        </pc:spChg>
        <pc:spChg chg="del mod">
          <ac:chgData name="Aizhan Kassymova" userId="116eda05-19b7-4ab1-b111-75ad639c04ed" providerId="ADAL" clId="{BB9C37DA-3D22-0143-9B31-D43ADA6E5F43}" dt="2022-10-11T13:36:32.389" v="2542" actId="478"/>
          <ac:spMkLst>
            <pc:docMk/>
            <pc:sldMk cId="2363231864" sldId="1087"/>
            <ac:spMk id="5" creationId="{9084C300-711D-1C4E-A81B-733D1F5A7E6A}"/>
          </ac:spMkLst>
        </pc:spChg>
        <pc:spChg chg="mod">
          <ac:chgData name="Aizhan Kassymova" userId="116eda05-19b7-4ab1-b111-75ad639c04ed" providerId="ADAL" clId="{BB9C37DA-3D22-0143-9B31-D43ADA6E5F43}" dt="2022-10-15T15:52:56.571" v="3237" actId="255"/>
          <ac:spMkLst>
            <pc:docMk/>
            <pc:sldMk cId="2363231864" sldId="1087"/>
            <ac:spMk id="81" creationId="{6B160A08-0872-E943-930F-3549C899DA74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6:33.739" v="7880"/>
        <pc:sldMkLst>
          <pc:docMk/>
          <pc:sldMk cId="812812726" sldId="1088"/>
        </pc:sldMkLst>
        <pc:spChg chg="add mod">
          <ac:chgData name="Aizhan Kassymova" userId="116eda05-19b7-4ab1-b111-75ad639c04ed" providerId="ADAL" clId="{BB9C37DA-3D22-0143-9B31-D43ADA6E5F43}" dt="2022-10-11T13:36:36.800" v="2545"/>
          <ac:spMkLst>
            <pc:docMk/>
            <pc:sldMk cId="812812726" sldId="1088"/>
            <ac:spMk id="2" creationId="{AEB42F81-BB2A-8ECB-FA4C-C99A3F56D2D0}"/>
          </ac:spMkLst>
        </pc:spChg>
        <pc:spChg chg="mod">
          <ac:chgData name="Aizhan Kassymova" userId="116eda05-19b7-4ab1-b111-75ad639c04ed" providerId="ADAL" clId="{BB9C37DA-3D22-0143-9B31-D43ADA6E5F43}" dt="2022-10-15T15:57:39.050" v="3523" actId="20577"/>
          <ac:spMkLst>
            <pc:docMk/>
            <pc:sldMk cId="812812726" sldId="1088"/>
            <ac:spMk id="5" creationId="{A1A4878C-1BFB-0D4A-B7ED-0141B1F98B2A}"/>
          </ac:spMkLst>
        </pc:spChg>
        <pc:spChg chg="del mod">
          <ac:chgData name="Aizhan Kassymova" userId="116eda05-19b7-4ab1-b111-75ad639c04ed" providerId="ADAL" clId="{BB9C37DA-3D22-0143-9B31-D43ADA6E5F43}" dt="2022-10-11T13:36:36.252" v="2544" actId="478"/>
          <ac:spMkLst>
            <pc:docMk/>
            <pc:sldMk cId="812812726" sldId="1088"/>
            <ac:spMk id="6" creationId="{656901C4-5463-CC4D-A8BA-E1B660D5615D}"/>
          </ac:spMkLst>
        </pc:spChg>
        <pc:spChg chg="mod">
          <ac:chgData name="Aizhan Kassymova" userId="116eda05-19b7-4ab1-b111-75ad639c04ed" providerId="ADAL" clId="{BB9C37DA-3D22-0143-9B31-D43ADA6E5F43}" dt="2022-10-15T15:55:11.106" v="3276" actId="313"/>
          <ac:spMkLst>
            <pc:docMk/>
            <pc:sldMk cId="812812726" sldId="1088"/>
            <ac:spMk id="81" creationId="{6B160A08-0872-E943-930F-3549C899DA74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5:59:28.696" v="3557"/>
        <pc:sldMkLst>
          <pc:docMk/>
          <pc:sldMk cId="4268637022" sldId="1089"/>
        </pc:sldMkLst>
        <pc:spChg chg="mod">
          <ac:chgData name="Aizhan Kassymova" userId="116eda05-19b7-4ab1-b111-75ad639c04ed" providerId="ADAL" clId="{BB9C37DA-3D22-0143-9B31-D43ADA6E5F43}" dt="2022-10-15T15:58:03.869" v="3547" actId="20577"/>
          <ac:spMkLst>
            <pc:docMk/>
            <pc:sldMk cId="4268637022" sldId="1089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28.696" v="3557"/>
          <ac:spMkLst>
            <pc:docMk/>
            <pc:sldMk cId="4268637022" sldId="1089"/>
            <ac:spMk id="4" creationId="{622B7DA7-7A5D-8455-3760-F60D3C562DF1}"/>
          </ac:spMkLst>
        </pc:spChg>
        <pc:spChg chg="mod">
          <ac:chgData name="Aizhan Kassymova" userId="116eda05-19b7-4ab1-b111-75ad639c04ed" providerId="ADAL" clId="{BB9C37DA-3D22-0143-9B31-D43ADA6E5F43}" dt="2022-10-15T15:58:34.714" v="3549" actId="255"/>
          <ac:spMkLst>
            <pc:docMk/>
            <pc:sldMk cId="4268637022" sldId="1089"/>
            <ac:spMk id="63" creationId="{8F849E6C-1D79-8C49-A7AC-4249EA5279D4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1" creationId="{ADD08C09-9D4E-3140-8493-5E37E7D212F3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3" creationId="{46751D15-9F44-BB45-A218-50CBA7C64B7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4" creationId="{81BEFF9C-A85E-3243-8942-C441D8BD1AB1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5" creationId="{95B931A5-208B-3245-8B0B-4322107EA5A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6" creationId="{8A37FA06-635C-7248-A24E-828A10A304BF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7" creationId="{98BDA320-1180-CD48-A7F5-44608C76C195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8" creationId="{FB1CA5BD-7158-A04F-9508-790E5CCB816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0" creationId="{111933AC-AC01-4849-940B-5F48841200C3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1" creationId="{1907A8A7-5839-9D45-8891-4ACAF364044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2" creationId="{347DB38E-AC53-D346-90F3-7B633E54A687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3" creationId="{482826B7-9642-934F-A41F-EC45A8EDB296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4" creationId="{C70BEE19-F00C-3646-A7CE-9487D7BD307A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5" creationId="{F081DB6F-6F88-2A45-945A-31D4FCEA0B5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6" creationId="{E9365248-FD41-3849-AA52-340146C7B09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7" creationId="{78250CDF-115E-EB40-8085-7A36B5B4070D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8" creationId="{988C5293-1575-4548-ABDA-D579495C971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9" creationId="{9AE60629-4F3A-0D40-93D3-C403AB27E3D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0" creationId="{DC69D46B-F982-FA4F-988B-C914EB1CF42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1" creationId="{CAD1A2DA-1C1E-8E47-B9D1-9F88DE7FFB6F}"/>
          </ac:spMkLst>
        </pc:spChg>
        <pc:spChg chg="del mod">
          <ac:chgData name="Aizhan Kassymova" userId="116eda05-19b7-4ab1-b111-75ad639c04ed" providerId="ADAL" clId="{BB9C37DA-3D22-0143-9B31-D43ADA6E5F43}" dt="2022-10-15T15:59:28.182" v="3556" actId="478"/>
          <ac:spMkLst>
            <pc:docMk/>
            <pc:sldMk cId="4268637022" sldId="1089"/>
            <ac:spMk id="142" creationId="{82258E5F-1609-7347-929D-06DE602C644D}"/>
          </ac:spMkLst>
        </pc:spChg>
        <pc:spChg chg="mod">
          <ac:chgData name="Aizhan Kassymova" userId="116eda05-19b7-4ab1-b111-75ad639c04ed" providerId="ADAL" clId="{BB9C37DA-3D22-0143-9B31-D43ADA6E5F43}" dt="2022-10-15T15:59:13.194" v="3555" actId="20577"/>
          <ac:spMkLst>
            <pc:docMk/>
            <pc:sldMk cId="4268637022" sldId="1089"/>
            <ac:spMk id="147" creationId="{F105D957-81EB-E14C-BDDB-F128807155A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8" creationId="{379B57A5-C9FD-C14F-BE82-93189A5CF97E}"/>
          </ac:spMkLst>
        </pc:s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5" creationId="{18DE279B-D384-6A49-853D-D5D2C0C604CC}"/>
          </ac:grpSpMkLst>
        </pc:gr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118" creationId="{DBB58AB4-0278-FC48-8D1F-C8A99E4BC8BA}"/>
          </ac:grpSpMkLst>
        </pc:gr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129" creationId="{908D6274-67A1-C345-8CBA-D3B16E2149C0}"/>
          </ac:grpSpMkLst>
        </pc:grp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19" creationId="{96AE46AF-D187-024B-9813-6861E1B1C402}"/>
          </ac:picMkLst>
        </pc:pic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20" creationId="{DEE713BC-3AB0-1146-9875-F720BC451C97}"/>
          </ac:picMkLst>
        </pc:pic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22" creationId="{23643802-834B-1744-BF24-48583F7582B8}"/>
          </ac:picMkLst>
        </pc:picChg>
      </pc:sldChg>
      <pc:sldChg chg="addSp delSp modSp add mod modNotesTx">
        <pc:chgData name="Aizhan Kassymova" userId="116eda05-19b7-4ab1-b111-75ad639c04ed" providerId="ADAL" clId="{BB9C37DA-3D22-0143-9B31-D43ADA6E5F43}" dt="2022-10-15T18:06:56.817" v="7882"/>
        <pc:sldMkLst>
          <pc:docMk/>
          <pc:sldMk cId="923908134" sldId="1090"/>
        </pc:sldMkLst>
        <pc:spChg chg="mod">
          <ac:chgData name="Aizhan Kassymova" userId="116eda05-19b7-4ab1-b111-75ad639c04ed" providerId="ADAL" clId="{BB9C37DA-3D22-0143-9B31-D43ADA6E5F43}" dt="2022-10-15T16:01:15.989" v="3599" actId="20577"/>
          <ac:spMkLst>
            <pc:docMk/>
            <pc:sldMk cId="923908134" sldId="1090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32.908" v="3559"/>
          <ac:spMkLst>
            <pc:docMk/>
            <pc:sldMk cId="923908134" sldId="1090"/>
            <ac:spMk id="4" creationId="{5C116DB5-8E84-4EB4-1320-B620FE8ABF35}"/>
          </ac:spMkLst>
        </pc:spChg>
        <pc:spChg chg="mod">
          <ac:chgData name="Aizhan Kassymova" userId="116eda05-19b7-4ab1-b111-75ad639c04ed" providerId="ADAL" clId="{BB9C37DA-3D22-0143-9B31-D43ADA6E5F43}" dt="2022-10-15T16:04:39.520" v="3608"/>
          <ac:spMkLst>
            <pc:docMk/>
            <pc:sldMk cId="923908134" sldId="1090"/>
            <ac:spMk id="5" creationId="{7F26FE35-19E8-7046-8DE2-04C21540DCCD}"/>
          </ac:spMkLst>
        </pc:spChg>
        <pc:spChg chg="del mod">
          <ac:chgData name="Aizhan Kassymova" userId="116eda05-19b7-4ab1-b111-75ad639c04ed" providerId="ADAL" clId="{BB9C37DA-3D22-0143-9B31-D43ADA6E5F43}" dt="2022-10-15T15:59:32.310" v="3558" actId="478"/>
          <ac:spMkLst>
            <pc:docMk/>
            <pc:sldMk cId="923908134" sldId="1090"/>
            <ac:spMk id="93" creationId="{99BE7567-423B-664A-A45B-22166DBEDBB1}"/>
          </ac:spMkLst>
        </pc:spChg>
        <pc:spChg chg="mod">
          <ac:chgData name="Aizhan Kassymova" userId="116eda05-19b7-4ab1-b111-75ad639c04ed" providerId="ADAL" clId="{BB9C37DA-3D22-0143-9B31-D43ADA6E5F43}" dt="2022-10-15T16:02:31.067" v="3604"/>
          <ac:spMkLst>
            <pc:docMk/>
            <pc:sldMk cId="923908134" sldId="1090"/>
            <ac:spMk id="547" creationId="{BBBAA953-174E-B044-9DCC-04A88210E75D}"/>
          </ac:spMkLst>
        </pc:spChg>
        <pc:spChg chg="mod">
          <ac:chgData name="Aizhan Kassymova" userId="116eda05-19b7-4ab1-b111-75ad639c04ed" providerId="ADAL" clId="{BB9C37DA-3D22-0143-9B31-D43ADA6E5F43}" dt="2022-10-15T16:02:23.337" v="3603" actId="255"/>
          <ac:spMkLst>
            <pc:docMk/>
            <pc:sldMk cId="923908134" sldId="1090"/>
            <ac:spMk id="550" creationId="{A4D749F2-8BAC-AC4E-9A53-15BE9562F4C4}"/>
          </ac:spMkLst>
        </pc:spChg>
        <pc:spChg chg="mod">
          <ac:chgData name="Aizhan Kassymova" userId="116eda05-19b7-4ab1-b111-75ad639c04ed" providerId="ADAL" clId="{BB9C37DA-3D22-0143-9B31-D43ADA6E5F43}" dt="2022-10-15T16:02:50.854" v="3606" actId="255"/>
          <ac:spMkLst>
            <pc:docMk/>
            <pc:sldMk cId="923908134" sldId="1090"/>
            <ac:spMk id="553" creationId="{3FCB64EB-0F2E-B14B-B848-193DF470A692}"/>
          </ac:spMkLst>
        </pc:spChg>
        <pc:spChg chg="mod">
          <ac:chgData name="Aizhan Kassymova" userId="116eda05-19b7-4ab1-b111-75ad639c04ed" providerId="ADAL" clId="{BB9C37DA-3D22-0143-9B31-D43ADA6E5F43}" dt="2022-10-15T16:03:06.152" v="3607"/>
          <ac:spMkLst>
            <pc:docMk/>
            <pc:sldMk cId="923908134" sldId="1090"/>
            <ac:spMk id="556" creationId="{E908630C-0C3F-8545-B890-E8A9600EBD7E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08:06.168" v="3742" actId="20577"/>
        <pc:sldMkLst>
          <pc:docMk/>
          <pc:sldMk cId="1320525980" sldId="1091"/>
        </pc:sldMkLst>
        <pc:spChg chg="add mod">
          <ac:chgData name="Aizhan Kassymova" userId="116eda05-19b7-4ab1-b111-75ad639c04ed" providerId="ADAL" clId="{BB9C37DA-3D22-0143-9B31-D43ADA6E5F43}" dt="2022-10-15T15:59:37.442" v="3561"/>
          <ac:spMkLst>
            <pc:docMk/>
            <pc:sldMk cId="1320525980" sldId="1091"/>
            <ac:spMk id="2" creationId="{50D676D0-6683-52BC-642B-A8BC89A9B855}"/>
          </ac:spMkLst>
        </pc:spChg>
        <pc:spChg chg="mod">
          <ac:chgData name="Aizhan Kassymova" userId="116eda05-19b7-4ab1-b111-75ad639c04ed" providerId="ADAL" clId="{BB9C37DA-3D22-0143-9B31-D43ADA6E5F43}" dt="2022-10-15T16:05:12.480" v="3641" actId="20577"/>
          <ac:spMkLst>
            <pc:docMk/>
            <pc:sldMk cId="1320525980" sldId="1091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37.067" v="3560" actId="478"/>
          <ac:spMkLst>
            <pc:docMk/>
            <pc:sldMk cId="1320525980" sldId="1091"/>
            <ac:spMk id="4" creationId="{B9F69507-B032-9349-846C-1B33A12C788B}"/>
          </ac:spMkLst>
        </pc:spChg>
        <pc:spChg chg="mod">
          <ac:chgData name="Aizhan Kassymova" userId="116eda05-19b7-4ab1-b111-75ad639c04ed" providerId="ADAL" clId="{BB9C37DA-3D22-0143-9B31-D43ADA6E5F43}" dt="2022-10-15T16:08:06.168" v="3742" actId="20577"/>
          <ac:spMkLst>
            <pc:docMk/>
            <pc:sldMk cId="1320525980" sldId="1091"/>
            <ac:spMk id="81" creationId="{6B160A08-0872-E943-930F-3549C899DA74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1:15.799" v="4658"/>
        <pc:sldMkLst>
          <pc:docMk/>
          <pc:sldMk cId="3126954594" sldId="1092"/>
        </pc:sldMkLst>
        <pc:spChg chg="add mod">
          <ac:chgData name="Aizhan Kassymova" userId="116eda05-19b7-4ab1-b111-75ad639c04ed" providerId="ADAL" clId="{BB9C37DA-3D22-0143-9B31-D43ADA6E5F43}" dt="2022-10-15T15:59:45.757" v="3565"/>
          <ac:spMkLst>
            <pc:docMk/>
            <pc:sldMk cId="3126954594" sldId="1092"/>
            <ac:spMk id="2" creationId="{20CC1D0C-4B9E-3307-9809-5271CD09E3F1}"/>
          </ac:spMkLst>
        </pc:spChg>
        <pc:spChg chg="mod">
          <ac:chgData name="Aizhan Kassymova" userId="116eda05-19b7-4ab1-b111-75ad639c04ed" providerId="ADAL" clId="{BB9C37DA-3D22-0143-9B31-D43ADA6E5F43}" dt="2022-10-15T16:16:33.203" v="4159" actId="20577"/>
          <ac:spMkLst>
            <pc:docMk/>
            <pc:sldMk cId="3126954594" sldId="1092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45.360" v="3564" actId="478"/>
          <ac:spMkLst>
            <pc:docMk/>
            <pc:sldMk cId="3126954594" sldId="1092"/>
            <ac:spMk id="186" creationId="{FEF1B6EF-B8A5-2041-9C60-52DC336233C7}"/>
          </ac:spMkLst>
        </pc:spChg>
        <pc:spChg chg="mod">
          <ac:chgData name="Aizhan Kassymova" userId="116eda05-19b7-4ab1-b111-75ad639c04ed" providerId="ADAL" clId="{BB9C37DA-3D22-0143-9B31-D43ADA6E5F43}" dt="2022-10-15T16:19:25.254" v="4502" actId="255"/>
          <ac:spMkLst>
            <pc:docMk/>
            <pc:sldMk cId="3126954594" sldId="1092"/>
            <ac:spMk id="1301" creationId="{B0905C97-5D6E-7249-9E37-7FCBF705EA8C}"/>
          </ac:spMkLst>
        </pc:spChg>
        <pc:spChg chg="mod">
          <ac:chgData name="Aizhan Kassymova" userId="116eda05-19b7-4ab1-b111-75ad639c04ed" providerId="ADAL" clId="{BB9C37DA-3D22-0143-9B31-D43ADA6E5F43}" dt="2022-10-15T16:19:19.453" v="4501" actId="20577"/>
          <ac:spMkLst>
            <pc:docMk/>
            <pc:sldMk cId="3126954594" sldId="1092"/>
            <ac:spMk id="1307" creationId="{9158E87B-EE7D-8B47-8629-18353FFAA079}"/>
          </ac:spMkLst>
        </pc:spChg>
        <pc:spChg chg="mod">
          <ac:chgData name="Aizhan Kassymova" userId="116eda05-19b7-4ab1-b111-75ad639c04ed" providerId="ADAL" clId="{BB9C37DA-3D22-0143-9B31-D43ADA6E5F43}" dt="2022-10-15T16:21:15.799" v="4658"/>
          <ac:spMkLst>
            <pc:docMk/>
            <pc:sldMk cId="3126954594" sldId="1092"/>
            <ac:spMk id="1331" creationId="{353F74F6-1F17-C144-9E33-1C3CA4A126A4}"/>
          </ac:spMkLst>
        </pc:spChg>
        <pc:spChg chg="mod">
          <ac:chgData name="Aizhan Kassymova" userId="116eda05-19b7-4ab1-b111-75ad639c04ed" providerId="ADAL" clId="{BB9C37DA-3D22-0143-9B31-D43ADA6E5F43}" dt="2022-10-15T16:20:29.412" v="4615" actId="20577"/>
          <ac:spMkLst>
            <pc:docMk/>
            <pc:sldMk cId="3126954594" sldId="1092"/>
            <ac:spMk id="1485" creationId="{5DF70C14-A16A-3E4C-982B-58F5DD4F5DE9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1:05.021" v="4657" actId="20577"/>
        <pc:sldMkLst>
          <pc:docMk/>
          <pc:sldMk cId="1205504366" sldId="1093"/>
        </pc:sldMkLst>
        <pc:spChg chg="add mod">
          <ac:chgData name="Aizhan Kassymova" userId="116eda05-19b7-4ab1-b111-75ad639c04ed" providerId="ADAL" clId="{BB9C37DA-3D22-0143-9B31-D43ADA6E5F43}" dt="2022-10-15T15:59:41.235" v="3563"/>
          <ac:spMkLst>
            <pc:docMk/>
            <pc:sldMk cId="1205504366" sldId="1093"/>
            <ac:spMk id="2" creationId="{22AC48D4-E520-811B-1FA4-443D9C86D9CE}"/>
          </ac:spMkLst>
        </pc:spChg>
        <pc:spChg chg="mod">
          <ac:chgData name="Aizhan Kassymova" userId="116eda05-19b7-4ab1-b111-75ad639c04ed" providerId="ADAL" clId="{BB9C37DA-3D22-0143-9B31-D43ADA6E5F43}" dt="2022-10-15T16:08:14.346" v="3748" actId="20577"/>
          <ac:spMkLst>
            <pc:docMk/>
            <pc:sldMk cId="1205504366" sldId="1093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40.842" v="3562" actId="478"/>
          <ac:spMkLst>
            <pc:docMk/>
            <pc:sldMk cId="1205504366" sldId="1093"/>
            <ac:spMk id="192" creationId="{4AFF1D3F-BB66-9045-AF2E-A9B9CDEA9BEC}"/>
          </ac:spMkLst>
        </pc:spChg>
        <pc:spChg chg="mod">
          <ac:chgData name="Aizhan Kassymova" userId="116eda05-19b7-4ab1-b111-75ad639c04ed" providerId="ADAL" clId="{BB9C37DA-3D22-0143-9B31-D43ADA6E5F43}" dt="2022-10-15T16:15:51.168" v="4147" actId="255"/>
          <ac:spMkLst>
            <pc:docMk/>
            <pc:sldMk cId="1205504366" sldId="1093"/>
            <ac:spMk id="379" creationId="{1C377AEF-2633-FC44-9747-922C7C110C17}"/>
          </ac:spMkLst>
        </pc:spChg>
        <pc:spChg chg="mod">
          <ac:chgData name="Aizhan Kassymova" userId="116eda05-19b7-4ab1-b111-75ad639c04ed" providerId="ADAL" clId="{BB9C37DA-3D22-0143-9B31-D43ADA6E5F43}" dt="2022-10-15T16:21:05.021" v="4657" actId="20577"/>
          <ac:spMkLst>
            <pc:docMk/>
            <pc:sldMk cId="1205504366" sldId="1093"/>
            <ac:spMk id="385" creationId="{59259B03-4826-E149-B0DC-4EBA829369E9}"/>
          </ac:spMkLst>
        </pc:spChg>
        <pc:spChg chg="mod">
          <ac:chgData name="Aizhan Kassymova" userId="116eda05-19b7-4ab1-b111-75ad639c04ed" providerId="ADAL" clId="{BB9C37DA-3D22-0143-9B31-D43ADA6E5F43}" dt="2022-10-15T16:16:01.698" v="4149" actId="1076"/>
          <ac:spMkLst>
            <pc:docMk/>
            <pc:sldMk cId="1205504366" sldId="1093"/>
            <ac:spMk id="386" creationId="{745619DC-3C53-E14A-874D-F2C6B677A3BE}"/>
          </ac:spMkLst>
        </pc:spChg>
        <pc:spChg chg="mod">
          <ac:chgData name="Aizhan Kassymova" userId="116eda05-19b7-4ab1-b111-75ad639c04ed" providerId="ADAL" clId="{BB9C37DA-3D22-0143-9B31-D43ADA6E5F43}" dt="2022-10-15T16:16:13.226" v="4151" actId="1076"/>
          <ac:spMkLst>
            <pc:docMk/>
            <pc:sldMk cId="1205504366" sldId="1093"/>
            <ac:spMk id="387" creationId="{082BCCE1-61C9-5E4C-B8D4-8ED23A69B392}"/>
          </ac:spMkLst>
        </pc:spChg>
        <pc:spChg chg="mod">
          <ac:chgData name="Aizhan Kassymova" userId="116eda05-19b7-4ab1-b111-75ad639c04ed" providerId="ADAL" clId="{BB9C37DA-3D22-0143-9B31-D43ADA6E5F43}" dt="2022-10-15T16:16:23.343" v="4153" actId="1076"/>
          <ac:spMkLst>
            <pc:docMk/>
            <pc:sldMk cId="1205504366" sldId="1093"/>
            <ac:spMk id="388" creationId="{2001FDC4-9DD8-8540-A00D-9430145AE66E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4:50.144" v="4890" actId="1076"/>
        <pc:sldMkLst>
          <pc:docMk/>
          <pc:sldMk cId="2535395469" sldId="1095"/>
        </pc:sldMkLst>
        <pc:spChg chg="add mod">
          <ac:chgData name="Aizhan Kassymova" userId="116eda05-19b7-4ab1-b111-75ad639c04ed" providerId="ADAL" clId="{BB9C37DA-3D22-0143-9B31-D43ADA6E5F43}" dt="2022-10-15T15:59:48.816" v="3567"/>
          <ac:spMkLst>
            <pc:docMk/>
            <pc:sldMk cId="2535395469" sldId="1095"/>
            <ac:spMk id="2" creationId="{093AFF41-0ED2-6DD2-D797-C6CED2CB8B4E}"/>
          </ac:spMkLst>
        </pc:spChg>
        <pc:spChg chg="mod">
          <ac:chgData name="Aizhan Kassymova" userId="116eda05-19b7-4ab1-b111-75ad639c04ed" providerId="ADAL" clId="{BB9C37DA-3D22-0143-9B31-D43ADA6E5F43}" dt="2022-10-15T16:21:38.944" v="4682" actId="20577"/>
          <ac:spMkLst>
            <pc:docMk/>
            <pc:sldMk cId="2535395469" sldId="1095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5T16:24:50.144" v="4890" actId="1076"/>
          <ac:spMkLst>
            <pc:docMk/>
            <pc:sldMk cId="2535395469" sldId="1095"/>
            <ac:spMk id="6" creationId="{36F5AF04-FCF6-9549-BBEA-D1CFFCEE090E}"/>
          </ac:spMkLst>
        </pc:spChg>
        <pc:spChg chg="del mod">
          <ac:chgData name="Aizhan Kassymova" userId="116eda05-19b7-4ab1-b111-75ad639c04ed" providerId="ADAL" clId="{BB9C37DA-3D22-0143-9B31-D43ADA6E5F43}" dt="2022-10-15T15:59:48.443" v="3566" actId="478"/>
          <ac:spMkLst>
            <pc:docMk/>
            <pc:sldMk cId="2535395469" sldId="1095"/>
            <ac:spMk id="7" creationId="{21B4E582-D8A2-B24B-AC16-BD79805CC589}"/>
          </ac:spMkLst>
        </pc:spChg>
        <pc:spChg chg="mod">
          <ac:chgData name="Aizhan Kassymova" userId="116eda05-19b7-4ab1-b111-75ad639c04ed" providerId="ADAL" clId="{BB9C37DA-3D22-0143-9B31-D43ADA6E5F43}" dt="2022-10-15T16:23:05.695" v="4843" actId="1076"/>
          <ac:spMkLst>
            <pc:docMk/>
            <pc:sldMk cId="2535395469" sldId="1095"/>
            <ac:spMk id="187" creationId="{2073622D-6F9C-D746-A469-197BF98377DD}"/>
          </ac:spMkLst>
        </pc:spChg>
        <pc:spChg chg="mod">
          <ac:chgData name="Aizhan Kassymova" userId="116eda05-19b7-4ab1-b111-75ad639c04ed" providerId="ADAL" clId="{BB9C37DA-3D22-0143-9B31-D43ADA6E5F43}" dt="2022-10-15T16:23:33.493" v="4885" actId="20577"/>
          <ac:spMkLst>
            <pc:docMk/>
            <pc:sldMk cId="2535395469" sldId="1095"/>
            <ac:spMk id="188" creationId="{BF69A025-ADD0-274A-BCF8-C6B01CCE25BF}"/>
          </ac:spMkLst>
        </pc:spChg>
      </pc:sldChg>
      <pc:sldChg chg="del">
        <pc:chgData name="Aizhan Kassymova" userId="116eda05-19b7-4ab1-b111-75ad639c04ed" providerId="ADAL" clId="{BB9C37DA-3D22-0143-9B31-D43ADA6E5F43}" dt="2022-10-11T07:06:20.271" v="13" actId="2696"/>
        <pc:sldMkLst>
          <pc:docMk/>
          <pc:sldMk cId="155591734" sldId="1096"/>
        </pc:sldMkLst>
      </pc:sldChg>
      <pc:sldChg chg="addSp delSp modSp add mod modAnim">
        <pc:chgData name="Aizhan Kassymova" userId="116eda05-19b7-4ab1-b111-75ad639c04ed" providerId="ADAL" clId="{BB9C37DA-3D22-0143-9B31-D43ADA6E5F43}" dt="2022-10-15T16:40:24.911" v="5505" actId="20577"/>
        <pc:sldMkLst>
          <pc:docMk/>
          <pc:sldMk cId="2589358842" sldId="1097"/>
        </pc:sldMkLst>
        <pc:spChg chg="mod">
          <ac:chgData name="Aizhan Kassymova" userId="116eda05-19b7-4ab1-b111-75ad639c04ed" providerId="ADAL" clId="{BB9C37DA-3D22-0143-9B31-D43ADA6E5F43}" dt="2022-10-15T16:40:24.911" v="5505" actId="20577"/>
          <ac:spMkLst>
            <pc:docMk/>
            <pc:sldMk cId="2589358842" sldId="1097"/>
            <ac:spMk id="2" creationId="{DA23334C-B3DF-EA4F-9B01-0254D3D4FA54}"/>
          </ac:spMkLst>
        </pc:spChg>
        <pc:spChg chg="mod">
          <ac:chgData name="Aizhan Kassymova" userId="116eda05-19b7-4ab1-b111-75ad639c04ed" providerId="ADAL" clId="{BB9C37DA-3D22-0143-9B31-D43ADA6E5F43}" dt="2022-10-15T16:35:31.987" v="5295" actId="6549"/>
          <ac:spMkLst>
            <pc:docMk/>
            <pc:sldMk cId="2589358842" sldId="109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6:00:03.838" v="3575"/>
          <ac:spMkLst>
            <pc:docMk/>
            <pc:sldMk cId="2589358842" sldId="1097"/>
            <ac:spMk id="4" creationId="{1B308D63-E898-D9E5-3974-195F2420FB55}"/>
          </ac:spMkLst>
        </pc:spChg>
        <pc:spChg chg="mod">
          <ac:chgData name="Aizhan Kassymova" userId="116eda05-19b7-4ab1-b111-75ad639c04ed" providerId="ADAL" clId="{BB9C37DA-3D22-0143-9B31-D43ADA6E5F43}" dt="2022-10-15T16:39:35.010" v="5496" actId="27636"/>
          <ac:spMkLst>
            <pc:docMk/>
            <pc:sldMk cId="2589358842" sldId="1097"/>
            <ac:spMk id="5" creationId="{43E8044C-3653-B545-AA12-E470B06AA0C3}"/>
          </ac:spMkLst>
        </pc:spChg>
        <pc:spChg chg="del mod">
          <ac:chgData name="Aizhan Kassymova" userId="116eda05-19b7-4ab1-b111-75ad639c04ed" providerId="ADAL" clId="{BB9C37DA-3D22-0143-9B31-D43ADA6E5F43}" dt="2022-10-15T16:00:03.518" v="3574" actId="478"/>
          <ac:spMkLst>
            <pc:docMk/>
            <pc:sldMk cId="2589358842" sldId="1097"/>
            <ac:spMk id="6" creationId="{7B8F7CB5-70CC-E647-AF50-901B918C0618}"/>
          </ac:spMkLst>
        </pc:spChg>
        <pc:spChg chg="mod">
          <ac:chgData name="Aizhan Kassymova" userId="116eda05-19b7-4ab1-b111-75ad639c04ed" providerId="ADAL" clId="{BB9C37DA-3D22-0143-9B31-D43ADA6E5F43}" dt="2022-10-15T16:37:55.951" v="5486" actId="20577"/>
          <ac:spMkLst>
            <pc:docMk/>
            <pc:sldMk cId="2589358842" sldId="1097"/>
            <ac:spMk id="92" creationId="{058056E2-464C-DC49-8D30-5CF2C211BBDF}"/>
          </ac:spMkLst>
        </pc:spChg>
      </pc:sldChg>
      <pc:sldChg chg="del">
        <pc:chgData name="Aizhan Kassymova" userId="116eda05-19b7-4ab1-b111-75ad639c04ed" providerId="ADAL" clId="{BB9C37DA-3D22-0143-9B31-D43ADA6E5F43}" dt="2022-10-11T07:06:21.256" v="15" actId="2696"/>
        <pc:sldMkLst>
          <pc:docMk/>
          <pc:sldMk cId="1655807673" sldId="1098"/>
        </pc:sldMkLst>
      </pc:sldChg>
      <pc:sldChg chg="del">
        <pc:chgData name="Aizhan Kassymova" userId="116eda05-19b7-4ab1-b111-75ad639c04ed" providerId="ADAL" clId="{BB9C37DA-3D22-0143-9B31-D43ADA6E5F43}" dt="2022-10-11T07:06:21.463" v="16" actId="2696"/>
        <pc:sldMkLst>
          <pc:docMk/>
          <pc:sldMk cId="2677503129" sldId="1099"/>
        </pc:sldMkLst>
      </pc:sldChg>
      <pc:sldChg chg="addSp delSp modSp add mod modAnim modNotesTx">
        <pc:chgData name="Aizhan Kassymova" userId="116eda05-19b7-4ab1-b111-75ad639c04ed" providerId="ADAL" clId="{BB9C37DA-3D22-0143-9B31-D43ADA6E5F43}" dt="2022-10-15T18:07:55.033" v="7887"/>
        <pc:sldMkLst>
          <pc:docMk/>
          <pc:sldMk cId="475275319" sldId="1100"/>
        </pc:sldMkLst>
        <pc:spChg chg="add mod">
          <ac:chgData name="Aizhan Kassymova" userId="116eda05-19b7-4ab1-b111-75ad639c04ed" providerId="ADAL" clId="{BB9C37DA-3D22-0143-9B31-D43ADA6E5F43}" dt="2022-10-15T16:55:34.691" v="6215"/>
          <ac:spMkLst>
            <pc:docMk/>
            <pc:sldMk cId="475275319" sldId="1100"/>
            <ac:spMk id="2" creationId="{2379712C-2ED1-5EAB-1D34-2FD83E3B89C0}"/>
          </ac:spMkLst>
        </pc:spChg>
        <pc:spChg chg="del mod">
          <ac:chgData name="Aizhan Kassymova" userId="116eda05-19b7-4ab1-b111-75ad639c04ed" providerId="ADAL" clId="{BB9C37DA-3D22-0143-9B31-D43ADA6E5F43}" dt="2022-10-15T16:55:34.247" v="6214" actId="478"/>
          <ac:spMkLst>
            <pc:docMk/>
            <pc:sldMk cId="475275319" sldId="1100"/>
            <ac:spMk id="4" creationId="{FF7E4BF2-C93E-374A-8155-EA75613E8F47}"/>
          </ac:spMkLst>
        </pc:spChg>
        <pc:spChg chg="mod">
          <ac:chgData name="Aizhan Kassymova" userId="116eda05-19b7-4ab1-b111-75ad639c04ed" providerId="ADAL" clId="{BB9C37DA-3D22-0143-9B31-D43ADA6E5F43}" dt="2022-10-15T16:55:18.602" v="6211" actId="27636"/>
          <ac:spMkLst>
            <pc:docMk/>
            <pc:sldMk cId="475275319" sldId="1100"/>
            <ac:spMk id="81" creationId="{6B160A08-0872-E943-930F-3549C899DA74}"/>
          </ac:spMkLst>
        </pc:spChg>
      </pc:sldChg>
      <pc:sldChg chg="addSp delSp modSp add del mod">
        <pc:chgData name="Aizhan Kassymova" userId="116eda05-19b7-4ab1-b111-75ad639c04ed" providerId="ADAL" clId="{BB9C37DA-3D22-0143-9B31-D43ADA6E5F43}" dt="2022-10-15T17:05:07.832" v="6959" actId="2696"/>
        <pc:sldMkLst>
          <pc:docMk/>
          <pc:sldMk cId="804282784" sldId="1101"/>
        </pc:sldMkLst>
        <pc:spChg chg="add del mod">
          <ac:chgData name="Aizhan Kassymova" userId="116eda05-19b7-4ab1-b111-75ad639c04ed" providerId="ADAL" clId="{BB9C37DA-3D22-0143-9B31-D43ADA6E5F43}" dt="2022-10-15T17:04:58.984" v="6957" actId="21"/>
          <ac:spMkLst>
            <pc:docMk/>
            <pc:sldMk cId="804282784" sldId="1101"/>
            <ac:spMk id="3" creationId="{B8427526-BEE9-E230-029A-1139B16C669C}"/>
          </ac:spMkLst>
        </pc:spChg>
        <pc:spChg chg="del mod">
          <ac:chgData name="Aizhan Kassymova" userId="116eda05-19b7-4ab1-b111-75ad639c04ed" providerId="ADAL" clId="{BB9C37DA-3D22-0143-9B31-D43ADA6E5F43}" dt="2022-10-15T16:55:43.515" v="6218" actId="478"/>
          <ac:spMkLst>
            <pc:docMk/>
            <pc:sldMk cId="804282784" sldId="1101"/>
            <ac:spMk id="112" creationId="{9F67CE8D-C42D-5F41-A08F-EBC69C9720F2}"/>
          </ac:spMkLst>
        </pc:spChg>
        <pc:picChg chg="add del mod">
          <ac:chgData name="Aizhan Kassymova" userId="116eda05-19b7-4ab1-b111-75ad639c04ed" providerId="ADAL" clId="{BB9C37DA-3D22-0143-9B31-D43ADA6E5F43}" dt="2022-10-15T17:04:50.893" v="6954" actId="21"/>
          <ac:picMkLst>
            <pc:docMk/>
            <pc:sldMk cId="804282784" sldId="1101"/>
            <ac:picMk id="5" creationId="{2C35FB4A-295A-F102-9984-AF03D4E0A3FC}"/>
          </ac:picMkLst>
        </pc:picChg>
      </pc:sldChg>
      <pc:sldChg chg="addSp delSp modSp add mod modAnim">
        <pc:chgData name="Aizhan Kassymova" userId="116eda05-19b7-4ab1-b111-75ad639c04ed" providerId="ADAL" clId="{BB9C37DA-3D22-0143-9B31-D43ADA6E5F43}" dt="2022-10-15T17:03:56.375" v="6950" actId="255"/>
        <pc:sldMkLst>
          <pc:docMk/>
          <pc:sldMk cId="1107749435" sldId="1102"/>
        </pc:sldMkLst>
        <pc:spChg chg="add mod">
          <ac:chgData name="Aizhan Kassymova" userId="116eda05-19b7-4ab1-b111-75ad639c04ed" providerId="ADAL" clId="{BB9C37DA-3D22-0143-9B31-D43ADA6E5F43}" dt="2022-10-15T16:55:39.769" v="6217"/>
          <ac:spMkLst>
            <pc:docMk/>
            <pc:sldMk cId="1107749435" sldId="1102"/>
            <ac:spMk id="2" creationId="{B51BC3F4-CAA0-3357-D7E3-ECA200A597D9}"/>
          </ac:spMkLst>
        </pc:spChg>
        <pc:spChg chg="del mod">
          <ac:chgData name="Aizhan Kassymova" userId="116eda05-19b7-4ab1-b111-75ad639c04ed" providerId="ADAL" clId="{BB9C37DA-3D22-0143-9B31-D43ADA6E5F43}" dt="2022-10-15T16:55:39.392" v="6216" actId="478"/>
          <ac:spMkLst>
            <pc:docMk/>
            <pc:sldMk cId="1107749435" sldId="1102"/>
            <ac:spMk id="4" creationId="{7312DB5A-90B0-B243-B2F8-16B9A390DE33}"/>
          </ac:spMkLst>
        </pc:spChg>
        <pc:spChg chg="mod">
          <ac:chgData name="Aizhan Kassymova" userId="116eda05-19b7-4ab1-b111-75ad639c04ed" providerId="ADAL" clId="{BB9C37DA-3D22-0143-9B31-D43ADA6E5F43}" dt="2022-10-15T17:03:56.375" v="6950" actId="255"/>
          <ac:spMkLst>
            <pc:docMk/>
            <pc:sldMk cId="1107749435" sldId="1102"/>
            <ac:spMk id="81" creationId="{6B160A08-0872-E943-930F-3549C899DA74}"/>
          </ac:spMkLst>
        </pc:spChg>
      </pc:sldChg>
      <pc:sldChg chg="addSp delSp modSp add mod modAnim">
        <pc:chgData name="Aizhan Kassymova" userId="116eda05-19b7-4ab1-b111-75ad639c04ed" providerId="ADAL" clId="{BB9C37DA-3D22-0143-9B31-D43ADA6E5F43}" dt="2022-10-15T17:08:26.882" v="7000"/>
        <pc:sldMkLst>
          <pc:docMk/>
          <pc:sldMk cId="2920770977" sldId="1103"/>
        </pc:sldMkLst>
        <pc:spChg chg="add mod">
          <ac:chgData name="Aizhan Kassymova" userId="116eda05-19b7-4ab1-b111-75ad639c04ed" providerId="ADAL" clId="{BB9C37DA-3D22-0143-9B31-D43ADA6E5F43}" dt="2022-10-15T16:55:47.536" v="6221"/>
          <ac:spMkLst>
            <pc:docMk/>
            <pc:sldMk cId="2920770977" sldId="1103"/>
            <ac:spMk id="2" creationId="{F2DE5262-7ED3-12BA-59C9-6DCA0652F5D1}"/>
          </ac:spMkLst>
        </pc:spChg>
        <pc:spChg chg="del mod">
          <ac:chgData name="Aizhan Kassymova" userId="116eda05-19b7-4ab1-b111-75ad639c04ed" providerId="ADAL" clId="{BB9C37DA-3D22-0143-9B31-D43ADA6E5F43}" dt="2022-10-15T16:55:47.176" v="6220" actId="478"/>
          <ac:spMkLst>
            <pc:docMk/>
            <pc:sldMk cId="2920770977" sldId="1103"/>
            <ac:spMk id="4" creationId="{F2A4FAD2-B6BA-4345-B284-73F2E1BF7E7A}"/>
          </ac:spMkLst>
        </pc:spChg>
        <pc:spChg chg="mod">
          <ac:chgData name="Aizhan Kassymova" userId="116eda05-19b7-4ab1-b111-75ad639c04ed" providerId="ADAL" clId="{BB9C37DA-3D22-0143-9B31-D43ADA6E5F43}" dt="2022-10-15T17:08:26.882" v="7000"/>
          <ac:spMkLst>
            <pc:docMk/>
            <pc:sldMk cId="2920770977" sldId="1103"/>
            <ac:spMk id="81" creationId="{6B160A08-0872-E943-930F-3549C899DA74}"/>
          </ac:spMkLst>
        </pc:spChg>
      </pc:sldChg>
      <pc:sldChg chg="del">
        <pc:chgData name="Aizhan Kassymova" userId="116eda05-19b7-4ab1-b111-75ad639c04ed" providerId="ADAL" clId="{BB9C37DA-3D22-0143-9B31-D43ADA6E5F43}" dt="2022-10-11T07:06:21.868" v="17" actId="2696"/>
        <pc:sldMkLst>
          <pc:docMk/>
          <pc:sldMk cId="4220746574" sldId="1104"/>
        </pc:sldMkLst>
      </pc:sldChg>
      <pc:sldChg chg="addSp delSp modSp add mod modAnim">
        <pc:chgData name="Aizhan Kassymova" userId="116eda05-19b7-4ab1-b111-75ad639c04ed" providerId="ADAL" clId="{BB9C37DA-3D22-0143-9B31-D43ADA6E5F43}" dt="2022-10-15T17:11:28.354" v="7185"/>
        <pc:sldMkLst>
          <pc:docMk/>
          <pc:sldMk cId="3681379799" sldId="1105"/>
        </pc:sldMkLst>
        <pc:spChg chg="add mod">
          <ac:chgData name="Aizhan Kassymova" userId="116eda05-19b7-4ab1-b111-75ad639c04ed" providerId="ADAL" clId="{BB9C37DA-3D22-0143-9B31-D43ADA6E5F43}" dt="2022-10-15T16:55:52.446" v="6223"/>
          <ac:spMkLst>
            <pc:docMk/>
            <pc:sldMk cId="3681379799" sldId="1105"/>
            <ac:spMk id="2" creationId="{96FBD7E2-BAF2-E345-0A68-E0794146D81B}"/>
          </ac:spMkLst>
        </pc:spChg>
        <pc:spChg chg="del mod">
          <ac:chgData name="Aizhan Kassymova" userId="116eda05-19b7-4ab1-b111-75ad639c04ed" providerId="ADAL" clId="{BB9C37DA-3D22-0143-9B31-D43ADA6E5F43}" dt="2022-10-15T16:55:51.861" v="6222" actId="478"/>
          <ac:spMkLst>
            <pc:docMk/>
            <pc:sldMk cId="3681379799" sldId="1105"/>
            <ac:spMk id="4" creationId="{3DCBCA91-367F-144D-81CF-EC6DDC4A71FE}"/>
          </ac:spMkLst>
        </pc:spChg>
        <pc:spChg chg="mod">
          <ac:chgData name="Aizhan Kassymova" userId="116eda05-19b7-4ab1-b111-75ad639c04ed" providerId="ADAL" clId="{BB9C37DA-3D22-0143-9B31-D43ADA6E5F43}" dt="2022-10-15T17:09:21.902" v="7009" actId="20577"/>
          <ac:spMkLst>
            <pc:docMk/>
            <pc:sldMk cId="3681379799" sldId="1105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1:28.354" v="7185"/>
          <ac:spMkLst>
            <pc:docMk/>
            <pc:sldMk cId="3681379799" sldId="1105"/>
            <ac:spMk id="81" creationId="{6B160A08-0872-E943-930F-3549C899DA74}"/>
          </ac:spMkLst>
        </pc:spChg>
      </pc:sldChg>
      <pc:sldChg chg="del">
        <pc:chgData name="Aizhan Kassymova" userId="116eda05-19b7-4ab1-b111-75ad639c04ed" providerId="ADAL" clId="{BB9C37DA-3D22-0143-9B31-D43ADA6E5F43}" dt="2022-10-11T07:06:22.015" v="18" actId="2696"/>
        <pc:sldMkLst>
          <pc:docMk/>
          <pc:sldMk cId="4238811993" sldId="1106"/>
        </pc:sldMkLst>
      </pc:sldChg>
      <pc:sldChg chg="del">
        <pc:chgData name="Aizhan Kassymova" userId="116eda05-19b7-4ab1-b111-75ad639c04ed" providerId="ADAL" clId="{BB9C37DA-3D22-0143-9B31-D43ADA6E5F43}" dt="2022-10-11T07:06:23.034" v="19" actId="2696"/>
        <pc:sldMkLst>
          <pc:docMk/>
          <pc:sldMk cId="3143968552" sldId="1107"/>
        </pc:sldMkLst>
      </pc:sldChg>
      <pc:sldChg chg="addSp delSp modSp add mod modAnim">
        <pc:chgData name="Aizhan Kassymova" userId="116eda05-19b7-4ab1-b111-75ad639c04ed" providerId="ADAL" clId="{BB9C37DA-3D22-0143-9B31-D43ADA6E5F43}" dt="2022-10-15T17:19:39.380" v="7678" actId="1076"/>
        <pc:sldMkLst>
          <pc:docMk/>
          <pc:sldMk cId="186678626" sldId="1108"/>
        </pc:sldMkLst>
        <pc:spChg chg="mod">
          <ac:chgData name="Aizhan Kassymova" userId="116eda05-19b7-4ab1-b111-75ad639c04ed" providerId="ADAL" clId="{BB9C37DA-3D22-0143-9B31-D43ADA6E5F43}" dt="2022-10-15T17:18:45.528" v="7667" actId="1076"/>
          <ac:spMkLst>
            <pc:docMk/>
            <pc:sldMk cId="186678626" sldId="1108"/>
            <ac:spMk id="2" creationId="{7A719438-0C98-CC4E-B2A6-DFB0F8C5A663}"/>
          </ac:spMkLst>
        </pc:spChg>
        <pc:spChg chg="add mod">
          <ac:chgData name="Aizhan Kassymova" userId="116eda05-19b7-4ab1-b111-75ad639c04ed" providerId="ADAL" clId="{BB9C37DA-3D22-0143-9B31-D43ADA6E5F43}" dt="2022-10-15T16:56:06.980" v="6228" actId="1076"/>
          <ac:spMkLst>
            <pc:docMk/>
            <pc:sldMk cId="186678626" sldId="1108"/>
            <ac:spMk id="4" creationId="{43E222CB-DB03-CE70-5AB5-DCDA6536F50B}"/>
          </ac:spMkLst>
        </pc:spChg>
        <pc:spChg chg="mod">
          <ac:chgData name="Aizhan Kassymova" userId="116eda05-19b7-4ab1-b111-75ad639c04ed" providerId="ADAL" clId="{BB9C37DA-3D22-0143-9B31-D43ADA6E5F43}" dt="2022-10-15T17:16:31.498" v="7480" actId="1076"/>
          <ac:spMkLst>
            <pc:docMk/>
            <pc:sldMk cId="186678626" sldId="1108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8:29.312" v="7666" actId="20577"/>
          <ac:spMkLst>
            <pc:docMk/>
            <pc:sldMk cId="186678626" sldId="1108"/>
            <ac:spMk id="93" creationId="{540A4A87-3C0C-F547-82DE-27743B195213}"/>
          </ac:spMkLst>
        </pc:spChg>
        <pc:spChg chg="del mod">
          <ac:chgData name="Aizhan Kassymova" userId="116eda05-19b7-4ab1-b111-75ad639c04ed" providerId="ADAL" clId="{BB9C37DA-3D22-0143-9B31-D43ADA6E5F43}" dt="2022-10-15T16:56:00.142" v="6226" actId="478"/>
          <ac:spMkLst>
            <pc:docMk/>
            <pc:sldMk cId="186678626" sldId="1108"/>
            <ac:spMk id="94" creationId="{945B7C4C-9296-874F-B9F9-50A07C0FDEE1}"/>
          </ac:spMkLst>
        </pc:spChg>
        <pc:grpChg chg="del">
          <ac:chgData name="Aizhan Kassymova" userId="116eda05-19b7-4ab1-b111-75ad639c04ed" providerId="ADAL" clId="{BB9C37DA-3D22-0143-9B31-D43ADA6E5F43}" dt="2022-10-15T17:19:14.634" v="7670" actId="478"/>
          <ac:grpSpMkLst>
            <pc:docMk/>
            <pc:sldMk cId="186678626" sldId="1108"/>
            <ac:grpSpMk id="3" creationId="{B2DCBD89-E19C-084D-BCB3-FA5D2DD220BC}"/>
          </ac:grpSpMkLst>
        </pc:grpChg>
        <pc:grpChg chg="del mod">
          <ac:chgData name="Aizhan Kassymova" userId="116eda05-19b7-4ab1-b111-75ad639c04ed" providerId="ADAL" clId="{BB9C37DA-3D22-0143-9B31-D43ADA6E5F43}" dt="2022-10-15T17:19:17.749" v="7673" actId="478"/>
          <ac:grpSpMkLst>
            <pc:docMk/>
            <pc:sldMk cId="186678626" sldId="1108"/>
            <ac:grpSpMk id="76" creationId="{11FE3D05-AB54-8048-97B8-F988E3FA27D7}"/>
          </ac:grpSpMkLst>
        </pc:grpChg>
        <pc:picChg chg="add mod">
          <ac:chgData name="Aizhan Kassymova" userId="116eda05-19b7-4ab1-b111-75ad639c04ed" providerId="ADAL" clId="{BB9C37DA-3D22-0143-9B31-D43ADA6E5F43}" dt="2022-10-15T17:19:39.380" v="7678" actId="1076"/>
          <ac:picMkLst>
            <pc:docMk/>
            <pc:sldMk cId="186678626" sldId="1108"/>
            <ac:picMk id="6" creationId="{850C79AF-2EC8-C658-F36D-0773852290BD}"/>
          </ac:picMkLst>
        </pc:picChg>
      </pc:sldChg>
      <pc:sldChg chg="addSp delSp modSp add mod">
        <pc:chgData name="Aizhan Kassymova" userId="116eda05-19b7-4ab1-b111-75ad639c04ed" providerId="ADAL" clId="{BB9C37DA-3D22-0143-9B31-D43ADA6E5F43}" dt="2022-10-15T16:56:10.505" v="6230"/>
        <pc:sldMkLst>
          <pc:docMk/>
          <pc:sldMk cId="1059402194" sldId="1109"/>
        </pc:sldMkLst>
        <pc:spChg chg="add mod">
          <ac:chgData name="Aizhan Kassymova" userId="116eda05-19b7-4ab1-b111-75ad639c04ed" providerId="ADAL" clId="{BB9C37DA-3D22-0143-9B31-D43ADA6E5F43}" dt="2022-10-15T16:56:10.505" v="6230"/>
          <ac:spMkLst>
            <pc:docMk/>
            <pc:sldMk cId="1059402194" sldId="1109"/>
            <ac:spMk id="6" creationId="{95374947-EF21-9706-0132-C606C4F25AE3}"/>
          </ac:spMkLst>
        </pc:spChg>
        <pc:spChg chg="del mod">
          <ac:chgData name="Aizhan Kassymova" userId="116eda05-19b7-4ab1-b111-75ad639c04ed" providerId="ADAL" clId="{BB9C37DA-3D22-0143-9B31-D43ADA6E5F43}" dt="2022-10-15T16:56:10.156" v="6229" actId="478"/>
          <ac:spMkLst>
            <pc:docMk/>
            <pc:sldMk cId="1059402194" sldId="1109"/>
            <ac:spMk id="214" creationId="{2F913256-ADEF-544C-8B13-58406F24A63F}"/>
          </ac:spMkLst>
        </pc:spChg>
      </pc:sldChg>
      <pc:sldChg chg="del">
        <pc:chgData name="Aizhan Kassymova" userId="116eda05-19b7-4ab1-b111-75ad639c04ed" providerId="ADAL" clId="{BB9C37DA-3D22-0143-9B31-D43ADA6E5F43}" dt="2022-10-11T07:06:23.157" v="20" actId="2696"/>
        <pc:sldMkLst>
          <pc:docMk/>
          <pc:sldMk cId="1196614868" sldId="1110"/>
        </pc:sldMkLst>
      </pc:sldChg>
      <pc:sldChg chg="del">
        <pc:chgData name="Aizhan Kassymova" userId="116eda05-19b7-4ab1-b111-75ad639c04ed" providerId="ADAL" clId="{BB9C37DA-3D22-0143-9B31-D43ADA6E5F43}" dt="2022-10-11T07:06:23.534" v="22" actId="2696"/>
        <pc:sldMkLst>
          <pc:docMk/>
          <pc:sldMk cId="14476340" sldId="1112"/>
        </pc:sldMkLst>
      </pc:sldChg>
      <pc:sldChg chg="del">
        <pc:chgData name="Aizhan Kassymova" userId="116eda05-19b7-4ab1-b111-75ad639c04ed" providerId="ADAL" clId="{BB9C37DA-3D22-0143-9B31-D43ADA6E5F43}" dt="2022-10-11T07:06:24.718" v="26" actId="2696"/>
        <pc:sldMkLst>
          <pc:docMk/>
          <pc:sldMk cId="4217487287" sldId="1113"/>
        </pc:sldMkLst>
      </pc:sldChg>
      <pc:sldChg chg="del">
        <pc:chgData name="Aizhan Kassymova" userId="116eda05-19b7-4ab1-b111-75ad639c04ed" providerId="ADAL" clId="{BB9C37DA-3D22-0143-9B31-D43ADA6E5F43}" dt="2022-10-11T07:06:25.177" v="29" actId="2696"/>
        <pc:sldMkLst>
          <pc:docMk/>
          <pc:sldMk cId="2492069188" sldId="1114"/>
        </pc:sldMkLst>
      </pc:sldChg>
      <pc:sldChg chg="del">
        <pc:chgData name="Aizhan Kassymova" userId="116eda05-19b7-4ab1-b111-75ad639c04ed" providerId="ADAL" clId="{BB9C37DA-3D22-0143-9B31-D43ADA6E5F43}" dt="2022-10-11T07:06:25.315" v="30" actId="2696"/>
        <pc:sldMkLst>
          <pc:docMk/>
          <pc:sldMk cId="1042331655" sldId="1117"/>
        </pc:sldMkLst>
      </pc:sldChg>
      <pc:sldChg chg="del">
        <pc:chgData name="Aizhan Kassymova" userId="116eda05-19b7-4ab1-b111-75ad639c04ed" providerId="ADAL" clId="{BB9C37DA-3D22-0143-9B31-D43ADA6E5F43}" dt="2022-10-11T07:06:25.602" v="32" actId="2696"/>
        <pc:sldMkLst>
          <pc:docMk/>
          <pc:sldMk cId="2657671931" sldId="1119"/>
        </pc:sldMkLst>
      </pc:sldChg>
      <pc:sldChg chg="delSp modSp add del mod">
        <pc:chgData name="Aizhan Kassymova" userId="116eda05-19b7-4ab1-b111-75ad639c04ed" providerId="ADAL" clId="{BB9C37DA-3D22-0143-9B31-D43ADA6E5F43}" dt="2022-10-11T07:47:48.598" v="1263" actId="2696"/>
        <pc:sldMkLst>
          <pc:docMk/>
          <pc:sldMk cId="4100286742" sldId="1129"/>
        </pc:sldMkLst>
        <pc:spChg chg="mod">
          <ac:chgData name="Aizhan Kassymova" userId="116eda05-19b7-4ab1-b111-75ad639c04ed" providerId="ADAL" clId="{BB9C37DA-3D22-0143-9B31-D43ADA6E5F43}" dt="2022-10-11T07:18:00.290" v="230" actId="20577"/>
          <ac:spMkLst>
            <pc:docMk/>
            <pc:sldMk cId="4100286742" sldId="1129"/>
            <ac:spMk id="2" creationId="{250F6FC3-7DD0-8D48-A73C-1EC08DB3BAF6}"/>
          </ac:spMkLst>
        </pc:spChg>
        <pc:spChg chg="mod">
          <ac:chgData name="Aizhan Kassymova" userId="116eda05-19b7-4ab1-b111-75ad639c04ed" providerId="ADAL" clId="{BB9C37DA-3D22-0143-9B31-D43ADA6E5F43}" dt="2022-10-11T07:19:43.744" v="393" actId="20577"/>
          <ac:spMkLst>
            <pc:docMk/>
            <pc:sldMk cId="4100286742" sldId="1129"/>
            <ac:spMk id="3" creationId="{99183EDA-C355-9A48-9A7B-13CAE9D049C3}"/>
          </ac:spMkLst>
        </pc:spChg>
        <pc:spChg chg="mod">
          <ac:chgData name="Aizhan Kassymova" userId="116eda05-19b7-4ab1-b111-75ad639c04ed" providerId="ADAL" clId="{BB9C37DA-3D22-0143-9B31-D43ADA6E5F43}" dt="2022-10-11T07:20:13.140" v="451" actId="5793"/>
          <ac:spMkLst>
            <pc:docMk/>
            <pc:sldMk cId="4100286742" sldId="1129"/>
            <ac:spMk id="4" creationId="{9B6A4EEF-90EE-424B-9F5F-D32E647EF1B0}"/>
          </ac:spMkLst>
        </pc:spChg>
        <pc:spChg chg="del mod">
          <ac:chgData name="Aizhan Kassymova" userId="116eda05-19b7-4ab1-b111-75ad639c04ed" providerId="ADAL" clId="{BB9C37DA-3D22-0143-9B31-D43ADA6E5F43}" dt="2022-10-11T07:20:19.453" v="452" actId="478"/>
          <ac:spMkLst>
            <pc:docMk/>
            <pc:sldMk cId="4100286742" sldId="1129"/>
            <ac:spMk id="5" creationId="{AF90DE33-80BA-7C4C-A2DC-16FEA33E2950}"/>
          </ac:spMkLst>
        </pc:spChg>
      </pc:sldChg>
      <pc:sldChg chg="addSp delSp modSp add mod delAnim modNotesTx">
        <pc:chgData name="Aizhan Kassymova" userId="116eda05-19b7-4ab1-b111-75ad639c04ed" providerId="ADAL" clId="{BB9C37DA-3D22-0143-9B31-D43ADA6E5F43}" dt="2022-10-11T08:19:00.677" v="1757" actId="20577"/>
        <pc:sldMkLst>
          <pc:docMk/>
          <pc:sldMk cId="789343613" sldId="1196"/>
        </pc:sldMkLst>
        <pc:spChg chg="mod">
          <ac:chgData name="Aizhan Kassymova" userId="116eda05-19b7-4ab1-b111-75ad639c04ed" providerId="ADAL" clId="{BB9C37DA-3D22-0143-9B31-D43ADA6E5F43}" dt="2022-10-11T07:37:07.365" v="1065"/>
          <ac:spMkLst>
            <pc:docMk/>
            <pc:sldMk cId="789343613" sldId="1196"/>
            <ac:spMk id="2" creationId="{0C1B8519-F020-5F41-9762-E63B0FD7EA80}"/>
          </ac:spMkLst>
        </pc:spChg>
        <pc:spChg chg="del">
          <ac:chgData name="Aizhan Kassymova" userId="116eda05-19b7-4ab1-b111-75ad639c04ed" providerId="ADAL" clId="{BB9C37DA-3D22-0143-9B31-D43ADA6E5F43}" dt="2022-10-11T07:38:55.135" v="1158" actId="478"/>
          <ac:spMkLst>
            <pc:docMk/>
            <pc:sldMk cId="789343613" sldId="1196"/>
            <ac:spMk id="3" creationId="{A76539A4-4744-8842-8ED2-36EF0B5DAA55}"/>
          </ac:spMkLst>
        </pc:spChg>
        <pc:spChg chg="del mod">
          <ac:chgData name="Aizhan Kassymova" userId="116eda05-19b7-4ab1-b111-75ad639c04ed" providerId="ADAL" clId="{BB9C37DA-3D22-0143-9B31-D43ADA6E5F43}" dt="2022-10-11T07:38:59.821" v="1161" actId="478"/>
          <ac:spMkLst>
            <pc:docMk/>
            <pc:sldMk cId="789343613" sldId="1196"/>
            <ac:spMk id="9" creationId="{84FBF14F-DE77-E447-8427-3CD2253600C3}"/>
          </ac:spMkLst>
        </pc:spChg>
        <pc:spChg chg="del mod">
          <ac:chgData name="Aizhan Kassymova" userId="116eda05-19b7-4ab1-b111-75ad639c04ed" providerId="ADAL" clId="{BB9C37DA-3D22-0143-9B31-D43ADA6E5F43}" dt="2022-10-11T07:38:57.355" v="1160" actId="478"/>
          <ac:spMkLst>
            <pc:docMk/>
            <pc:sldMk cId="789343613" sldId="1196"/>
            <ac:spMk id="10" creationId="{4AA65A7D-5684-5446-97C1-4142D3B3DC32}"/>
          </ac:spMkLst>
        </pc:spChg>
        <pc:spChg chg="del mod">
          <ac:chgData name="Aizhan Kassymova" userId="116eda05-19b7-4ab1-b111-75ad639c04ed" providerId="ADAL" clId="{BB9C37DA-3D22-0143-9B31-D43ADA6E5F43}" dt="2022-10-11T07:39:07.300" v="1164" actId="478"/>
          <ac:spMkLst>
            <pc:docMk/>
            <pc:sldMk cId="789343613" sldId="1196"/>
            <ac:spMk id="11" creationId="{1C34DAB8-6802-8B4D-80C7-80C914B6F4A9}"/>
          </ac:spMkLst>
        </pc:spChg>
        <pc:spChg chg="del">
          <ac:chgData name="Aizhan Kassymova" userId="116eda05-19b7-4ab1-b111-75ad639c04ed" providerId="ADAL" clId="{BB9C37DA-3D22-0143-9B31-D43ADA6E5F43}" dt="2022-10-11T07:39:14.447" v="1167" actId="478"/>
          <ac:spMkLst>
            <pc:docMk/>
            <pc:sldMk cId="789343613" sldId="1196"/>
            <ac:spMk id="12" creationId="{12C01AE2-D81C-9142-9900-6735E4EC6989}"/>
          </ac:spMkLst>
        </pc:spChg>
        <pc:spChg chg="del">
          <ac:chgData name="Aizhan Kassymova" userId="116eda05-19b7-4ab1-b111-75ad639c04ed" providerId="ADAL" clId="{BB9C37DA-3D22-0143-9B31-D43ADA6E5F43}" dt="2022-10-11T07:39:16.396" v="1168" actId="478"/>
          <ac:spMkLst>
            <pc:docMk/>
            <pc:sldMk cId="789343613" sldId="1196"/>
            <ac:spMk id="13" creationId="{215F45F4-0755-7644-85E6-6394DB1A3372}"/>
          </ac:spMkLst>
        </pc:spChg>
        <pc:spChg chg="del mod">
          <ac:chgData name="Aizhan Kassymova" userId="116eda05-19b7-4ab1-b111-75ad639c04ed" providerId="ADAL" clId="{BB9C37DA-3D22-0143-9B31-D43ADA6E5F43}" dt="2022-10-11T07:39:20.955" v="1171" actId="478"/>
          <ac:spMkLst>
            <pc:docMk/>
            <pc:sldMk cId="789343613" sldId="1196"/>
            <ac:spMk id="14" creationId="{51E1E123-2FC9-9A4C-AB30-DF20C3EA339F}"/>
          </ac:spMkLst>
        </pc:spChg>
        <pc:spChg chg="add mod">
          <ac:chgData name="Aizhan Kassymova" userId="116eda05-19b7-4ab1-b111-75ad639c04ed" providerId="ADAL" clId="{BB9C37DA-3D22-0143-9B31-D43ADA6E5F43}" dt="2022-10-11T07:39:35.317" v="1176"/>
          <ac:spMkLst>
            <pc:docMk/>
            <pc:sldMk cId="789343613" sldId="1196"/>
            <ac:spMk id="15" creationId="{271F408E-135F-A6C6-C164-F2FD29BF14F8}"/>
          </ac:spMkLst>
        </pc:spChg>
        <pc:spChg chg="del mod">
          <ac:chgData name="Aizhan Kassymova" userId="116eda05-19b7-4ab1-b111-75ad639c04ed" providerId="ADAL" clId="{BB9C37DA-3D22-0143-9B31-D43ADA6E5F43}" dt="2022-10-11T07:39:34.457" v="1175" actId="478"/>
          <ac:spMkLst>
            <pc:docMk/>
            <pc:sldMk cId="789343613" sldId="1196"/>
            <ac:spMk id="21" creationId="{CC41D844-4BFF-004B-B364-1106DEFC8A1E}"/>
          </ac:spMkLst>
        </pc:spChg>
        <pc:spChg chg="del">
          <ac:chgData name="Aizhan Kassymova" userId="116eda05-19b7-4ab1-b111-75ad639c04ed" providerId="ADAL" clId="{BB9C37DA-3D22-0143-9B31-D43ADA6E5F43}" dt="2022-10-11T07:39:04.008" v="1163" actId="478"/>
          <ac:spMkLst>
            <pc:docMk/>
            <pc:sldMk cId="789343613" sldId="1196"/>
            <ac:spMk id="27" creationId="{B1FE5F6C-026F-0544-9F5F-295E95B4FC3A}"/>
          </ac:spMkLst>
        </pc:spChg>
        <pc:spChg chg="del mod">
          <ac:chgData name="Aizhan Kassymova" userId="116eda05-19b7-4ab1-b111-75ad639c04ed" providerId="ADAL" clId="{BB9C37DA-3D22-0143-9B31-D43ADA6E5F43}" dt="2022-10-11T07:39:12.720" v="1166" actId="478"/>
          <ac:spMkLst>
            <pc:docMk/>
            <pc:sldMk cId="789343613" sldId="1196"/>
            <ac:spMk id="29" creationId="{9BD70DA9-3274-304C-A354-2FF885CD2536}"/>
          </ac:spMkLst>
        </pc:spChg>
        <pc:grpChg chg="del">
          <ac:chgData name="Aizhan Kassymova" userId="116eda05-19b7-4ab1-b111-75ad639c04ed" providerId="ADAL" clId="{BB9C37DA-3D22-0143-9B31-D43ADA6E5F43}" dt="2022-10-11T07:39:01.572" v="1162" actId="478"/>
          <ac:grpSpMkLst>
            <pc:docMk/>
            <pc:sldMk cId="789343613" sldId="1196"/>
            <ac:grpSpMk id="8" creationId="{B777822C-9D57-814F-877A-2273D1202ED7}"/>
          </ac:grpSpMkLst>
        </pc:grpChg>
        <pc:picChg chg="add mod">
          <ac:chgData name="Aizhan Kassymova" userId="116eda05-19b7-4ab1-b111-75ad639c04ed" providerId="ADAL" clId="{BB9C37DA-3D22-0143-9B31-D43ADA6E5F43}" dt="2022-10-11T07:39:28.054" v="1174" actId="14100"/>
          <ac:picMkLst>
            <pc:docMk/>
            <pc:sldMk cId="789343613" sldId="1196"/>
            <ac:picMk id="5" creationId="{DB5F208E-AED4-0439-F52A-778148046AA6}"/>
          </ac:picMkLst>
        </pc:picChg>
      </pc:sldChg>
      <pc:sldChg chg="modSp add del">
        <pc:chgData name="Aizhan Kassymova" userId="116eda05-19b7-4ab1-b111-75ad639c04ed" providerId="ADAL" clId="{BB9C37DA-3D22-0143-9B31-D43ADA6E5F43}" dt="2022-10-11T07:40:05.994" v="1177" actId="2696"/>
        <pc:sldMkLst>
          <pc:docMk/>
          <pc:sldMk cId="2954852651" sldId="1197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2954852651" sldId="1197"/>
            <ac:spMk id="19" creationId="{34A31A66-AE43-4140-AE73-7F9488AFC116}"/>
          </ac:spMkLst>
        </pc:spChg>
      </pc:sldChg>
      <pc:sldChg chg="modSp add del">
        <pc:chgData name="Aizhan Kassymova" userId="116eda05-19b7-4ab1-b111-75ad639c04ed" providerId="ADAL" clId="{BB9C37DA-3D22-0143-9B31-D43ADA6E5F43}" dt="2022-10-11T08:19:36.107" v="1758" actId="2696"/>
        <pc:sldMkLst>
          <pc:docMk/>
          <pc:sldMk cId="462188164" sldId="1198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462188164" sldId="1198"/>
            <ac:spMk id="5" creationId="{F7F6B907-925A-7C4B-8121-37A5FA8A6BEC}"/>
          </ac:spMkLst>
        </pc:spChg>
      </pc:sldChg>
      <pc:sldChg chg="del">
        <pc:chgData name="Aizhan Kassymova" userId="116eda05-19b7-4ab1-b111-75ad639c04ed" providerId="ADAL" clId="{BB9C37DA-3D22-0143-9B31-D43ADA6E5F43}" dt="2022-10-11T07:06:24.859" v="27" actId="2696"/>
        <pc:sldMkLst>
          <pc:docMk/>
          <pc:sldMk cId="3774413299" sldId="1199"/>
        </pc:sldMkLst>
      </pc:sldChg>
      <pc:sldChg chg="del">
        <pc:chgData name="Aizhan Kassymova" userId="116eda05-19b7-4ab1-b111-75ad639c04ed" providerId="ADAL" clId="{BB9C37DA-3D22-0143-9B31-D43ADA6E5F43}" dt="2022-10-11T07:06:25.452" v="31" actId="2696"/>
        <pc:sldMkLst>
          <pc:docMk/>
          <pc:sldMk cId="518641852" sldId="1202"/>
        </pc:sldMkLst>
      </pc:sldChg>
      <pc:sldChg chg="del">
        <pc:chgData name="Aizhan Kassymova" userId="116eda05-19b7-4ab1-b111-75ad639c04ed" providerId="ADAL" clId="{BB9C37DA-3D22-0143-9B31-D43ADA6E5F43}" dt="2022-10-11T07:06:20.817" v="14" actId="2696"/>
        <pc:sldMkLst>
          <pc:docMk/>
          <pc:sldMk cId="1761510866" sldId="1203"/>
        </pc:sldMkLst>
      </pc:sldChg>
      <pc:sldChg chg="modSp add del">
        <pc:chgData name="Aizhan Kassymova" userId="116eda05-19b7-4ab1-b111-75ad639c04ed" providerId="ADAL" clId="{BB9C37DA-3D22-0143-9B31-D43ADA6E5F43}" dt="2022-10-11T13:32:21.719" v="2395" actId="2696"/>
        <pc:sldMkLst>
          <pc:docMk/>
          <pc:sldMk cId="988731477" sldId="1213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988731477" sldId="1213"/>
            <ac:spMk id="83" creationId="{CA2E5CF7-ABDF-1E4F-BC06-A54C4E2C8FEC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34:58.927" v="5268" actId="1035"/>
        <pc:sldMkLst>
          <pc:docMk/>
          <pc:sldMk cId="3189944162" sldId="1214"/>
        </pc:sldMkLst>
        <pc:spChg chg="mod">
          <ac:chgData name="Aizhan Kassymova" userId="116eda05-19b7-4ab1-b111-75ad639c04ed" providerId="ADAL" clId="{BB9C37DA-3D22-0143-9B31-D43ADA6E5F43}" dt="2022-10-15T16:34:01.052" v="5251" actId="1035"/>
          <ac:spMkLst>
            <pc:docMk/>
            <pc:sldMk cId="3189944162" sldId="1214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6:00:00.196" v="3573"/>
          <ac:spMkLst>
            <pc:docMk/>
            <pc:sldMk cId="3189944162" sldId="1214"/>
            <ac:spMk id="5" creationId="{5158252E-E124-1833-5581-0421F83C7750}"/>
          </ac:spMkLst>
        </pc:spChg>
        <pc:spChg chg="del mod">
          <ac:chgData name="Aizhan Kassymova" userId="116eda05-19b7-4ab1-b111-75ad639c04ed" providerId="ADAL" clId="{BB9C37DA-3D22-0143-9B31-D43ADA6E5F43}" dt="2022-10-15T15:59:59.871" v="3572" actId="478"/>
          <ac:spMkLst>
            <pc:docMk/>
            <pc:sldMk cId="3189944162" sldId="1214"/>
            <ac:spMk id="49" creationId="{DCC1763B-1501-8747-9EA4-B88844FE1A2F}"/>
          </ac:spMkLst>
        </pc:spChg>
        <pc:spChg chg="mod">
          <ac:chgData name="Aizhan Kassymova" userId="116eda05-19b7-4ab1-b111-75ad639c04ed" providerId="ADAL" clId="{BB9C37DA-3D22-0143-9B31-D43ADA6E5F43}" dt="2022-10-15T16:34:25.274" v="5254"/>
          <ac:spMkLst>
            <pc:docMk/>
            <pc:sldMk cId="3189944162" sldId="1214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34:51.619" v="5258" actId="20577"/>
          <ac:spMkLst>
            <pc:docMk/>
            <pc:sldMk cId="3189944162" sldId="1214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34:12.118" v="5253" actId="255"/>
          <ac:spMkLst>
            <pc:docMk/>
            <pc:sldMk cId="3189944162" sldId="1214"/>
            <ac:spMk id="87" creationId="{CEC375CB-DDD1-C54F-9D87-9C4EC7FCBCCD}"/>
          </ac:spMkLst>
        </pc:spChg>
        <pc:spChg chg="mod">
          <ac:chgData name="Aizhan Kassymova" userId="116eda05-19b7-4ab1-b111-75ad639c04ed" providerId="ADAL" clId="{BB9C37DA-3D22-0143-9B31-D43ADA6E5F43}" dt="2022-10-15T16:34:58.927" v="5268" actId="1035"/>
          <ac:spMkLst>
            <pc:docMk/>
            <pc:sldMk cId="3189944162" sldId="1214"/>
            <ac:spMk id="91" creationId="{64C2BB30-AFAC-2341-97EB-7F0AF3F05F3D}"/>
          </ac:spMkLst>
        </pc:spChg>
      </pc:sldChg>
      <pc:sldChg chg="modSp add del">
        <pc:chgData name="Aizhan Kassymova" userId="116eda05-19b7-4ab1-b111-75ad639c04ed" providerId="ADAL" clId="{BB9C37DA-3D22-0143-9B31-D43ADA6E5F43}" dt="2022-10-11T07:06:28.644" v="37" actId="2696"/>
        <pc:sldMkLst>
          <pc:docMk/>
          <pc:sldMk cId="360709607" sldId="1216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60709607" sldId="1216"/>
            <ac:spMk id="180" creationId="{BEAF9563-F70F-5542-A925-4ECE2B10605B}"/>
          </ac:spMkLst>
        </pc:spChg>
      </pc:sldChg>
      <pc:sldChg chg="modSp add">
        <pc:chgData name="Aizhan Kassymova" userId="116eda05-19b7-4ab1-b111-75ad639c04ed" providerId="ADAL" clId="{BB9C37DA-3D22-0143-9B31-D43ADA6E5F43}" dt="2022-10-11T07:06:09.972" v="12"/>
        <pc:sldMkLst>
          <pc:docMk/>
          <pc:sldMk cId="3383375394" sldId="1218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383375394" sldId="1218"/>
            <ac:spMk id="175" creationId="{9F47540C-0C6C-044C-8C90-FAB0F57C41C9}"/>
          </ac:spMkLst>
        </pc:spChg>
      </pc:sldChg>
      <pc:sldChg chg="modSp add del">
        <pc:chgData name="Aizhan Kassymova" userId="116eda05-19b7-4ab1-b111-75ad639c04ed" providerId="ADAL" clId="{BB9C37DA-3D22-0143-9B31-D43ADA6E5F43}" dt="2022-10-11T07:06:31.750" v="39" actId="2696"/>
        <pc:sldMkLst>
          <pc:docMk/>
          <pc:sldMk cId="1611865060" sldId="1219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1611865060" sldId="1219"/>
            <ac:spMk id="5" creationId="{93499F0B-8A43-B042-94A3-D83FC9EF4069}"/>
          </ac:spMkLst>
        </pc:spChg>
      </pc:sldChg>
      <pc:sldChg chg="del">
        <pc:chgData name="Aizhan Kassymova" userId="116eda05-19b7-4ab1-b111-75ad639c04ed" providerId="ADAL" clId="{BB9C37DA-3D22-0143-9B31-D43ADA6E5F43}" dt="2022-10-11T07:06:23.736" v="23" actId="2696"/>
        <pc:sldMkLst>
          <pc:docMk/>
          <pc:sldMk cId="3280401730" sldId="1220"/>
        </pc:sldMkLst>
      </pc:sldChg>
      <pc:sldChg chg="del">
        <pc:chgData name="Aizhan Kassymova" userId="116eda05-19b7-4ab1-b111-75ad639c04ed" providerId="ADAL" clId="{BB9C37DA-3D22-0143-9B31-D43ADA6E5F43}" dt="2022-10-11T07:06:24.330" v="24" actId="2696"/>
        <pc:sldMkLst>
          <pc:docMk/>
          <pc:sldMk cId="3500338651" sldId="1221"/>
        </pc:sldMkLst>
      </pc:sldChg>
      <pc:sldChg chg="del">
        <pc:chgData name="Aizhan Kassymova" userId="116eda05-19b7-4ab1-b111-75ad639c04ed" providerId="ADAL" clId="{BB9C37DA-3D22-0143-9B31-D43ADA6E5F43}" dt="2022-10-11T07:06:24.562" v="25" actId="2696"/>
        <pc:sldMkLst>
          <pc:docMk/>
          <pc:sldMk cId="3172012322" sldId="1222"/>
        </pc:sldMkLst>
      </pc:sldChg>
      <pc:sldChg chg="del">
        <pc:chgData name="Aizhan Kassymova" userId="116eda05-19b7-4ab1-b111-75ad639c04ed" providerId="ADAL" clId="{BB9C37DA-3D22-0143-9B31-D43ADA6E5F43}" dt="2022-10-11T07:06:23.359" v="21" actId="2696"/>
        <pc:sldMkLst>
          <pc:docMk/>
          <pc:sldMk cId="1149430205" sldId="1223"/>
        </pc:sldMkLst>
      </pc:sldChg>
      <pc:sldChg chg="del">
        <pc:chgData name="Aizhan Kassymova" userId="116eda05-19b7-4ab1-b111-75ad639c04ed" providerId="ADAL" clId="{BB9C37DA-3D22-0143-9B31-D43ADA6E5F43}" dt="2022-10-11T07:06:25.027" v="28" actId="2696"/>
        <pc:sldMkLst>
          <pc:docMk/>
          <pc:sldMk cId="787118619" sldId="1224"/>
        </pc:sldMkLst>
      </pc:sldChg>
      <pc:sldChg chg="addSp delSp modSp add mod">
        <pc:chgData name="Aizhan Kassymova" userId="116eda05-19b7-4ab1-b111-75ad639c04ed" providerId="ADAL" clId="{BB9C37DA-3D22-0143-9B31-D43ADA6E5F43}" dt="2022-10-15T16:27:32.357" v="5128" actId="20577"/>
        <pc:sldMkLst>
          <pc:docMk/>
          <pc:sldMk cId="1145374153" sldId="1225"/>
        </pc:sldMkLst>
        <pc:spChg chg="add mod">
          <ac:chgData name="Aizhan Kassymova" userId="116eda05-19b7-4ab1-b111-75ad639c04ed" providerId="ADAL" clId="{BB9C37DA-3D22-0143-9B31-D43ADA6E5F43}" dt="2022-10-15T15:59:53.283" v="3569"/>
          <ac:spMkLst>
            <pc:docMk/>
            <pc:sldMk cId="1145374153" sldId="1225"/>
            <ac:spMk id="2" creationId="{81F43590-9AA4-C910-8C76-B3F978930042}"/>
          </ac:spMkLst>
        </pc:spChg>
        <pc:spChg chg="mod">
          <ac:chgData name="Aizhan Kassymova" userId="116eda05-19b7-4ab1-b111-75ad639c04ed" providerId="ADAL" clId="{BB9C37DA-3D22-0143-9B31-D43ADA6E5F43}" dt="2022-10-15T16:25:26.186" v="4938" actId="1076"/>
          <ac:spMkLst>
            <pc:docMk/>
            <pc:sldMk cId="1145374153" sldId="1225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52.624" v="3568" actId="478"/>
          <ac:spMkLst>
            <pc:docMk/>
            <pc:sldMk cId="1145374153" sldId="1225"/>
            <ac:spMk id="44" creationId="{23812E9A-EAB1-1144-8F29-25682639422B}"/>
          </ac:spMkLst>
        </pc:spChg>
        <pc:spChg chg="mod">
          <ac:chgData name="Aizhan Kassymova" userId="116eda05-19b7-4ab1-b111-75ad639c04ed" providerId="ADAL" clId="{BB9C37DA-3D22-0143-9B31-D43ADA6E5F43}" dt="2022-10-15T16:26:56.814" v="5078" actId="1035"/>
          <ac:spMkLst>
            <pc:docMk/>
            <pc:sldMk cId="1145374153" sldId="1225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27:32.357" v="5128" actId="20577"/>
          <ac:spMkLst>
            <pc:docMk/>
            <pc:sldMk cId="1145374153" sldId="1225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26:21.365" v="5022" actId="20577"/>
          <ac:spMkLst>
            <pc:docMk/>
            <pc:sldMk cId="1145374153" sldId="1225"/>
            <ac:spMk id="87" creationId="{CEC375CB-DDD1-C54F-9D87-9C4EC7FCBCCD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33:07.345" v="5239" actId="1035"/>
        <pc:sldMkLst>
          <pc:docMk/>
          <pc:sldMk cId="1450715060" sldId="1226"/>
        </pc:sldMkLst>
        <pc:spChg chg="mod">
          <ac:chgData name="Aizhan Kassymova" userId="116eda05-19b7-4ab1-b111-75ad639c04ed" providerId="ADAL" clId="{BB9C37DA-3D22-0143-9B31-D43ADA6E5F43}" dt="2022-10-15T16:28:30.847" v="5201" actId="1035"/>
          <ac:spMkLst>
            <pc:docMk/>
            <pc:sldMk cId="1450715060" sldId="1226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56.963" v="3571"/>
          <ac:spMkLst>
            <pc:docMk/>
            <pc:sldMk cId="1450715060" sldId="1226"/>
            <ac:spMk id="4" creationId="{B4B0971C-D1A0-10D7-D4A9-66D93E19E681}"/>
          </ac:spMkLst>
        </pc:spChg>
        <pc:spChg chg="mod">
          <ac:chgData name="Aizhan Kassymova" userId="116eda05-19b7-4ab1-b111-75ad639c04ed" providerId="ADAL" clId="{BB9C37DA-3D22-0143-9B31-D43ADA6E5F43}" dt="2022-10-15T16:32:31.627" v="5223"/>
          <ac:spMkLst>
            <pc:docMk/>
            <pc:sldMk cId="1450715060" sldId="1226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33:02.890" v="5231" actId="20577"/>
          <ac:spMkLst>
            <pc:docMk/>
            <pc:sldMk cId="1450715060" sldId="1226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32:10.908" v="5222" actId="255"/>
          <ac:spMkLst>
            <pc:docMk/>
            <pc:sldMk cId="1450715060" sldId="1226"/>
            <ac:spMk id="87" creationId="{CEC375CB-DDD1-C54F-9D87-9C4EC7FCBCCD}"/>
          </ac:spMkLst>
        </pc:spChg>
        <pc:spChg chg="mod">
          <ac:chgData name="Aizhan Kassymova" userId="116eda05-19b7-4ab1-b111-75ad639c04ed" providerId="ADAL" clId="{BB9C37DA-3D22-0143-9B31-D43ADA6E5F43}" dt="2022-10-15T16:33:07.345" v="5239" actId="1035"/>
          <ac:spMkLst>
            <pc:docMk/>
            <pc:sldMk cId="1450715060" sldId="1226"/>
            <ac:spMk id="91" creationId="{64C2BB30-AFAC-2341-97EB-7F0AF3F05F3D}"/>
          </ac:spMkLst>
        </pc:spChg>
        <pc:spChg chg="del mod">
          <ac:chgData name="Aizhan Kassymova" userId="116eda05-19b7-4ab1-b111-75ad639c04ed" providerId="ADAL" clId="{BB9C37DA-3D22-0143-9B31-D43ADA6E5F43}" dt="2022-10-15T15:59:56.659" v="3570" actId="478"/>
          <ac:spMkLst>
            <pc:docMk/>
            <pc:sldMk cId="1450715060" sldId="1226"/>
            <ac:spMk id="92" creationId="{7EDAE62B-AFB0-584C-9FD0-8C52EC351D5B}"/>
          </ac:spMkLst>
        </pc:spChg>
      </pc:sldChg>
      <pc:sldChg chg="modSp add">
        <pc:chgData name="Aizhan Kassymova" userId="116eda05-19b7-4ab1-b111-75ad639c04ed" providerId="ADAL" clId="{BB9C37DA-3D22-0143-9B31-D43ADA6E5F43}" dt="2022-10-11T07:06:09.972" v="12"/>
        <pc:sldMkLst>
          <pc:docMk/>
          <pc:sldMk cId="3435962336" sldId="1227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435962336" sldId="1227"/>
            <ac:spMk id="8" creationId="{F4D04E88-D653-0249-9F2C-45CB993BCE4C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7:24.342" v="7884"/>
        <pc:sldMkLst>
          <pc:docMk/>
          <pc:sldMk cId="743261132" sldId="1228"/>
        </pc:sldMkLst>
        <pc:spChg chg="add mod">
          <ac:chgData name="Aizhan Kassymova" userId="116eda05-19b7-4ab1-b111-75ad639c04ed" providerId="ADAL" clId="{BB9C37DA-3D22-0143-9B31-D43ADA6E5F43}" dt="2022-10-15T16:55:29.583" v="6213"/>
          <ac:spMkLst>
            <pc:docMk/>
            <pc:sldMk cId="743261132" sldId="1228"/>
            <ac:spMk id="2" creationId="{3C0C6C4D-EDA1-EAC5-1E8F-A33E19E8860B}"/>
          </ac:spMkLst>
        </pc:spChg>
        <pc:spChg chg="mod">
          <ac:chgData name="Aizhan Kassymova" userId="116eda05-19b7-4ab1-b111-75ad639c04ed" providerId="ADAL" clId="{BB9C37DA-3D22-0143-9B31-D43ADA6E5F43}" dt="2022-10-15T16:44:54.175" v="5552" actId="1076"/>
          <ac:spMkLst>
            <pc:docMk/>
            <pc:sldMk cId="743261132" sldId="1228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5T16:44:48.815" v="5551" actId="255"/>
          <ac:spMkLst>
            <pc:docMk/>
            <pc:sldMk cId="743261132" sldId="1228"/>
            <ac:spMk id="4" creationId="{D7D39038-77D9-D24B-96C2-D00AB29DC0A3}"/>
          </ac:spMkLst>
        </pc:spChg>
        <pc:spChg chg="del mod">
          <ac:chgData name="Aizhan Kassymova" userId="116eda05-19b7-4ab1-b111-75ad639c04ed" providerId="ADAL" clId="{BB9C37DA-3D22-0143-9B31-D43ADA6E5F43}" dt="2022-10-15T16:55:29.204" v="6212" actId="478"/>
          <ac:spMkLst>
            <pc:docMk/>
            <pc:sldMk cId="743261132" sldId="1228"/>
            <ac:spMk id="50" creationId="{ECE95E76-8D3F-5D49-BBDA-40760E7D55EE}"/>
          </ac:spMkLst>
        </pc:spChg>
        <pc:spChg chg="mod">
          <ac:chgData name="Aizhan Kassymova" userId="116eda05-19b7-4ab1-b111-75ad639c04ed" providerId="ADAL" clId="{BB9C37DA-3D22-0143-9B31-D43ADA6E5F43}" dt="2022-10-15T16:45:49.059" v="5619" actId="20577"/>
          <ac:spMkLst>
            <pc:docMk/>
            <pc:sldMk cId="743261132" sldId="1228"/>
            <ac:spMk id="62" creationId="{CC371830-F400-E64E-BBD6-B5CDA5AE6E70}"/>
          </ac:spMkLst>
        </pc:spChg>
        <pc:spChg chg="mod">
          <ac:chgData name="Aizhan Kassymova" userId="116eda05-19b7-4ab1-b111-75ad639c04ed" providerId="ADAL" clId="{BB9C37DA-3D22-0143-9B31-D43ADA6E5F43}" dt="2022-10-15T16:45:17.353" v="5566" actId="20577"/>
          <ac:spMkLst>
            <pc:docMk/>
            <pc:sldMk cId="743261132" sldId="1228"/>
            <ac:spMk id="68" creationId="{871C9E7E-B867-EC4D-B2AF-320388F7299F}"/>
          </ac:spMkLst>
        </pc:spChg>
        <pc:spChg chg="mod">
          <ac:chgData name="Aizhan Kassymova" userId="116eda05-19b7-4ab1-b111-75ad639c04ed" providerId="ADAL" clId="{BB9C37DA-3D22-0143-9B31-D43ADA6E5F43}" dt="2022-10-15T16:51:07.636" v="5930" actId="20577"/>
          <ac:spMkLst>
            <pc:docMk/>
            <pc:sldMk cId="743261132" sldId="1228"/>
            <ac:spMk id="69" creationId="{C3D3888E-0889-EC4A-A8F0-844A733687B1}"/>
          </ac:spMkLst>
        </pc:spChg>
        <pc:spChg chg="mod">
          <ac:chgData name="Aizhan Kassymova" userId="116eda05-19b7-4ab1-b111-75ad639c04ed" providerId="ADAL" clId="{BB9C37DA-3D22-0143-9B31-D43ADA6E5F43}" dt="2022-10-15T16:47:43.658" v="5773" actId="255"/>
          <ac:spMkLst>
            <pc:docMk/>
            <pc:sldMk cId="743261132" sldId="1228"/>
            <ac:spMk id="70" creationId="{CBD8DA55-6AFE-D449-BB96-966C7F5EBC12}"/>
          </ac:spMkLst>
        </pc:spChg>
      </pc:sldChg>
      <pc:sldChg chg="addSp delSp modSp add del mod">
        <pc:chgData name="Aizhan Kassymova" userId="116eda05-19b7-4ab1-b111-75ad639c04ed" providerId="ADAL" clId="{BB9C37DA-3D22-0143-9B31-D43ADA6E5F43}" dt="2022-10-15T17:13:50.632" v="7291" actId="2696"/>
        <pc:sldMkLst>
          <pc:docMk/>
          <pc:sldMk cId="1102815638" sldId="1229"/>
        </pc:sldMkLst>
        <pc:spChg chg="add mod">
          <ac:chgData name="Aizhan Kassymova" userId="116eda05-19b7-4ab1-b111-75ad639c04ed" providerId="ADAL" clId="{BB9C37DA-3D22-0143-9B31-D43ADA6E5F43}" dt="2022-10-15T16:55:56.167" v="6225"/>
          <ac:spMkLst>
            <pc:docMk/>
            <pc:sldMk cId="1102815638" sldId="1229"/>
            <ac:spMk id="2" creationId="{02F84100-9BC0-2CA8-B2C2-74E577312104}"/>
          </ac:spMkLst>
        </pc:spChg>
        <pc:spChg chg="mod">
          <ac:chgData name="Aizhan Kassymova" userId="116eda05-19b7-4ab1-b111-75ad639c04ed" providerId="ADAL" clId="{BB9C37DA-3D22-0143-9B31-D43ADA6E5F43}" dt="2022-10-15T17:11:54.467" v="7205" actId="20577"/>
          <ac:spMkLst>
            <pc:docMk/>
            <pc:sldMk cId="1102815638" sldId="1229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2:45.593" v="7282" actId="255"/>
          <ac:spMkLst>
            <pc:docMk/>
            <pc:sldMk cId="1102815638" sldId="1229"/>
            <ac:spMk id="30" creationId="{A62F1DF5-B9B3-694D-A24D-1B7BD3EDB470}"/>
          </ac:spMkLst>
        </pc:spChg>
        <pc:spChg chg="del mod">
          <ac:chgData name="Aizhan Kassymova" userId="116eda05-19b7-4ab1-b111-75ad639c04ed" providerId="ADAL" clId="{BB9C37DA-3D22-0143-9B31-D43ADA6E5F43}" dt="2022-10-15T16:55:55.817" v="6224" actId="478"/>
          <ac:spMkLst>
            <pc:docMk/>
            <pc:sldMk cId="1102815638" sldId="1229"/>
            <ac:spMk id="35" creationId="{FECA57F1-CDA6-B74D-8BAA-F8802916451A}"/>
          </ac:spMkLst>
        </pc:spChg>
        <pc:picChg chg="add del mod">
          <ac:chgData name="Aizhan Kassymova" userId="116eda05-19b7-4ab1-b111-75ad639c04ed" providerId="ADAL" clId="{BB9C37DA-3D22-0143-9B31-D43ADA6E5F43}" dt="2022-10-15T17:13:25.470" v="7285" actId="21"/>
          <ac:picMkLst>
            <pc:docMk/>
            <pc:sldMk cId="1102815638" sldId="1229"/>
            <ac:picMk id="4" creationId="{D52C3993-BCB8-D2A0-7927-4265369F54AC}"/>
          </ac:picMkLst>
        </pc:picChg>
      </pc:sldChg>
      <pc:sldChg chg="modSp add del">
        <pc:chgData name="Aizhan Kassymova" userId="116eda05-19b7-4ab1-b111-75ad639c04ed" providerId="ADAL" clId="{BB9C37DA-3D22-0143-9B31-D43ADA6E5F43}" dt="2022-10-11T07:06:30.196" v="38" actId="2696"/>
        <pc:sldMkLst>
          <pc:docMk/>
          <pc:sldMk cId="667897042" sldId="1230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667897042" sldId="1230"/>
            <ac:spMk id="7" creationId="{89FADA88-24D6-414D-8D4C-1C3C85DF6E9C}"/>
          </ac:spMkLst>
        </pc:spChg>
      </pc:sldChg>
      <pc:sldChg chg="addSp delSp modSp new mod modNotesTx">
        <pc:chgData name="Aizhan Kassymova" userId="116eda05-19b7-4ab1-b111-75ad639c04ed" providerId="ADAL" clId="{BB9C37DA-3D22-0143-9B31-D43ADA6E5F43}" dt="2022-10-11T08:03:21.723" v="1517" actId="20577"/>
        <pc:sldMkLst>
          <pc:docMk/>
          <pc:sldMk cId="2149067785" sldId="1231"/>
        </pc:sldMkLst>
        <pc:spChg chg="mod">
          <ac:chgData name="Aizhan Kassymova" userId="116eda05-19b7-4ab1-b111-75ad639c04ed" providerId="ADAL" clId="{BB9C37DA-3D22-0143-9B31-D43ADA6E5F43}" dt="2022-10-11T07:58:21.046" v="1470" actId="255"/>
          <ac:spMkLst>
            <pc:docMk/>
            <pc:sldMk cId="2149067785" sldId="1231"/>
            <ac:spMk id="2" creationId="{92424E42-57B7-E5C6-4093-AAE3DED9C849}"/>
          </ac:spMkLst>
        </pc:spChg>
        <pc:spChg chg="del">
          <ac:chgData name="Aizhan Kassymova" userId="116eda05-19b7-4ab1-b111-75ad639c04ed" providerId="ADAL" clId="{BB9C37DA-3D22-0143-9B31-D43ADA6E5F43}" dt="2022-10-11T07:57:37.805" v="1461" actId="478"/>
          <ac:spMkLst>
            <pc:docMk/>
            <pc:sldMk cId="2149067785" sldId="1231"/>
            <ac:spMk id="3" creationId="{DC2F4867-0BF1-575A-E476-C5FEBEE14794}"/>
          </ac:spMkLst>
        </pc:spChg>
        <pc:spChg chg="del">
          <ac:chgData name="Aizhan Kassymova" userId="116eda05-19b7-4ab1-b111-75ad639c04ed" providerId="ADAL" clId="{BB9C37DA-3D22-0143-9B31-D43ADA6E5F43}" dt="2022-10-11T07:57:39.258" v="1462" actId="478"/>
          <ac:spMkLst>
            <pc:docMk/>
            <pc:sldMk cId="2149067785" sldId="1231"/>
            <ac:spMk id="4" creationId="{16741042-FAE1-6AB1-FE73-6841764C158C}"/>
          </ac:spMkLst>
        </pc:spChg>
        <pc:picChg chg="add mod modCrop">
          <ac:chgData name="Aizhan Kassymova" userId="116eda05-19b7-4ab1-b111-75ad639c04ed" providerId="ADAL" clId="{BB9C37DA-3D22-0143-9B31-D43ADA6E5F43}" dt="2022-10-11T07:58:31.897" v="1472" actId="1076"/>
          <ac:picMkLst>
            <pc:docMk/>
            <pc:sldMk cId="2149067785" sldId="1231"/>
            <ac:picMk id="6" creationId="{19325B41-1995-735D-E77A-46FEA4F44A6A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1T08:05:47.397" v="1549" actId="20577"/>
        <pc:sldMkLst>
          <pc:docMk/>
          <pc:sldMk cId="3762049791" sldId="1232"/>
        </pc:sldMkLst>
        <pc:spChg chg="mod">
          <ac:chgData name="Aizhan Kassymova" userId="116eda05-19b7-4ab1-b111-75ad639c04ed" providerId="ADAL" clId="{BB9C37DA-3D22-0143-9B31-D43ADA6E5F43}" dt="2022-10-11T07:58:57.040" v="1493" actId="20577"/>
          <ac:spMkLst>
            <pc:docMk/>
            <pc:sldMk cId="3762049791" sldId="1232"/>
            <ac:spMk id="2" creationId="{960AF727-F1E4-3F84-6FA9-1E07D5450EDE}"/>
          </ac:spMkLst>
        </pc:spChg>
        <pc:spChg chg="del">
          <ac:chgData name="Aizhan Kassymova" userId="116eda05-19b7-4ab1-b111-75ad639c04ed" providerId="ADAL" clId="{BB9C37DA-3D22-0143-9B31-D43ADA6E5F43}" dt="2022-10-11T07:58:59.085" v="1494" actId="478"/>
          <ac:spMkLst>
            <pc:docMk/>
            <pc:sldMk cId="3762049791" sldId="1232"/>
            <ac:spMk id="3" creationId="{A59201ED-36A3-B107-F2D3-F137C176BE16}"/>
          </ac:spMkLst>
        </pc:spChg>
        <pc:spChg chg="del">
          <ac:chgData name="Aizhan Kassymova" userId="116eda05-19b7-4ab1-b111-75ad639c04ed" providerId="ADAL" clId="{BB9C37DA-3D22-0143-9B31-D43ADA6E5F43}" dt="2022-10-11T07:59:00.714" v="1495" actId="478"/>
          <ac:spMkLst>
            <pc:docMk/>
            <pc:sldMk cId="3762049791" sldId="1232"/>
            <ac:spMk id="4" creationId="{4A51A04F-CA87-D75F-C405-143F49F6F7C6}"/>
          </ac:spMkLst>
        </pc:spChg>
        <pc:picChg chg="add mod">
          <ac:chgData name="Aizhan Kassymova" userId="116eda05-19b7-4ab1-b111-75ad639c04ed" providerId="ADAL" clId="{BB9C37DA-3D22-0143-9B31-D43ADA6E5F43}" dt="2022-10-11T07:59:17.553" v="1500" actId="14100"/>
          <ac:picMkLst>
            <pc:docMk/>
            <pc:sldMk cId="3762049791" sldId="1232"/>
            <ac:picMk id="6" creationId="{EEEB2328-78B9-035D-92C8-A70927B558C5}"/>
          </ac:picMkLst>
        </pc:picChg>
      </pc:sldChg>
      <pc:sldChg chg="addSp delSp modSp new mod">
        <pc:chgData name="Aizhan Kassymova" userId="116eda05-19b7-4ab1-b111-75ad639c04ed" providerId="ADAL" clId="{BB9C37DA-3D22-0143-9B31-D43ADA6E5F43}" dt="2022-10-11T13:13:40.292" v="1773" actId="1076"/>
        <pc:sldMkLst>
          <pc:docMk/>
          <pc:sldMk cId="4212975422" sldId="1233"/>
        </pc:sldMkLst>
        <pc:spChg chg="add del mod">
          <ac:chgData name="Aizhan Kassymova" userId="116eda05-19b7-4ab1-b111-75ad639c04ed" providerId="ADAL" clId="{BB9C37DA-3D22-0143-9B31-D43ADA6E5F43}" dt="2022-10-11T13:13:40.292" v="1773" actId="1076"/>
          <ac:spMkLst>
            <pc:docMk/>
            <pc:sldMk cId="4212975422" sldId="1233"/>
            <ac:spMk id="2" creationId="{D39748EB-1E8A-8888-517F-B847B7CA6416}"/>
          </ac:spMkLst>
        </pc:spChg>
        <pc:spChg chg="del">
          <ac:chgData name="Aizhan Kassymova" userId="116eda05-19b7-4ab1-b111-75ad639c04ed" providerId="ADAL" clId="{BB9C37DA-3D22-0143-9B31-D43ADA6E5F43}" dt="2022-10-11T13:13:36.784" v="1772" actId="478"/>
          <ac:spMkLst>
            <pc:docMk/>
            <pc:sldMk cId="4212975422" sldId="1233"/>
            <ac:spMk id="3" creationId="{18343C53-13D7-1205-B63F-4EBCEEBAE738}"/>
          </ac:spMkLst>
        </pc:spChg>
        <pc:spChg chg="add del mod">
          <ac:chgData name="Aizhan Kassymova" userId="116eda05-19b7-4ab1-b111-75ad639c04ed" providerId="ADAL" clId="{BB9C37DA-3D22-0143-9B31-D43ADA6E5F43}" dt="2022-10-11T13:13:34.622" v="1771" actId="478"/>
          <ac:spMkLst>
            <pc:docMk/>
            <pc:sldMk cId="4212975422" sldId="1233"/>
            <ac:spMk id="5" creationId="{318521D0-BA7F-B039-BD1D-C40C6DC888C2}"/>
          </ac:spMkLst>
        </pc:spChg>
      </pc:sldChg>
      <pc:sldChg chg="delSp modSp new del mod">
        <pc:chgData name="Aizhan Kassymova" userId="116eda05-19b7-4ab1-b111-75ad639c04ed" providerId="ADAL" clId="{BB9C37DA-3D22-0143-9B31-D43ADA6E5F43}" dt="2022-10-15T16:41:11.309" v="5506" actId="2696"/>
        <pc:sldMkLst>
          <pc:docMk/>
          <pc:sldMk cId="4259384539" sldId="1234"/>
        </pc:sldMkLst>
        <pc:spChg chg="mod">
          <ac:chgData name="Aizhan Kassymova" userId="116eda05-19b7-4ab1-b111-75ad639c04ed" providerId="ADAL" clId="{BB9C37DA-3D22-0143-9B31-D43ADA6E5F43}" dt="2022-10-11T13:14:05.660" v="1784" actId="1076"/>
          <ac:spMkLst>
            <pc:docMk/>
            <pc:sldMk cId="4259384539" sldId="1234"/>
            <ac:spMk id="2" creationId="{2BB50832-FA68-9760-C684-B92C15299AF4}"/>
          </ac:spMkLst>
        </pc:spChg>
        <pc:spChg chg="del">
          <ac:chgData name="Aizhan Kassymova" userId="116eda05-19b7-4ab1-b111-75ad639c04ed" providerId="ADAL" clId="{BB9C37DA-3D22-0143-9B31-D43ADA6E5F43}" dt="2022-10-11T13:14:00.203" v="1782" actId="478"/>
          <ac:spMkLst>
            <pc:docMk/>
            <pc:sldMk cId="4259384539" sldId="1234"/>
            <ac:spMk id="3" creationId="{69946E43-904E-7AE1-5B06-B9FF1E4C080A}"/>
          </ac:spMkLst>
        </pc:spChg>
        <pc:spChg chg="del">
          <ac:chgData name="Aizhan Kassymova" userId="116eda05-19b7-4ab1-b111-75ad639c04ed" providerId="ADAL" clId="{BB9C37DA-3D22-0143-9B31-D43ADA6E5F43}" dt="2022-10-11T13:14:02.395" v="1783" actId="478"/>
          <ac:spMkLst>
            <pc:docMk/>
            <pc:sldMk cId="4259384539" sldId="1234"/>
            <ac:spMk id="4" creationId="{38BBAC99-640B-A628-94FB-B25EF8578685}"/>
          </ac:spMkLst>
        </pc:spChg>
      </pc:sldChg>
      <pc:sldChg chg="addSp delSp modSp new del mod">
        <pc:chgData name="Aizhan Kassymova" userId="116eda05-19b7-4ab1-b111-75ad639c04ed" providerId="ADAL" clId="{BB9C37DA-3D22-0143-9B31-D43ADA6E5F43}" dt="2022-10-15T16:41:12.844" v="5507" actId="2696"/>
        <pc:sldMkLst>
          <pc:docMk/>
          <pc:sldMk cId="703244381" sldId="1235"/>
        </pc:sldMkLst>
        <pc:spChg chg="mod">
          <ac:chgData name="Aizhan Kassymova" userId="116eda05-19b7-4ab1-b111-75ad639c04ed" providerId="ADAL" clId="{BB9C37DA-3D22-0143-9B31-D43ADA6E5F43}" dt="2022-10-11T13:14:33.866" v="1791" actId="255"/>
          <ac:spMkLst>
            <pc:docMk/>
            <pc:sldMk cId="703244381" sldId="1235"/>
            <ac:spMk id="2" creationId="{6B5BB66D-5493-43B4-7533-45477F5734BE}"/>
          </ac:spMkLst>
        </pc:spChg>
        <pc:spChg chg="del">
          <ac:chgData name="Aizhan Kassymova" userId="116eda05-19b7-4ab1-b111-75ad639c04ed" providerId="ADAL" clId="{BB9C37DA-3D22-0143-9B31-D43ADA6E5F43}" dt="2022-10-11T13:14:54.896" v="1792"/>
          <ac:spMkLst>
            <pc:docMk/>
            <pc:sldMk cId="703244381" sldId="1235"/>
            <ac:spMk id="3" creationId="{88EC695F-94A9-40C7-3AEC-E5819F07B448}"/>
          </ac:spMkLst>
        </pc:spChg>
        <pc:spChg chg="del">
          <ac:chgData name="Aizhan Kassymova" userId="116eda05-19b7-4ab1-b111-75ad639c04ed" providerId="ADAL" clId="{BB9C37DA-3D22-0143-9B31-D43ADA6E5F43}" dt="2022-10-11T13:14:57.028" v="1793" actId="478"/>
          <ac:spMkLst>
            <pc:docMk/>
            <pc:sldMk cId="703244381" sldId="1235"/>
            <ac:spMk id="4" creationId="{A6FE3E95-2573-1265-D53C-B66D00E982E7}"/>
          </ac:spMkLst>
        </pc:spChg>
        <pc:picChg chg="add mod">
          <ac:chgData name="Aizhan Kassymova" userId="116eda05-19b7-4ab1-b111-75ad639c04ed" providerId="ADAL" clId="{BB9C37DA-3D22-0143-9B31-D43ADA6E5F43}" dt="2022-10-11T13:15:05.051" v="1797" actId="14100"/>
          <ac:picMkLst>
            <pc:docMk/>
            <pc:sldMk cId="703244381" sldId="1235"/>
            <ac:picMk id="6" creationId="{AFC7359C-FABC-A875-C56C-0FBEF1C7939E}"/>
          </ac:picMkLst>
        </pc:picChg>
      </pc:sldChg>
      <pc:sldChg chg="modSp new del mod">
        <pc:chgData name="Aizhan Kassymova" userId="116eda05-19b7-4ab1-b111-75ad639c04ed" providerId="ADAL" clId="{BB9C37DA-3D22-0143-9B31-D43ADA6E5F43}" dt="2022-10-15T16:41:13.644" v="5508" actId="2696"/>
        <pc:sldMkLst>
          <pc:docMk/>
          <pc:sldMk cId="2711914605" sldId="1236"/>
        </pc:sldMkLst>
        <pc:spChg chg="mod">
          <ac:chgData name="Aizhan Kassymova" userId="116eda05-19b7-4ab1-b111-75ad639c04ed" providerId="ADAL" clId="{BB9C37DA-3D22-0143-9B31-D43ADA6E5F43}" dt="2022-10-11T13:15:21.681" v="1800"/>
          <ac:spMkLst>
            <pc:docMk/>
            <pc:sldMk cId="2711914605" sldId="1236"/>
            <ac:spMk id="2" creationId="{F6FC33F9-7159-6C82-99BB-82DC907F88EA}"/>
          </ac:spMkLst>
        </pc:spChg>
      </pc:sldChg>
      <pc:sldChg chg="addSp delSp modSp new mod modNotesTx">
        <pc:chgData name="Aizhan Kassymova" userId="116eda05-19b7-4ab1-b111-75ad639c04ed" providerId="ADAL" clId="{BB9C37DA-3D22-0143-9B31-D43ADA6E5F43}" dt="2022-10-15T17:54:42.009" v="7846" actId="20577"/>
        <pc:sldMkLst>
          <pc:docMk/>
          <pc:sldMk cId="3207754377" sldId="1237"/>
        </pc:sldMkLst>
        <pc:spChg chg="mod">
          <ac:chgData name="Aizhan Kassymova" userId="116eda05-19b7-4ab1-b111-75ad639c04ed" providerId="ADAL" clId="{BB9C37DA-3D22-0143-9B31-D43ADA6E5F43}" dt="2022-10-11T13:24:57.090" v="2180" actId="1076"/>
          <ac:spMkLst>
            <pc:docMk/>
            <pc:sldMk cId="3207754377" sldId="1237"/>
            <ac:spMk id="2" creationId="{09858161-E48D-4F4D-58EE-AAA5FF645C2B}"/>
          </ac:spMkLst>
        </pc:spChg>
        <pc:spChg chg="del">
          <ac:chgData name="Aizhan Kassymova" userId="116eda05-19b7-4ab1-b111-75ad639c04ed" providerId="ADAL" clId="{BB9C37DA-3D22-0143-9B31-D43ADA6E5F43}" dt="2022-10-11T13:24:37.013" v="2175" actId="478"/>
          <ac:spMkLst>
            <pc:docMk/>
            <pc:sldMk cId="3207754377" sldId="1237"/>
            <ac:spMk id="3" creationId="{9BC41D16-573D-C22C-CF1F-2595601C0AF0}"/>
          </ac:spMkLst>
        </pc:spChg>
        <pc:spChg chg="add mod">
          <ac:chgData name="Aizhan Kassymova" userId="116eda05-19b7-4ab1-b111-75ad639c04ed" providerId="ADAL" clId="{BB9C37DA-3D22-0143-9B31-D43ADA6E5F43}" dt="2022-10-11T13:35:49.383" v="2529"/>
          <ac:spMkLst>
            <pc:docMk/>
            <pc:sldMk cId="3207754377" sldId="1237"/>
            <ac:spMk id="5" creationId="{2E4DE9C7-8FB8-0DC2-D926-DF35F0B082F9}"/>
          </ac:spMkLst>
        </pc:spChg>
        <pc:picChg chg="add mod">
          <ac:chgData name="Aizhan Kassymova" userId="116eda05-19b7-4ab1-b111-75ad639c04ed" providerId="ADAL" clId="{BB9C37DA-3D22-0143-9B31-D43ADA6E5F43}" dt="2022-10-11T13:25:07.943" v="2184" actId="1076"/>
          <ac:picMkLst>
            <pc:docMk/>
            <pc:sldMk cId="3207754377" sldId="1237"/>
            <ac:picMk id="4" creationId="{743B99BE-FF8E-D337-A9B5-A7A7FA07CF4D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5T18:01:34.252" v="7865" actId="20577"/>
        <pc:sldMkLst>
          <pc:docMk/>
          <pc:sldMk cId="861285517" sldId="1238"/>
        </pc:sldMkLst>
        <pc:spChg chg="mod">
          <ac:chgData name="Aizhan Kassymova" userId="116eda05-19b7-4ab1-b111-75ad639c04ed" providerId="ADAL" clId="{BB9C37DA-3D22-0143-9B31-D43ADA6E5F43}" dt="2022-10-11T13:27:04.341" v="2198" actId="962"/>
          <ac:spMkLst>
            <pc:docMk/>
            <pc:sldMk cId="861285517" sldId="1238"/>
            <ac:spMk id="2" creationId="{8275558D-30B0-6BAF-E181-866A3E54EA81}"/>
          </ac:spMkLst>
        </pc:spChg>
        <pc:spChg chg="del">
          <ac:chgData name="Aizhan Kassymova" userId="116eda05-19b7-4ab1-b111-75ad639c04ed" providerId="ADAL" clId="{BB9C37DA-3D22-0143-9B31-D43ADA6E5F43}" dt="2022-10-11T13:26:20.044" v="2190"/>
          <ac:spMkLst>
            <pc:docMk/>
            <pc:sldMk cId="861285517" sldId="1238"/>
            <ac:spMk id="3" creationId="{6B3BCE2E-E5C5-818E-5066-B0E54818EEC1}"/>
          </ac:spMkLst>
        </pc:spChg>
        <pc:spChg chg="add mod">
          <ac:chgData name="Aizhan Kassymova" userId="116eda05-19b7-4ab1-b111-75ad639c04ed" providerId="ADAL" clId="{BB9C37DA-3D22-0143-9B31-D43ADA6E5F43}" dt="2022-10-11T13:35:52.073" v="2530"/>
          <ac:spMkLst>
            <pc:docMk/>
            <pc:sldMk cId="861285517" sldId="1238"/>
            <ac:spMk id="6" creationId="{734FC5FE-BB00-F217-79BD-4E03C5569244}"/>
          </ac:spMkLst>
        </pc:spChg>
        <pc:picChg chg="add mod">
          <ac:chgData name="Aizhan Kassymova" userId="116eda05-19b7-4ab1-b111-75ad639c04ed" providerId="ADAL" clId="{BB9C37DA-3D22-0143-9B31-D43ADA6E5F43}" dt="2022-10-11T13:27:10.938" v="2200" actId="1076"/>
          <ac:picMkLst>
            <pc:docMk/>
            <pc:sldMk cId="861285517" sldId="1238"/>
            <ac:picMk id="5" creationId="{17E2F24D-D13E-E5BC-F4FC-89D2D69DD9C9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5T17:57:17.699" v="7854"/>
        <pc:sldMkLst>
          <pc:docMk/>
          <pc:sldMk cId="1004598769" sldId="1239"/>
        </pc:sldMkLst>
        <pc:spChg chg="mod">
          <ac:chgData name="Aizhan Kassymova" userId="116eda05-19b7-4ab1-b111-75ad639c04ed" providerId="ADAL" clId="{BB9C37DA-3D22-0143-9B31-D43ADA6E5F43}" dt="2022-10-11T13:27:17.609" v="2202" actId="1076"/>
          <ac:spMkLst>
            <pc:docMk/>
            <pc:sldMk cId="1004598769" sldId="1239"/>
            <ac:spMk id="2" creationId="{FBA4D9E0-3D6D-F5B5-011F-0612BE2DDD89}"/>
          </ac:spMkLst>
        </pc:spChg>
        <pc:spChg chg="del">
          <ac:chgData name="Aizhan Kassymova" userId="116eda05-19b7-4ab1-b111-75ad639c04ed" providerId="ADAL" clId="{BB9C37DA-3D22-0143-9B31-D43ADA6E5F43}" dt="2022-10-11T13:26:58.485" v="2196"/>
          <ac:spMkLst>
            <pc:docMk/>
            <pc:sldMk cId="1004598769" sldId="1239"/>
            <ac:spMk id="3" creationId="{3EFB0D36-89E3-5AE2-CEED-BCBE13ACC8B2}"/>
          </ac:spMkLst>
        </pc:spChg>
        <pc:spChg chg="add mod">
          <ac:chgData name="Aizhan Kassymova" userId="116eda05-19b7-4ab1-b111-75ad639c04ed" providerId="ADAL" clId="{BB9C37DA-3D22-0143-9B31-D43ADA6E5F43}" dt="2022-10-11T13:35:57.124" v="2531"/>
          <ac:spMkLst>
            <pc:docMk/>
            <pc:sldMk cId="1004598769" sldId="1239"/>
            <ac:spMk id="6" creationId="{E4478B6B-9EB3-8200-4641-468165986EBC}"/>
          </ac:spMkLst>
        </pc:spChg>
        <pc:picChg chg="add mod">
          <ac:chgData name="Aizhan Kassymova" userId="116eda05-19b7-4ab1-b111-75ad639c04ed" providerId="ADAL" clId="{BB9C37DA-3D22-0143-9B31-D43ADA6E5F43}" dt="2022-10-11T13:27:22.716" v="2205" actId="14100"/>
          <ac:picMkLst>
            <pc:docMk/>
            <pc:sldMk cId="1004598769" sldId="1239"/>
            <ac:picMk id="5" creationId="{9B7ABDEF-CF02-DB69-42F1-C70771FBB446}"/>
          </ac:picMkLst>
        </pc:picChg>
      </pc:sldChg>
      <pc:sldChg chg="delSp modSp new mod modNotesTx">
        <pc:chgData name="Aizhan Kassymova" userId="116eda05-19b7-4ab1-b111-75ad639c04ed" providerId="ADAL" clId="{BB9C37DA-3D22-0143-9B31-D43ADA6E5F43}" dt="2022-10-15T17:31:09.773" v="7690" actId="20577"/>
        <pc:sldMkLst>
          <pc:docMk/>
          <pc:sldMk cId="803656281" sldId="1240"/>
        </pc:sldMkLst>
        <pc:spChg chg="mod">
          <ac:chgData name="Aizhan Kassymova" userId="116eda05-19b7-4ab1-b111-75ad639c04ed" providerId="ADAL" clId="{BB9C37DA-3D22-0143-9B31-D43ADA6E5F43}" dt="2022-10-15T16:41:53.124" v="5518" actId="1076"/>
          <ac:spMkLst>
            <pc:docMk/>
            <pc:sldMk cId="803656281" sldId="1240"/>
            <ac:spMk id="2" creationId="{F8F30102-00EF-79DA-6152-3E0829C7DDFD}"/>
          </ac:spMkLst>
        </pc:spChg>
        <pc:spChg chg="del">
          <ac:chgData name="Aizhan Kassymova" userId="116eda05-19b7-4ab1-b111-75ad639c04ed" providerId="ADAL" clId="{BB9C37DA-3D22-0143-9B31-D43ADA6E5F43}" dt="2022-10-15T16:41:48.619" v="5516" actId="478"/>
          <ac:spMkLst>
            <pc:docMk/>
            <pc:sldMk cId="803656281" sldId="1240"/>
            <ac:spMk id="3" creationId="{CEA4E3B7-67D1-E1B9-91F7-B5532061EFFC}"/>
          </ac:spMkLst>
        </pc:spChg>
        <pc:spChg chg="del">
          <ac:chgData name="Aizhan Kassymova" userId="116eda05-19b7-4ab1-b111-75ad639c04ed" providerId="ADAL" clId="{BB9C37DA-3D22-0143-9B31-D43ADA6E5F43}" dt="2022-10-15T16:41:50.399" v="5517" actId="478"/>
          <ac:spMkLst>
            <pc:docMk/>
            <pc:sldMk cId="803656281" sldId="1240"/>
            <ac:spMk id="4" creationId="{6521331F-6AC4-3C4F-4869-33167907DC90}"/>
          </ac:spMkLst>
        </pc:spChg>
      </pc:sldChg>
      <pc:sldChg chg="addSp delSp modSp new mod">
        <pc:chgData name="Aizhan Kassymova" userId="116eda05-19b7-4ab1-b111-75ad639c04ed" providerId="ADAL" clId="{BB9C37DA-3D22-0143-9B31-D43ADA6E5F43}" dt="2022-10-15T17:05:33.523" v="6988" actId="1076"/>
        <pc:sldMkLst>
          <pc:docMk/>
          <pc:sldMk cId="1754187547" sldId="1241"/>
        </pc:sldMkLst>
        <pc:spChg chg="mod">
          <ac:chgData name="Aizhan Kassymova" userId="116eda05-19b7-4ab1-b111-75ad639c04ed" providerId="ADAL" clId="{BB9C37DA-3D22-0143-9B31-D43ADA6E5F43}" dt="2022-10-15T17:05:16.535" v="6982" actId="1035"/>
          <ac:spMkLst>
            <pc:docMk/>
            <pc:sldMk cId="1754187547" sldId="1241"/>
            <ac:spMk id="2" creationId="{4A0EA69A-BE58-7A80-2985-259340EE53B9}"/>
          </ac:spMkLst>
        </pc:spChg>
        <pc:spChg chg="del">
          <ac:chgData name="Aizhan Kassymova" userId="116eda05-19b7-4ab1-b111-75ad639c04ed" providerId="ADAL" clId="{BB9C37DA-3D22-0143-9B31-D43ADA6E5F43}" dt="2022-10-15T17:04:54.011" v="6955" actId="478"/>
          <ac:spMkLst>
            <pc:docMk/>
            <pc:sldMk cId="1754187547" sldId="1241"/>
            <ac:spMk id="3" creationId="{AD4AE928-84E1-9859-9145-53193815F4E9}"/>
          </ac:spMkLst>
        </pc:spChg>
        <pc:spChg chg="add mod">
          <ac:chgData name="Aizhan Kassymova" userId="116eda05-19b7-4ab1-b111-75ad639c04ed" providerId="ADAL" clId="{BB9C37DA-3D22-0143-9B31-D43ADA6E5F43}" dt="2022-10-15T17:05:01.333" v="6958"/>
          <ac:spMkLst>
            <pc:docMk/>
            <pc:sldMk cId="1754187547" sldId="1241"/>
            <ac:spMk id="5" creationId="{BBE31CFF-64CC-904E-B9BC-81261F12EDFF}"/>
          </ac:spMkLst>
        </pc:spChg>
        <pc:picChg chg="add mod">
          <ac:chgData name="Aizhan Kassymova" userId="116eda05-19b7-4ab1-b111-75ad639c04ed" providerId="ADAL" clId="{BB9C37DA-3D22-0143-9B31-D43ADA6E5F43}" dt="2022-10-15T17:05:33.523" v="6988" actId="1076"/>
          <ac:picMkLst>
            <pc:docMk/>
            <pc:sldMk cId="1754187547" sldId="1241"/>
            <ac:picMk id="4" creationId="{C73D0FEC-F324-8B49-8A90-4A4B74FBECD0}"/>
          </ac:picMkLst>
        </pc:picChg>
      </pc:sldChg>
      <pc:sldChg chg="new del">
        <pc:chgData name="Aizhan Kassymova" userId="116eda05-19b7-4ab1-b111-75ad639c04ed" providerId="ADAL" clId="{BB9C37DA-3D22-0143-9B31-D43ADA6E5F43}" dt="2022-10-15T16:43:32.420" v="5521" actId="2696"/>
        <pc:sldMkLst>
          <pc:docMk/>
          <pc:sldMk cId="2997165363" sldId="1241"/>
        </pc:sldMkLst>
      </pc:sldChg>
      <pc:sldChg chg="addSp delSp modSp new mod">
        <pc:chgData name="Aizhan Kassymova" userId="116eda05-19b7-4ab1-b111-75ad639c04ed" providerId="ADAL" clId="{BB9C37DA-3D22-0143-9B31-D43ADA6E5F43}" dt="2022-10-15T17:14:13.100" v="7296" actId="732"/>
        <pc:sldMkLst>
          <pc:docMk/>
          <pc:sldMk cId="1794469180" sldId="1242"/>
        </pc:sldMkLst>
        <pc:spChg chg="mod">
          <ac:chgData name="Aizhan Kassymova" userId="116eda05-19b7-4ab1-b111-75ad639c04ed" providerId="ADAL" clId="{BB9C37DA-3D22-0143-9B31-D43ADA6E5F43}" dt="2022-10-15T17:13:48.933" v="7290" actId="1076"/>
          <ac:spMkLst>
            <pc:docMk/>
            <pc:sldMk cId="1794469180" sldId="1242"/>
            <ac:spMk id="2" creationId="{AAEE68BA-9439-C72F-9F5C-AEBF810DD1A3}"/>
          </ac:spMkLst>
        </pc:spChg>
        <pc:spChg chg="del">
          <ac:chgData name="Aizhan Kassymova" userId="116eda05-19b7-4ab1-b111-75ad639c04ed" providerId="ADAL" clId="{BB9C37DA-3D22-0143-9B31-D43ADA6E5F43}" dt="2022-10-15T17:13:28.871" v="7286" actId="478"/>
          <ac:spMkLst>
            <pc:docMk/>
            <pc:sldMk cId="1794469180" sldId="1242"/>
            <ac:spMk id="3" creationId="{4369A6C5-AB97-EC86-15EE-C8D5473C3D41}"/>
          </ac:spMkLst>
        </pc:spChg>
        <pc:spChg chg="add mod">
          <ac:chgData name="Aizhan Kassymova" userId="116eda05-19b7-4ab1-b111-75ad639c04ed" providerId="ADAL" clId="{BB9C37DA-3D22-0143-9B31-D43ADA6E5F43}" dt="2022-10-15T17:14:05.346" v="7295"/>
          <ac:spMkLst>
            <pc:docMk/>
            <pc:sldMk cId="1794469180" sldId="1242"/>
            <ac:spMk id="5" creationId="{D00EBF26-984C-8A6C-ACF0-2C4B2B35062B}"/>
          </ac:spMkLst>
        </pc:spChg>
        <pc:picChg chg="add mod modCrop">
          <ac:chgData name="Aizhan Kassymova" userId="116eda05-19b7-4ab1-b111-75ad639c04ed" providerId="ADAL" clId="{BB9C37DA-3D22-0143-9B31-D43ADA6E5F43}" dt="2022-10-15T17:14:13.100" v="7296" actId="732"/>
          <ac:picMkLst>
            <pc:docMk/>
            <pc:sldMk cId="1794469180" sldId="1242"/>
            <ac:picMk id="4" creationId="{FF52C1D6-6739-0C6C-6976-26215D986D5B}"/>
          </ac:picMkLst>
        </pc:picChg>
      </pc:sldChg>
      <pc:sldMasterChg chg="del delSldLayout">
        <pc:chgData name="Aizhan Kassymova" userId="116eda05-19b7-4ab1-b111-75ad639c04ed" providerId="ADAL" clId="{BB9C37DA-3D22-0143-9B31-D43ADA6E5F43}" dt="2022-10-11T07:06:25.602" v="32" actId="2696"/>
        <pc:sldMasterMkLst>
          <pc:docMk/>
          <pc:sldMasterMk cId="2775165307" sldId="2147483665"/>
        </pc:sldMasterMkLst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33936558" sldId="2147483666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1878446113" sldId="2147483667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1273958200" sldId="2147483668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3762131626" sldId="2147483669"/>
          </pc:sldLayoutMkLst>
        </pc:sldLayoutChg>
      </pc:sldMasterChg>
    </pc:docChg>
  </pc:docChgLst>
  <pc:docChgLst>
    <pc:chgData name="Aizhan Kassymova" userId="116eda05-19b7-4ab1-b111-75ad639c04ed" providerId="ADAL" clId="{FFCE49F3-5F8D-2B4B-8D18-7A400D8CA18F}"/>
    <pc:docChg chg="undo custSel addSld delSld modSld sldOrd">
      <pc:chgData name="Aizhan Kassymova" userId="116eda05-19b7-4ab1-b111-75ad639c04ed" providerId="ADAL" clId="{FFCE49F3-5F8D-2B4B-8D18-7A400D8CA18F}" dt="2022-07-16T07:35:02.636" v="3048" actId="20577"/>
      <pc:docMkLst>
        <pc:docMk/>
      </pc:docMkLst>
      <pc:sldChg chg="modSp mod">
        <pc:chgData name="Aizhan Kassymova" userId="116eda05-19b7-4ab1-b111-75ad639c04ed" providerId="ADAL" clId="{FFCE49F3-5F8D-2B4B-8D18-7A400D8CA18F}" dt="2022-07-16T07:24:43.019" v="3002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FFCE49F3-5F8D-2B4B-8D18-7A400D8CA18F}" dt="2022-07-16T07:24:43.019" v="3002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Sp modSp add mod ord delAnim modNotesTx">
        <pc:chgData name="Aizhan Kassymova" userId="116eda05-19b7-4ab1-b111-75ad639c04ed" providerId="ADAL" clId="{FFCE49F3-5F8D-2B4B-8D18-7A400D8CA18F}" dt="2022-07-16T07:35:02.636" v="3048" actId="20577"/>
        <pc:sldMkLst>
          <pc:docMk/>
          <pc:sldMk cId="3878279891" sldId="415"/>
        </pc:sldMkLst>
        <pc:spChg chg="mod">
          <ac:chgData name="Aizhan Kassymova" userId="116eda05-19b7-4ab1-b111-75ad639c04ed" providerId="ADAL" clId="{FFCE49F3-5F8D-2B4B-8D18-7A400D8CA18F}" dt="2022-07-16T07:34:35.161" v="3046" actId="20577"/>
          <ac:spMkLst>
            <pc:docMk/>
            <pc:sldMk cId="3878279891" sldId="415"/>
            <ac:spMk id="2" creationId="{00000000-0000-0000-0000-000000000000}"/>
          </ac:spMkLst>
        </pc:spChg>
        <pc:picChg chg="del">
          <ac:chgData name="Aizhan Kassymova" userId="116eda05-19b7-4ab1-b111-75ad639c04ed" providerId="ADAL" clId="{FFCE49F3-5F8D-2B4B-8D18-7A400D8CA18F}" dt="2022-07-16T07:31:13.878" v="3013" actId="478"/>
          <ac:picMkLst>
            <pc:docMk/>
            <pc:sldMk cId="3878279891" sldId="415"/>
            <ac:picMk id="3" creationId="{7117D16D-B473-4EC7-B6AF-6681991D8ED7}"/>
          </ac:picMkLst>
        </pc:picChg>
        <pc:picChg chg="del">
          <ac:chgData name="Aizhan Kassymova" userId="116eda05-19b7-4ab1-b111-75ad639c04ed" providerId="ADAL" clId="{FFCE49F3-5F8D-2B4B-8D18-7A400D8CA18F}" dt="2022-07-16T07:31:08.144" v="3011" actId="478"/>
          <ac:picMkLst>
            <pc:docMk/>
            <pc:sldMk cId="3878279891" sldId="415"/>
            <ac:picMk id="4" creationId="{00000000-0000-0000-0000-000000000000}"/>
          </ac:picMkLst>
        </pc:picChg>
        <pc:picChg chg="mod">
          <ac:chgData name="Aizhan Kassymova" userId="116eda05-19b7-4ab1-b111-75ad639c04ed" providerId="ADAL" clId="{FFCE49F3-5F8D-2B4B-8D18-7A400D8CA18F}" dt="2022-07-16T07:31:19.282" v="3014" actId="1076"/>
          <ac:picMkLst>
            <pc:docMk/>
            <pc:sldMk cId="3878279891" sldId="415"/>
            <ac:picMk id="5" creationId="{00000000-0000-0000-0000-000000000000}"/>
          </ac:picMkLst>
        </pc:picChg>
      </pc:sldChg>
      <pc:sldChg chg="modNotesTx">
        <pc:chgData name="Aizhan Kassymova" userId="116eda05-19b7-4ab1-b111-75ad639c04ed" providerId="ADAL" clId="{FFCE49F3-5F8D-2B4B-8D18-7A400D8CA18F}" dt="2022-07-16T07:23:45.385" v="2950" actId="20577"/>
        <pc:sldMkLst>
          <pc:docMk/>
          <pc:sldMk cId="692421666" sldId="962"/>
        </pc:sldMkLst>
      </pc:sldChg>
      <pc:sldChg chg="modSp mod">
        <pc:chgData name="Aizhan Kassymova" userId="116eda05-19b7-4ab1-b111-75ad639c04ed" providerId="ADAL" clId="{FFCE49F3-5F8D-2B4B-8D18-7A400D8CA18F}" dt="2022-07-16T07:24:27.577" v="300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FCE49F3-5F8D-2B4B-8D18-7A400D8CA18F}" dt="2022-07-16T07:24:27.577" v="300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mod modNotesTx">
        <pc:chgData name="Aizhan Kassymova" userId="116eda05-19b7-4ab1-b111-75ad639c04ed" providerId="ADAL" clId="{FFCE49F3-5F8D-2B4B-8D18-7A400D8CA18F}" dt="2022-07-16T05:46:10.714" v="2808" actId="1076"/>
        <pc:sldMkLst>
          <pc:docMk/>
          <pc:sldMk cId="4011593193" sldId="1005"/>
        </pc:sldMkLst>
        <pc:spChg chg="mod">
          <ac:chgData name="Aizhan Kassymova" userId="116eda05-19b7-4ab1-b111-75ad639c04ed" providerId="ADAL" clId="{FFCE49F3-5F8D-2B4B-8D18-7A400D8CA18F}" dt="2022-07-16T05:37:36.514" v="2511" actId="20577"/>
          <ac:spMkLst>
            <pc:docMk/>
            <pc:sldMk cId="4011593193" sldId="1005"/>
            <ac:spMk id="2" creationId="{3B8CD900-19EC-824C-BF74-AADFBF5A172E}"/>
          </ac:spMkLst>
        </pc:spChg>
        <pc:spChg chg="del">
          <ac:chgData name="Aizhan Kassymova" userId="116eda05-19b7-4ab1-b111-75ad639c04ed" providerId="ADAL" clId="{FFCE49F3-5F8D-2B4B-8D18-7A400D8CA18F}" dt="2022-07-15T18:04:00.089" v="512" actId="478"/>
          <ac:spMkLst>
            <pc:docMk/>
            <pc:sldMk cId="4011593193" sldId="1005"/>
            <ac:spMk id="137" creationId="{E70AE3D5-912C-A246-BEFD-E695C530DB2E}"/>
          </ac:spMkLst>
        </pc:spChg>
        <pc:spChg chg="add mod">
          <ac:chgData name="Aizhan Kassymova" userId="116eda05-19b7-4ab1-b111-75ad639c04ed" providerId="ADAL" clId="{FFCE49F3-5F8D-2B4B-8D18-7A400D8CA18F}" dt="2022-07-15T18:04:00.578" v="513"/>
          <ac:spMkLst>
            <pc:docMk/>
            <pc:sldMk cId="4011593193" sldId="1005"/>
            <ac:spMk id="138" creationId="{6BD8BDAD-DE9A-2307-5C3F-33EA4A6793CE}"/>
          </ac:spMkLst>
        </pc:spChg>
        <pc:spChg chg="add mod">
          <ac:chgData name="Aizhan Kassymova" userId="116eda05-19b7-4ab1-b111-75ad639c04ed" providerId="ADAL" clId="{FFCE49F3-5F8D-2B4B-8D18-7A400D8CA18F}" dt="2022-07-16T05:46:10.714" v="2808" actId="1076"/>
          <ac:spMkLst>
            <pc:docMk/>
            <pc:sldMk cId="4011593193" sldId="1005"/>
            <ac:spMk id="139" creationId="{249F0808-F665-B90B-0A1B-43B6DE4925E9}"/>
          </ac:spMkLst>
        </pc:spChg>
        <pc:spChg chg="mod">
          <ac:chgData name="Aizhan Kassymova" userId="116eda05-19b7-4ab1-b111-75ad639c04ed" providerId="ADAL" clId="{FFCE49F3-5F8D-2B4B-8D18-7A400D8CA18F}" dt="2022-07-16T05:45:08.654" v="2799" actId="14100"/>
          <ac:spMkLst>
            <pc:docMk/>
            <pc:sldMk cId="4011593193" sldId="1005"/>
            <ac:spMk id="144" creationId="{99237050-2EC8-FD44-B771-4FF0EAEABF5E}"/>
          </ac:spMkLst>
        </pc:spChg>
        <pc:spChg chg="del">
          <ac:chgData name="Aizhan Kassymova" userId="116eda05-19b7-4ab1-b111-75ad639c04ed" providerId="ADAL" clId="{FFCE49F3-5F8D-2B4B-8D18-7A400D8CA18F}" dt="2022-07-16T05:45:03.001" v="2798" actId="478"/>
          <ac:spMkLst>
            <pc:docMk/>
            <pc:sldMk cId="4011593193" sldId="1005"/>
            <ac:spMk id="145" creationId="{BA4F849D-1AD2-9F4B-A8A6-5D9737C832B4}"/>
          </ac:spMkLst>
        </pc:spChg>
        <pc:spChg chg="mod">
          <ac:chgData name="Aizhan Kassymova" userId="116eda05-19b7-4ab1-b111-75ad639c04ed" providerId="ADAL" clId="{FFCE49F3-5F8D-2B4B-8D18-7A400D8CA18F}" dt="2022-07-16T05:45:47.861" v="2804" actId="14100"/>
          <ac:spMkLst>
            <pc:docMk/>
            <pc:sldMk cId="4011593193" sldId="1005"/>
            <ac:spMk id="146" creationId="{A3F12762-BE2E-E244-ADD0-3F754C8AA53F}"/>
          </ac:spMkLst>
        </pc:spChg>
        <pc:spChg chg="mod">
          <ac:chgData name="Aizhan Kassymova" userId="116eda05-19b7-4ab1-b111-75ad639c04ed" providerId="ADAL" clId="{FFCE49F3-5F8D-2B4B-8D18-7A400D8CA18F}" dt="2022-07-16T05:45:52.626" v="2805" actId="14100"/>
          <ac:spMkLst>
            <pc:docMk/>
            <pc:sldMk cId="4011593193" sldId="1005"/>
            <ac:spMk id="147" creationId="{D9CB41BB-F2D8-B74D-BA63-C9D69DF8D2F9}"/>
          </ac:spMkLst>
        </pc:spChg>
        <pc:spChg chg="mod">
          <ac:chgData name="Aizhan Kassymova" userId="116eda05-19b7-4ab1-b111-75ad639c04ed" providerId="ADAL" clId="{FFCE49F3-5F8D-2B4B-8D18-7A400D8CA18F}" dt="2022-07-16T05:45:58.700" v="2806" actId="14100"/>
          <ac:spMkLst>
            <pc:docMk/>
            <pc:sldMk cId="4011593193" sldId="1005"/>
            <ac:spMk id="148" creationId="{383571D9-51C3-9042-A891-980960CA3F40}"/>
          </ac:spMkLst>
        </pc:spChg>
        <pc:spChg chg="mod">
          <ac:chgData name="Aizhan Kassymova" userId="116eda05-19b7-4ab1-b111-75ad639c04ed" providerId="ADAL" clId="{FFCE49F3-5F8D-2B4B-8D18-7A400D8CA18F}" dt="2022-07-16T05:46:03.848" v="2807" actId="14100"/>
          <ac:spMkLst>
            <pc:docMk/>
            <pc:sldMk cId="4011593193" sldId="1005"/>
            <ac:spMk id="149" creationId="{C49F8A27-7F5E-A74A-87FC-4C156780CED4}"/>
          </ac:spMkLst>
        </pc:spChg>
        <pc:spChg chg="mod">
          <ac:chgData name="Aizhan Kassymova" userId="116eda05-19b7-4ab1-b111-75ad639c04ed" providerId="ADAL" clId="{FFCE49F3-5F8D-2B4B-8D18-7A400D8CA18F}" dt="2022-07-16T05:44:57.854" v="2797" actId="1076"/>
          <ac:spMkLst>
            <pc:docMk/>
            <pc:sldMk cId="4011593193" sldId="1005"/>
            <ac:spMk id="150" creationId="{7497192E-FD73-AA40-BE80-ABE9A774CC99}"/>
          </ac:spMkLst>
        </pc:spChg>
        <pc:spChg chg="mod">
          <ac:chgData name="Aizhan Kassymova" userId="116eda05-19b7-4ab1-b111-75ad639c04ed" providerId="ADAL" clId="{FFCE49F3-5F8D-2B4B-8D18-7A400D8CA18F}" dt="2022-07-16T05:40:09.902" v="2589" actId="1076"/>
          <ac:spMkLst>
            <pc:docMk/>
            <pc:sldMk cId="4011593193" sldId="1005"/>
            <ac:spMk id="176" creationId="{D0A7F162-BF56-0D42-AC1A-1EA608D159F4}"/>
          </ac:spMkLst>
        </pc:spChg>
        <pc:spChg chg="mod">
          <ac:chgData name="Aizhan Kassymova" userId="116eda05-19b7-4ab1-b111-75ad639c04ed" providerId="ADAL" clId="{FFCE49F3-5F8D-2B4B-8D18-7A400D8CA18F}" dt="2022-07-16T05:41:43.563" v="2653" actId="14100"/>
          <ac:spMkLst>
            <pc:docMk/>
            <pc:sldMk cId="4011593193" sldId="1005"/>
            <ac:spMk id="177" creationId="{375C2B54-0F8A-624C-B0EA-326ECF0BEBFA}"/>
          </ac:spMkLst>
        </pc:spChg>
        <pc:spChg chg="mod">
          <ac:chgData name="Aizhan Kassymova" userId="116eda05-19b7-4ab1-b111-75ad639c04ed" providerId="ADAL" clId="{FFCE49F3-5F8D-2B4B-8D18-7A400D8CA18F}" dt="2022-07-16T05:41:16.125" v="2650" actId="14100"/>
          <ac:spMkLst>
            <pc:docMk/>
            <pc:sldMk cId="4011593193" sldId="1005"/>
            <ac:spMk id="179" creationId="{7EA1E797-77D1-3E4E-BE7E-ACEB5C9FC9FA}"/>
          </ac:spMkLst>
        </pc:spChg>
        <pc:spChg chg="mod">
          <ac:chgData name="Aizhan Kassymova" userId="116eda05-19b7-4ab1-b111-75ad639c04ed" providerId="ADAL" clId="{FFCE49F3-5F8D-2B4B-8D18-7A400D8CA18F}" dt="2022-07-16T05:43:44.609" v="2723" actId="14100"/>
          <ac:spMkLst>
            <pc:docMk/>
            <pc:sldMk cId="4011593193" sldId="1005"/>
            <ac:spMk id="180" creationId="{06DACFB6-A512-6346-ADF0-044A1E0D8B7E}"/>
          </ac:spMkLst>
        </pc:spChg>
        <pc:spChg chg="mod">
          <ac:chgData name="Aizhan Kassymova" userId="116eda05-19b7-4ab1-b111-75ad639c04ed" providerId="ADAL" clId="{FFCE49F3-5F8D-2B4B-8D18-7A400D8CA18F}" dt="2022-07-16T05:43:32.562" v="2722" actId="255"/>
          <ac:spMkLst>
            <pc:docMk/>
            <pc:sldMk cId="4011593193" sldId="1005"/>
            <ac:spMk id="181" creationId="{955E0381-1B0E-544A-A7DD-37ADCBB63FC5}"/>
          </ac:spMkLst>
        </pc:spChg>
        <pc:spChg chg="mod">
          <ac:chgData name="Aizhan Kassymova" userId="116eda05-19b7-4ab1-b111-75ad639c04ed" providerId="ADAL" clId="{FFCE49F3-5F8D-2B4B-8D18-7A400D8CA18F}" dt="2022-07-16T05:42:07.918" v="2658" actId="14100"/>
          <ac:spMkLst>
            <pc:docMk/>
            <pc:sldMk cId="4011593193" sldId="1005"/>
            <ac:spMk id="182" creationId="{7F5AA9D2-E3F5-C947-8DEE-283B00AD0518}"/>
          </ac:spMkLst>
        </pc:spChg>
        <pc:spChg chg="mod">
          <ac:chgData name="Aizhan Kassymova" userId="116eda05-19b7-4ab1-b111-75ad639c04ed" providerId="ADAL" clId="{FFCE49F3-5F8D-2B4B-8D18-7A400D8CA18F}" dt="2022-07-16T05:42:42.709" v="2674" actId="14100"/>
          <ac:spMkLst>
            <pc:docMk/>
            <pc:sldMk cId="4011593193" sldId="1005"/>
            <ac:spMk id="183" creationId="{D2FB6FCA-C219-0347-A799-A07286AA5FDE}"/>
          </ac:spMkLst>
        </pc:spChg>
        <pc:spChg chg="mod">
          <ac:chgData name="Aizhan Kassymova" userId="116eda05-19b7-4ab1-b111-75ad639c04ed" providerId="ADAL" clId="{FFCE49F3-5F8D-2B4B-8D18-7A400D8CA18F}" dt="2022-07-16T05:41:52.323" v="2655" actId="14100"/>
          <ac:spMkLst>
            <pc:docMk/>
            <pc:sldMk cId="4011593193" sldId="1005"/>
            <ac:spMk id="184" creationId="{5DD86E94-6322-434A-87B3-1B856F1C7FC6}"/>
          </ac:spMkLst>
        </pc:spChg>
        <pc:spChg chg="mod">
          <ac:chgData name="Aizhan Kassymova" userId="116eda05-19b7-4ab1-b111-75ad639c04ed" providerId="ADAL" clId="{FFCE49F3-5F8D-2B4B-8D18-7A400D8CA18F}" dt="2022-07-16T05:40:51.106" v="2637" actId="1076"/>
          <ac:spMkLst>
            <pc:docMk/>
            <pc:sldMk cId="4011593193" sldId="1005"/>
            <ac:spMk id="192" creationId="{0D15D10E-958A-864A-A283-C2AB2D4E8F72}"/>
          </ac:spMkLst>
        </pc:spChg>
        <pc:spChg chg="mod">
          <ac:chgData name="Aizhan Kassymova" userId="116eda05-19b7-4ab1-b111-75ad639c04ed" providerId="ADAL" clId="{FFCE49F3-5F8D-2B4B-8D18-7A400D8CA18F}" dt="2022-07-16T05:40:37.488" v="2629" actId="1076"/>
          <ac:spMkLst>
            <pc:docMk/>
            <pc:sldMk cId="4011593193" sldId="1005"/>
            <ac:spMk id="196" creationId="{0E8F71B9-D739-9B4D-B3C4-4209B53F4740}"/>
          </ac:spMkLst>
        </pc:spChg>
        <pc:spChg chg="mod">
          <ac:chgData name="Aizhan Kassymova" userId="116eda05-19b7-4ab1-b111-75ad639c04ed" providerId="ADAL" clId="{FFCE49F3-5F8D-2B4B-8D18-7A400D8CA18F}" dt="2022-07-16T05:40:16.965" v="2600" actId="1076"/>
          <ac:spMkLst>
            <pc:docMk/>
            <pc:sldMk cId="4011593193" sldId="1005"/>
            <ac:spMk id="197" creationId="{74C41705-B97B-5F4E-BB03-C374DF4919FA}"/>
          </ac:spMkLst>
        </pc:spChg>
        <pc:spChg chg="mod">
          <ac:chgData name="Aizhan Kassymova" userId="116eda05-19b7-4ab1-b111-75ad639c04ed" providerId="ADAL" clId="{FFCE49F3-5F8D-2B4B-8D18-7A400D8CA18F}" dt="2022-07-16T05:44:34.864" v="2772" actId="20577"/>
          <ac:spMkLst>
            <pc:docMk/>
            <pc:sldMk cId="4011593193" sldId="1005"/>
            <ac:spMk id="234" creationId="{1CB4056D-0AB4-094A-9E8C-7C63E13B1C00}"/>
          </ac:spMkLst>
        </pc:spChg>
        <pc:spChg chg="mod">
          <ac:chgData name="Aizhan Kassymova" userId="116eda05-19b7-4ab1-b111-75ad639c04ed" providerId="ADAL" clId="{FFCE49F3-5F8D-2B4B-8D18-7A400D8CA18F}" dt="2022-07-16T05:44:12.199" v="2743" actId="20577"/>
          <ac:spMkLst>
            <pc:docMk/>
            <pc:sldMk cId="4011593193" sldId="1005"/>
            <ac:spMk id="240" creationId="{9BC58A09-0AC8-5F40-B8A7-C0AF48D1DC0E}"/>
          </ac:spMkLst>
        </pc:spChg>
        <pc:spChg chg="mod">
          <ac:chgData name="Aizhan Kassymova" userId="116eda05-19b7-4ab1-b111-75ad639c04ed" providerId="ADAL" clId="{FFCE49F3-5F8D-2B4B-8D18-7A400D8CA18F}" dt="2022-07-16T05:44:44.977" v="2795" actId="20577"/>
          <ac:spMkLst>
            <pc:docMk/>
            <pc:sldMk cId="4011593193" sldId="1005"/>
            <ac:spMk id="274" creationId="{B74B5829-1A8F-AE47-9517-C70C28E5B2D0}"/>
          </ac:spMkLst>
        </pc:spChg>
        <pc:spChg chg="mod">
          <ac:chgData name="Aizhan Kassymova" userId="116eda05-19b7-4ab1-b111-75ad639c04ed" providerId="ADAL" clId="{FFCE49F3-5F8D-2B4B-8D18-7A400D8CA18F}" dt="2022-07-16T05:44:40.143" v="2782" actId="20577"/>
          <ac:spMkLst>
            <pc:docMk/>
            <pc:sldMk cId="4011593193" sldId="1005"/>
            <ac:spMk id="275" creationId="{28AC982F-9E27-1847-9770-EC46EAFE4DFF}"/>
          </ac:spMkLst>
        </pc:spChg>
        <pc:spChg chg="mod">
          <ac:chgData name="Aizhan Kassymova" userId="116eda05-19b7-4ab1-b111-75ad639c04ed" providerId="ADAL" clId="{FFCE49F3-5F8D-2B4B-8D18-7A400D8CA18F}" dt="2022-07-16T05:40:24.125" v="2610" actId="1076"/>
          <ac:spMkLst>
            <pc:docMk/>
            <pc:sldMk cId="4011593193" sldId="1005"/>
            <ac:spMk id="276" creationId="{2A962AD2-9396-3D42-9E36-5C73F53C9104}"/>
          </ac:spMkLst>
        </pc:spChg>
        <pc:spChg chg="mod">
          <ac:chgData name="Aizhan Kassymova" userId="116eda05-19b7-4ab1-b111-75ad639c04ed" providerId="ADAL" clId="{FFCE49F3-5F8D-2B4B-8D18-7A400D8CA18F}" dt="2022-07-16T05:40:47.552" v="2636" actId="1076"/>
          <ac:spMkLst>
            <pc:docMk/>
            <pc:sldMk cId="4011593193" sldId="1005"/>
            <ac:spMk id="290" creationId="{A538246A-59B9-0349-A984-2F7704DBA8CC}"/>
          </ac:spMkLst>
        </pc:spChg>
        <pc:spChg chg="mod">
          <ac:chgData name="Aizhan Kassymova" userId="116eda05-19b7-4ab1-b111-75ad639c04ed" providerId="ADAL" clId="{FFCE49F3-5F8D-2B4B-8D18-7A400D8CA18F}" dt="2022-07-16T05:44:53.163" v="2796" actId="1076"/>
          <ac:spMkLst>
            <pc:docMk/>
            <pc:sldMk cId="4011593193" sldId="1005"/>
            <ac:spMk id="293" creationId="{B678C5E1-8916-9C47-B1F3-E8A3F8BB6DB8}"/>
          </ac:spMkLst>
        </pc:spChg>
        <pc:spChg chg="mod">
          <ac:chgData name="Aizhan Kassymova" userId="116eda05-19b7-4ab1-b111-75ad639c04ed" providerId="ADAL" clId="{FFCE49F3-5F8D-2B4B-8D18-7A400D8CA18F}" dt="2022-07-16T05:41:47.756" v="2654" actId="1076"/>
          <ac:spMkLst>
            <pc:docMk/>
            <pc:sldMk cId="4011593193" sldId="1005"/>
            <ac:spMk id="296" creationId="{24E88B51-BE9B-3C48-9F67-26465B749683}"/>
          </ac:spMkLst>
        </pc:spChg>
        <pc:grpChg chg="mod">
          <ac:chgData name="Aizhan Kassymova" userId="116eda05-19b7-4ab1-b111-75ad639c04ed" providerId="ADAL" clId="{FFCE49F3-5F8D-2B4B-8D18-7A400D8CA18F}" dt="2022-07-16T05:44:53.163" v="2796" actId="1076"/>
          <ac:grpSpMkLst>
            <pc:docMk/>
            <pc:sldMk cId="4011593193" sldId="1005"/>
            <ac:grpSpMk id="291" creationId="{4888665C-41EE-644D-80C5-A5B9017648C6}"/>
          </ac:grpSpMkLst>
        </pc:grpChg>
        <pc:grpChg chg="mod">
          <ac:chgData name="Aizhan Kassymova" userId="116eda05-19b7-4ab1-b111-75ad639c04ed" providerId="ADAL" clId="{FFCE49F3-5F8D-2B4B-8D18-7A400D8CA18F}" dt="2022-07-16T05:41:47.756" v="2654" actId="1076"/>
          <ac:grpSpMkLst>
            <pc:docMk/>
            <pc:sldMk cId="4011593193" sldId="1005"/>
            <ac:grpSpMk id="294" creationId="{3A531A16-240C-9241-94EF-4C9AE4951124}"/>
          </ac:grpSpMkLst>
        </pc:grpChg>
        <pc:picChg chg="mod">
          <ac:chgData name="Aizhan Kassymova" userId="116eda05-19b7-4ab1-b111-75ad639c04ed" providerId="ADAL" clId="{FFCE49F3-5F8D-2B4B-8D18-7A400D8CA18F}" dt="2022-07-16T05:44:53.163" v="2796" actId="1076"/>
          <ac:picMkLst>
            <pc:docMk/>
            <pc:sldMk cId="4011593193" sldId="1005"/>
            <ac:picMk id="292" creationId="{7A9F9E63-740A-7147-A711-8D8238FD97EE}"/>
          </ac:picMkLst>
        </pc:picChg>
        <pc:picChg chg="mod">
          <ac:chgData name="Aizhan Kassymova" userId="116eda05-19b7-4ab1-b111-75ad639c04ed" providerId="ADAL" clId="{FFCE49F3-5F8D-2B4B-8D18-7A400D8CA18F}" dt="2022-07-16T05:41:47.756" v="2654" actId="1076"/>
          <ac:picMkLst>
            <pc:docMk/>
            <pc:sldMk cId="4011593193" sldId="1005"/>
            <ac:picMk id="295" creationId="{1407FE03-3BF1-1D45-8A83-D39E3D03C368}"/>
          </ac:picMkLst>
        </pc:picChg>
      </pc:sldChg>
      <pc:sldChg chg="addSp delSp modSp mod modNotesTx">
        <pc:chgData name="Aizhan Kassymova" userId="116eda05-19b7-4ab1-b111-75ad639c04ed" providerId="ADAL" clId="{FFCE49F3-5F8D-2B4B-8D18-7A400D8CA18F}" dt="2022-07-16T05:36:37.538" v="2471" actId="1076"/>
        <pc:sldMkLst>
          <pc:docMk/>
          <pc:sldMk cId="421856067" sldId="1006"/>
        </pc:sldMkLst>
        <pc:spChg chg="mod">
          <ac:chgData name="Aizhan Kassymova" userId="116eda05-19b7-4ab1-b111-75ad639c04ed" providerId="ADAL" clId="{FFCE49F3-5F8D-2B4B-8D18-7A400D8CA18F}" dt="2022-07-16T05:30:01.573" v="2297"/>
          <ac:spMkLst>
            <pc:docMk/>
            <pc:sldMk cId="421856067" sldId="100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34:54.395" v="2439" actId="20577"/>
          <ac:spMkLst>
            <pc:docMk/>
            <pc:sldMk cId="421856067" sldId="1006"/>
            <ac:spMk id="10" creationId="{F4282034-58EE-6443-97BE-4033A6975AE5}"/>
          </ac:spMkLst>
        </pc:spChg>
        <pc:spChg chg="mod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34:24.595" v="2415" actId="20577"/>
          <ac:spMkLst>
            <pc:docMk/>
            <pc:sldMk cId="421856067" sldId="1006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36:09.328" v="2467" actId="1076"/>
          <ac:spMkLst>
            <pc:docMk/>
            <pc:sldMk cId="421856067" sldId="1006"/>
            <ac:spMk id="80" creationId="{664C90AC-8D4A-5646-A57F-0F37EE375E51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7" creationId="{10F5A1DA-0939-D34B-B227-29AA407BCDD6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8" creationId="{2086AF53-43CC-814A-BA4C-26036299078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19" creationId="{2E3C13E9-FC91-E54D-9DC5-AFD70E3CBBA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1" creationId="{4CDD6D97-0BE7-0549-9C77-11B2E024805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3" creationId="{5258144E-5499-AD49-BC8B-BE256AE9A30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4" creationId="{AA376B89-1E9F-2B4E-BC10-4D886A9404A6}"/>
          </ac:spMkLst>
        </pc:spChg>
        <pc:spChg chg="del">
          <ac:chgData name="Aizhan Kassymova" userId="116eda05-19b7-4ab1-b111-75ad639c04ed" providerId="ADAL" clId="{FFCE49F3-5F8D-2B4B-8D18-7A400D8CA18F}" dt="2022-07-15T18:03:56.135" v="510" actId="478"/>
          <ac:spMkLst>
            <pc:docMk/>
            <pc:sldMk cId="421856067" sldId="1006"/>
            <ac:spMk id="127" creationId="{60581BF3-DA2A-CA4C-99A4-DD38B8148367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8" creationId="{225DB40F-4099-ED4A-9278-26E92634A4C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0" creationId="{973B9FB6-C384-9B48-9B9C-233F0A0DBC0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1" creationId="{3F4F223D-5B6B-4E46-9BB6-14710B320CAE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1" creationId="{38AD7C4D-A21D-0347-A026-DC5DDA65CFD1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2" creationId="{283EF6F9-EBD6-0643-B547-9A89925CC425}"/>
          </ac:spMkLst>
        </pc:spChg>
        <pc:spChg chg="add mod">
          <ac:chgData name="Aizhan Kassymova" userId="116eda05-19b7-4ab1-b111-75ad639c04ed" providerId="ADAL" clId="{FFCE49F3-5F8D-2B4B-8D18-7A400D8CA18F}" dt="2022-07-15T18:03:56.555" v="511"/>
          <ac:spMkLst>
            <pc:docMk/>
            <pc:sldMk cId="421856067" sldId="1006"/>
            <ac:spMk id="144" creationId="{ABD96927-4DF8-005E-348B-5CC1255CC33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7" creationId="{2D53D250-0610-284E-81F1-879A700C00E2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1" creationId="{0ACD3527-E9B9-6D4D-8007-099BBDDFF1A9}"/>
          </ac:spMkLst>
        </pc:spChg>
        <pc:spChg chg="add mod">
          <ac:chgData name="Aizhan Kassymova" userId="116eda05-19b7-4ab1-b111-75ad639c04ed" providerId="ADAL" clId="{FFCE49F3-5F8D-2B4B-8D18-7A400D8CA18F}" dt="2022-07-16T05:34:03.191" v="2401"/>
          <ac:spMkLst>
            <pc:docMk/>
            <pc:sldMk cId="421856067" sldId="1006"/>
            <ac:spMk id="152" creationId="{66D86C01-B774-06B1-E366-C1342FD2B96C}"/>
          </ac:spMkLst>
        </pc:spChg>
        <pc:spChg chg="add mod">
          <ac:chgData name="Aizhan Kassymova" userId="116eda05-19b7-4ab1-b111-75ad639c04ed" providerId="ADAL" clId="{FFCE49F3-5F8D-2B4B-8D18-7A400D8CA18F}" dt="2022-07-16T05:34:40.403" v="2428" actId="1076"/>
          <ac:spMkLst>
            <pc:docMk/>
            <pc:sldMk cId="421856067" sldId="1006"/>
            <ac:spMk id="153" creationId="{9A2EED27-8301-0037-E0A9-0F65C010B90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7" creationId="{FFE8EEA0-FBAD-384F-AB6F-D39C89FF6B03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8" creationId="{9C401D53-7DDF-E146-8622-C9BE9D947C20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9" creationId="{D8D8CDAC-1743-F44C-8814-3E710C0D8F8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0" creationId="{2BF6322B-3EB6-C74A-B78F-2C3780E0EF3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3" creationId="{1BB3E472-5096-EB4B-9536-B45F30797C16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4" creationId="{37DB6D54-3397-3949-A1CA-B2DA46101546}"/>
          </ac:spMkLst>
        </pc:spChg>
        <pc:spChg chg="mod">
          <ac:chgData name="Aizhan Kassymova" userId="116eda05-19b7-4ab1-b111-75ad639c04ed" providerId="ADAL" clId="{FFCE49F3-5F8D-2B4B-8D18-7A400D8CA18F}" dt="2022-07-16T05:34:58.174" v="2446" actId="20577"/>
          <ac:spMkLst>
            <pc:docMk/>
            <pc:sldMk cId="421856067" sldId="1006"/>
            <ac:spMk id="166" creationId="{8BE5EF03-00F9-6A41-8F0C-CAAFE7A85EE6}"/>
          </ac:spMkLst>
        </pc:spChg>
        <pc:spChg chg="mod">
          <ac:chgData name="Aizhan Kassymova" userId="116eda05-19b7-4ab1-b111-75ad639c04ed" providerId="ADAL" clId="{FFCE49F3-5F8D-2B4B-8D18-7A400D8CA18F}" dt="2022-07-16T05:35:03.866" v="2457" actId="20577"/>
          <ac:spMkLst>
            <pc:docMk/>
            <pc:sldMk cId="421856067" sldId="1006"/>
            <ac:spMk id="200" creationId="{DD9ACBFF-6D46-1C46-8036-50329CCCA60E}"/>
          </ac:spMkLst>
        </pc:spChg>
        <pc:spChg chg="mod">
          <ac:chgData name="Aizhan Kassymova" userId="116eda05-19b7-4ab1-b111-75ad639c04ed" providerId="ADAL" clId="{FFCE49F3-5F8D-2B4B-8D18-7A400D8CA18F}" dt="2022-07-16T05:36:37.538" v="2471" actId="1076"/>
          <ac:spMkLst>
            <pc:docMk/>
            <pc:sldMk cId="421856067" sldId="1006"/>
            <ac:spMk id="201" creationId="{1BE94808-747E-4346-8BA9-1245F5340481}"/>
          </ac:spMkLst>
        </pc:spChg>
        <pc:spChg chg="mod">
          <ac:chgData name="Aizhan Kassymova" userId="116eda05-19b7-4ab1-b111-75ad639c04ed" providerId="ADAL" clId="{FFCE49F3-5F8D-2B4B-8D18-7A400D8CA18F}" dt="2022-07-16T05:34:28.966" v="2425" actId="20577"/>
          <ac:spMkLst>
            <pc:docMk/>
            <pc:sldMk cId="421856067" sldId="1006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11" creationId="{C5D484DA-CF52-D04F-9108-C2A5AAA250C8}"/>
          </ac:spMkLst>
        </pc:spChg>
        <pc:spChg chg="mod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5" creationId="{D54F6320-1E23-E649-BFED-E007672E7AB0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1" creationId="{9A7A7B02-76C2-C24E-946A-4CBDBFE07A53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4" creationId="{00739E25-7377-104B-A6E7-E26BE236CB99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6" creationId="{6DE19E5C-020A-764D-8F6B-6BB09EA7331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7" creationId="{3DF40025-F95F-CB4C-938D-A1646D4921BD}"/>
          </ac:spMkLst>
        </pc:s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3" creationId="{70ABA56E-C19B-1E49-8691-B116C4BC92D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7" creationId="{5A2AE95C-185C-8444-B654-78F71C71DE49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9" creationId="{A5D21437-EB31-B049-BCA8-EA76E03FEDB7}"/>
          </ac:grpSpMkLst>
        </pc:grpChg>
        <pc:grpChg chg="mod">
          <ac:chgData name="Aizhan Kassymova" userId="116eda05-19b7-4ab1-b111-75ad639c04ed" providerId="ADAL" clId="{FFCE49F3-5F8D-2B4B-8D18-7A400D8CA18F}" dt="2022-07-16T05:35:53.570" v="2464" actId="1076"/>
          <ac:grpSpMkLst>
            <pc:docMk/>
            <pc:sldMk cId="421856067" sldId="1006"/>
            <ac:grpSpMk id="15" creationId="{18972F90-3C74-DB40-87B9-AFD313A6FA7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36:23.843" v="2469" actId="1076"/>
          <ac:grpSpMkLst>
            <pc:docMk/>
            <pc:sldMk cId="421856067" sldId="1006"/>
            <ac:grpSpMk id="96" creationId="{AC026B9A-C8C6-C045-8CBD-B9022027FFE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0" creationId="{92B38A84-24FD-C544-987C-947AA35CE4C5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2" creationId="{0DBA1D16-ECC0-6340-A5E0-A93C4A81AED6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32" creationId="{F9A41558-760A-B044-A2E4-76228C31F8A4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40" creationId="{C1155C62-A602-444F-B19F-4DA3FA3F7D8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5" creationId="{F7F3A59D-8E1C-0843-A91C-661B48C280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6" creationId="{EEA95EC8-682A-ED49-9AD0-BB0068E93C6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62" creationId="{22C4D71A-308A-D147-9E34-D1EFF8D1F18B}"/>
          </ac:grpSpMkLst>
        </pc:gr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210" creationId="{1C0D8E0C-30C7-D644-B53F-545AC3B41D0A}"/>
          </ac:grpSpMkLst>
        </pc:grpChg>
        <pc:grpChg chg="mod">
          <ac:chgData name="Aizhan Kassymova" userId="116eda05-19b7-4ab1-b111-75ad639c04ed" providerId="ADAL" clId="{FFCE49F3-5F8D-2B4B-8D18-7A400D8CA18F}" dt="2022-07-16T05:34:20.183" v="2404" actId="14100"/>
          <ac:grpSpMkLst>
            <pc:docMk/>
            <pc:sldMk cId="421856067" sldId="1006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34:47.485" v="2430" actId="14100"/>
          <ac:grpSpMkLst>
            <pc:docMk/>
            <pc:sldMk cId="421856067" sldId="1006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5" creationId="{A158D1E0-EC39-B24D-B774-0F90A7D44B42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6" creationId="{48C5D3C3-9FD9-A44F-928B-E71825DFF240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9" creationId="{D9C2CF80-D780-354F-8B0F-64498B55F617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5" creationId="{FF1A7170-6A51-3D48-AEA7-1F523F75B4D6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6" creationId="{F7519B9E-323B-804C-8AD0-4C25771A040B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9" creationId="{9A1FEA61-81C7-C449-880B-15A8ACAF5500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2" creationId="{104E923B-AAA4-BF49-886D-0890ABD390AE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3" creationId="{4096CE24-617A-E048-B706-AA2C9CEA0B54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5" creationId="{FB902E57-4D34-7F49-80B6-6C4A1D5EB08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9:35.371" v="2296" actId="20577"/>
        <pc:sldMkLst>
          <pc:docMk/>
          <pc:sldMk cId="2199283685" sldId="1007"/>
        </pc:sldMkLst>
        <pc:spChg chg="mod">
          <ac:chgData name="Aizhan Kassymova" userId="116eda05-19b7-4ab1-b111-75ad639c04ed" providerId="ADAL" clId="{FFCE49F3-5F8D-2B4B-8D18-7A400D8CA18F}" dt="2022-07-16T05:22:44.853" v="1849"/>
          <ac:spMkLst>
            <pc:docMk/>
            <pc:sldMk cId="2199283685" sldId="1007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24:04.263" v="1876" actId="20577"/>
          <ac:spMkLst>
            <pc:docMk/>
            <pc:sldMk cId="2199283685" sldId="1007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27:53.800" v="2161" actId="14100"/>
          <ac:spMkLst>
            <pc:docMk/>
            <pc:sldMk cId="2199283685" sldId="1007"/>
            <ac:spMk id="102" creationId="{203A67B3-AD0F-0041-BB55-345D4484BF78}"/>
          </ac:spMkLst>
        </pc:spChg>
        <pc:spChg chg="del">
          <ac:chgData name="Aizhan Kassymova" userId="116eda05-19b7-4ab1-b111-75ad639c04ed" providerId="ADAL" clId="{FFCE49F3-5F8D-2B4B-8D18-7A400D8CA18F}" dt="2022-07-15T18:03:49.888" v="508" actId="478"/>
          <ac:spMkLst>
            <pc:docMk/>
            <pc:sldMk cId="2199283685" sldId="1007"/>
            <ac:spMk id="109" creationId="{99BA57FE-A308-1E41-B606-A1B8A22BF1A6}"/>
          </ac:spMkLst>
        </pc:spChg>
        <pc:spChg chg="mod">
          <ac:chgData name="Aizhan Kassymova" userId="116eda05-19b7-4ab1-b111-75ad639c04ed" providerId="ADAL" clId="{FFCE49F3-5F8D-2B4B-8D18-7A400D8CA18F}" dt="2022-07-16T05:26:12.616" v="2042" actId="20577"/>
          <ac:spMkLst>
            <pc:docMk/>
            <pc:sldMk cId="2199283685" sldId="1007"/>
            <ac:spMk id="119" creationId="{00B31285-CEBC-B045-A3D2-E171BD35C682}"/>
          </ac:spMkLst>
        </pc:spChg>
        <pc:spChg chg="add mod">
          <ac:chgData name="Aizhan Kassymova" userId="116eda05-19b7-4ab1-b111-75ad639c04ed" providerId="ADAL" clId="{FFCE49F3-5F8D-2B4B-8D18-7A400D8CA18F}" dt="2022-07-15T18:03:50.347" v="509"/>
          <ac:spMkLst>
            <pc:docMk/>
            <pc:sldMk cId="2199283685" sldId="1007"/>
            <ac:spMk id="120" creationId="{D9523579-A513-BC87-6042-50F125AE6A73}"/>
          </ac:spMkLst>
        </pc:spChg>
        <pc:spChg chg="add mod">
          <ac:chgData name="Aizhan Kassymova" userId="116eda05-19b7-4ab1-b111-75ad639c04ed" providerId="ADAL" clId="{FFCE49F3-5F8D-2B4B-8D18-7A400D8CA18F}" dt="2022-07-16T05:23:20.368" v="1857" actId="1076"/>
          <ac:spMkLst>
            <pc:docMk/>
            <pc:sldMk cId="2199283685" sldId="1007"/>
            <ac:spMk id="121" creationId="{0BC4545B-BA5A-EC40-F148-01C9C4B7720E}"/>
          </ac:spMkLst>
        </pc:spChg>
        <pc:spChg chg="add mod">
          <ac:chgData name="Aizhan Kassymova" userId="116eda05-19b7-4ab1-b111-75ad639c04ed" providerId="ADAL" clId="{FFCE49F3-5F8D-2B4B-8D18-7A400D8CA18F}" dt="2022-07-16T05:23:59.779" v="1865" actId="1076"/>
          <ac:spMkLst>
            <pc:docMk/>
            <pc:sldMk cId="2199283685" sldId="1007"/>
            <ac:spMk id="122" creationId="{4553C9BD-8412-194B-390B-A5D2519E44BF}"/>
          </ac:spMkLst>
        </pc:spChg>
        <pc:spChg chg="mod">
          <ac:chgData name="Aizhan Kassymova" userId="116eda05-19b7-4ab1-b111-75ad639c04ed" providerId="ADAL" clId="{FFCE49F3-5F8D-2B4B-8D18-7A400D8CA18F}" dt="2022-07-16T05:29:20.465" v="2292" actId="1076"/>
          <ac:spMkLst>
            <pc:docMk/>
            <pc:sldMk cId="2199283685" sldId="1007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24:09.278" v="1886" actId="20577"/>
          <ac:spMkLst>
            <pc:docMk/>
            <pc:sldMk cId="2199283685" sldId="1007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23:14.589" v="1856" actId="14100"/>
          <ac:grpSpMkLst>
            <pc:docMk/>
            <pc:sldMk cId="2199283685" sldId="1007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23:51.978" v="1864" actId="14100"/>
          <ac:grpSpMkLst>
            <pc:docMk/>
            <pc:sldMk cId="2199283685" sldId="1007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25:39.206" v="2004" actId="1076"/>
          <ac:cxnSpMkLst>
            <pc:docMk/>
            <pc:sldMk cId="2199283685" sldId="1007"/>
            <ac:cxnSpMk id="78" creationId="{B1705D36-44EB-7144-ADDD-2BCA5A49E36C}"/>
          </ac:cxnSpMkLst>
        </pc:cxn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2:32.483" v="1848" actId="20577"/>
        <pc:sldMkLst>
          <pc:docMk/>
          <pc:sldMk cId="2039105488" sldId="1008"/>
        </pc:sldMkLst>
        <pc:spChg chg="mod">
          <ac:chgData name="Aizhan Kassymova" userId="116eda05-19b7-4ab1-b111-75ad639c04ed" providerId="ADAL" clId="{FFCE49F3-5F8D-2B4B-8D18-7A400D8CA18F}" dt="2022-07-16T05:12:02.080" v="1255"/>
          <ac:spMkLst>
            <pc:docMk/>
            <pc:sldMk cId="2039105488" sldId="1008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12:54.023" v="1276" actId="20577"/>
          <ac:spMkLst>
            <pc:docMk/>
            <pc:sldMk cId="2039105488" sldId="1008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18:15.680" v="1590" actId="255"/>
          <ac:spMkLst>
            <pc:docMk/>
            <pc:sldMk cId="2039105488" sldId="1008"/>
            <ac:spMk id="79" creationId="{25A1DE96-E618-F245-B317-BF7C352A5215}"/>
          </ac:spMkLst>
        </pc:spChg>
        <pc:spChg chg="del">
          <ac:chgData name="Aizhan Kassymova" userId="116eda05-19b7-4ab1-b111-75ad639c04ed" providerId="ADAL" clId="{FFCE49F3-5F8D-2B4B-8D18-7A400D8CA18F}" dt="2022-07-15T18:03:45.234" v="506" actId="478"/>
          <ac:spMkLst>
            <pc:docMk/>
            <pc:sldMk cId="2039105488" sldId="1008"/>
            <ac:spMk id="86" creationId="{FCF8662E-6C10-1246-A632-4EAD39DCFA18}"/>
          </ac:spMkLst>
        </pc:spChg>
        <pc:spChg chg="add mod">
          <ac:chgData name="Aizhan Kassymova" userId="116eda05-19b7-4ab1-b111-75ad639c04ed" providerId="ADAL" clId="{FFCE49F3-5F8D-2B4B-8D18-7A400D8CA18F}" dt="2022-07-15T18:03:45.673" v="507"/>
          <ac:spMkLst>
            <pc:docMk/>
            <pc:sldMk cId="2039105488" sldId="1008"/>
            <ac:spMk id="89" creationId="{E9742D60-C34A-B831-BC46-2D1431411CFE}"/>
          </ac:spMkLst>
        </pc:spChg>
        <pc:spChg chg="add mod">
          <ac:chgData name="Aizhan Kassymova" userId="116eda05-19b7-4ab1-b111-75ad639c04ed" providerId="ADAL" clId="{FFCE49F3-5F8D-2B4B-8D18-7A400D8CA18F}" dt="2022-07-16T05:12:39.773" v="1263" actId="1076"/>
          <ac:spMkLst>
            <pc:docMk/>
            <pc:sldMk cId="2039105488" sldId="1008"/>
            <ac:spMk id="90" creationId="{8F37C95A-1012-1CA7-A300-438BC43468CE}"/>
          </ac:spMkLst>
        </pc:spChg>
        <pc:spChg chg="add mod">
          <ac:chgData name="Aizhan Kassymova" userId="116eda05-19b7-4ab1-b111-75ad639c04ed" providerId="ADAL" clId="{FFCE49F3-5F8D-2B4B-8D18-7A400D8CA18F}" dt="2022-07-16T05:13:27.187" v="1283" actId="1076"/>
          <ac:spMkLst>
            <pc:docMk/>
            <pc:sldMk cId="2039105488" sldId="1008"/>
            <ac:spMk id="92" creationId="{84CC3DF9-392F-A873-BE50-71384CB46621}"/>
          </ac:spMkLst>
        </pc:spChg>
        <pc:spChg chg="mod">
          <ac:chgData name="Aizhan Kassymova" userId="116eda05-19b7-4ab1-b111-75ad639c04ed" providerId="ADAL" clId="{FFCE49F3-5F8D-2B4B-8D18-7A400D8CA18F}" dt="2022-07-16T05:18:33.960" v="1592" actId="14100"/>
          <ac:spMkLst>
            <pc:docMk/>
            <pc:sldMk cId="2039105488" sldId="1008"/>
            <ac:spMk id="128" creationId="{C22C09FB-549C-8E44-8641-4B4BD5A5745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22:32.483" v="1848" actId="20577"/>
          <ac:spMkLst>
            <pc:docMk/>
            <pc:sldMk cId="2039105488" sldId="1008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13:31.840" v="1293" actId="20577"/>
          <ac:spMkLst>
            <pc:docMk/>
            <pc:sldMk cId="2039105488" sldId="1008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12:47.453" v="1265" actId="14100"/>
          <ac:grpSpMkLst>
            <pc:docMk/>
            <pc:sldMk cId="2039105488" sldId="1008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13:21.319" v="1282" actId="14100"/>
          <ac:grpSpMkLst>
            <pc:docMk/>
            <pc:sldMk cId="2039105488" sldId="1008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15:47.049" v="1437" actId="1076"/>
          <ac:cxnSpMkLst>
            <pc:docMk/>
            <pc:sldMk cId="2039105488" sldId="1008"/>
            <ac:cxnSpMk id="127" creationId="{2ACB87E4-845E-A542-9CE2-5864050E17AD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1:22.893" v="1760" actId="20577"/>
        <pc:sldMkLst>
          <pc:docMk/>
          <pc:sldMk cId="622832814" sldId="1009"/>
        </pc:sldMkLst>
        <pc:spChg chg="mod">
          <ac:chgData name="Aizhan Kassymova" userId="116eda05-19b7-4ab1-b111-75ad639c04ed" providerId="ADAL" clId="{FFCE49F3-5F8D-2B4B-8D18-7A400D8CA18F}" dt="2022-07-15T18:12:56.620" v="518" actId="20577"/>
          <ac:spMkLst>
            <pc:docMk/>
            <pc:sldMk cId="622832814" sldId="1009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1" creationId="{ED8D52E4-C345-B842-A2E7-C8068B8E5CF4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08:55.957" v="1132" actId="20577"/>
          <ac:spMkLst>
            <pc:docMk/>
            <pc:sldMk cId="622832814" sldId="1009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09:10.074" v="1144" actId="1076"/>
          <ac:spMkLst>
            <pc:docMk/>
            <pc:sldMk cId="622832814" sldId="1009"/>
            <ac:spMk id="26" creationId="{F5362B29-42A6-3F4A-A1AB-EFF56E7B7726}"/>
          </ac:spMkLst>
        </pc:spChg>
        <pc:spChg chg="mod">
          <ac:chgData name="Aizhan Kassymova" userId="116eda05-19b7-4ab1-b111-75ad639c04ed" providerId="ADAL" clId="{FFCE49F3-5F8D-2B4B-8D18-7A400D8CA18F}" dt="2022-07-16T05:21:10.522" v="1747" actId="20577"/>
          <ac:spMkLst>
            <pc:docMk/>
            <pc:sldMk cId="622832814" sldId="1009"/>
            <ac:spMk id="79" creationId="{EF3F96C4-7C44-5A46-A288-AFF998E8C12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0" creationId="{7BCE6F83-E984-0A47-ACF6-560550DA22AC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4" creationId="{E2065433-0D2A-3446-BC7D-8CEDCA3DD66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5" creationId="{6E32735B-6992-604C-B1C0-390BFA95D359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6" creationId="{458B0BF5-90AD-E548-AAB1-86D4685BA81E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7" creationId="{1E3E44CE-06FB-264E-B1D2-5C7788F13081}"/>
          </ac:spMkLst>
        </pc:spChg>
        <pc:spChg chg="add mod">
          <ac:chgData name="Aizhan Kassymova" userId="116eda05-19b7-4ab1-b111-75ad639c04ed" providerId="ADAL" clId="{FFCE49F3-5F8D-2B4B-8D18-7A400D8CA18F}" dt="2022-07-15T18:15:22.435" v="611" actId="1076"/>
          <ac:spMkLst>
            <pc:docMk/>
            <pc:sldMk cId="622832814" sldId="1009"/>
            <ac:spMk id="88" creationId="{1A4A3485-7AAD-0200-1226-A2C3CDD791BF}"/>
          </ac:spMkLst>
        </pc:spChg>
        <pc:spChg chg="mod">
          <ac:chgData name="Aizhan Kassymova" userId="116eda05-19b7-4ab1-b111-75ad639c04ed" providerId="ADAL" clId="{FFCE49F3-5F8D-2B4B-8D18-7A400D8CA18F}" dt="2022-07-15T18:17:51.841" v="782" actId="1076"/>
          <ac:spMkLst>
            <pc:docMk/>
            <pc:sldMk cId="622832814" sldId="1009"/>
            <ac:spMk id="89" creationId="{BDA85EA9-5376-4A4E-AEA3-D00FB0A25494}"/>
          </ac:spMkLst>
        </pc:spChg>
        <pc:spChg chg="mod">
          <ac:chgData name="Aizhan Kassymova" userId="116eda05-19b7-4ab1-b111-75ad639c04ed" providerId="ADAL" clId="{FFCE49F3-5F8D-2B4B-8D18-7A400D8CA18F}" dt="2022-07-16T05:21:22.893" v="1760" actId="20577"/>
          <ac:spMkLst>
            <pc:docMk/>
            <pc:sldMk cId="622832814" sldId="1009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8" creationId="{EEDE4156-8281-D847-9240-9DE98999091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9" creationId="{22E8340D-B5D1-3C48-A062-4F70248D103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0" creationId="{29109B86-1ABF-F647-8516-2AAE154A9E8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1" creationId="{9F93569F-8FC8-7C4E-9F95-B14647D2DB8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2" creationId="{8E5BC3B8-E87D-9F47-A6F6-AD8B57BC21E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4" creationId="{3A0D9FD6-DBAC-4B49-A55F-167642D66FA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6" creationId="{4DE6A147-5BC7-FF41-B7AC-2BA9913BB09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7" creationId="{53ECF0A1-6175-BE45-A32A-233E1942C8E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9" creationId="{8FD6AEB5-BE60-044C-B32D-B433B740036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1" creationId="{6DA44079-B2D7-9244-A5E0-9DF13556EBC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2" creationId="{E808BD44-A307-394D-8965-070EF3F8652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3" creationId="{327FF4BF-3914-2143-83C7-C816B3E0AC3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4" creationId="{09C51570-A4D3-D24C-A492-3811DD957CD4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5" creationId="{BC2853B5-A39B-5A40-97DF-5ADB471224B2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6" creationId="{7928EDBA-57E1-B441-B1AF-CC0D62B2B5B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7" creationId="{CC70E1A7-AAEC-6440-86AC-73ECE22D7AB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8" creationId="{2F7E7C91-0257-D84D-8AD1-4A152C818F8E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9" creationId="{6AE127C2-D583-E74D-8B39-05EEBEBE239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0" creationId="{0EDFA963-70E6-2E42-AAFE-E2F9BD64631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1" creationId="{27A6382E-A13F-A248-84BF-E9DBD71EE18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2" creationId="{2D690E63-3733-8E4E-B8F8-19245FF772B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3" creationId="{9CE827B0-221F-ED4A-A36B-E1EEFE27B7B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4" creationId="{84EC0348-3D46-9445-B43C-6DC8DB392F6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5" creationId="{23A1F6B3-9F2D-5E41-8602-67921ABB12D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6" creationId="{67127BA7-9D0A-2443-9190-C56C02906F6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7" creationId="{2C9F8790-3076-4541-A56A-E9305DCB098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8" creationId="{435DFCEB-F2FD-7B44-93DA-9204E2E311E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9" creationId="{521647D7-4114-1146-9C5A-F1DB4FEC81A9}"/>
          </ac:spMkLst>
        </pc:spChg>
        <pc:spChg chg="mod">
          <ac:chgData name="Aizhan Kassymova" userId="116eda05-19b7-4ab1-b111-75ad639c04ed" providerId="ADAL" clId="{FFCE49F3-5F8D-2B4B-8D18-7A400D8CA18F}" dt="2022-07-16T05:09:01.488" v="1142" actId="20577"/>
          <ac:spMkLst>
            <pc:docMk/>
            <pc:sldMk cId="622832814" sldId="1009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09:10.074" v="1144" actId="1076"/>
          <ac:grpSpMkLst>
            <pc:docMk/>
            <pc:sldMk cId="622832814" sldId="1009"/>
            <ac:grpSpMk id="24" creationId="{8D7B8AF0-B984-FB44-AB9F-07CA253CEA38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77" creationId="{0204AF74-1396-104A-87D1-95A4614EA10A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1" creationId="{BBEFAA32-01D5-174D-A563-219B7E938E65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2" creationId="{2F1E9753-461B-724C-ACD8-92A06085DCFF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3" creationId="{647AE73E-75D6-7D44-BB6A-A49CECE4F95B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67" creationId="{044873AD-74A5-8A44-846B-EC5D0FBC82D7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3" creationId="{1694DE96-689D-9540-964A-22F06F6D940F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5" creationId="{3CFA0950-BC76-3949-8726-38646B18FD5C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8" creationId="{16810F93-1596-884B-B639-A3868A5CD4D8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80" creationId="{30895737-AC01-6342-BADB-B3B3BFE7FC46}"/>
          </ac:grpSpMkLst>
        </pc:grpChg>
        <pc:grpChg chg="mod">
          <ac:chgData name="Aizhan Kassymova" userId="116eda05-19b7-4ab1-b111-75ad639c04ed" providerId="ADAL" clId="{FFCE49F3-5F8D-2B4B-8D18-7A400D8CA18F}" dt="2022-07-15T18:14:37.851" v="602" actId="1076"/>
          <ac:grpSpMkLst>
            <pc:docMk/>
            <pc:sldMk cId="622832814" sldId="1009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5T18:15:16.931" v="610" actId="14100"/>
          <ac:grpSpMkLst>
            <pc:docMk/>
            <pc:sldMk cId="622832814" sldId="1009"/>
            <ac:grpSpMk id="213" creationId="{94888FAE-136F-094E-BF2A-11D94A17BB7F}"/>
          </ac:grpSpMkLst>
        </pc:grpChg>
        <pc:picChg chg="mod">
          <ac:chgData name="Aizhan Kassymova" userId="116eda05-19b7-4ab1-b111-75ad639c04ed" providerId="ADAL" clId="{FFCE49F3-5F8D-2B4B-8D18-7A400D8CA18F}" dt="2022-07-16T05:09:10.074" v="1144" actId="1076"/>
          <ac:picMkLst>
            <pc:docMk/>
            <pc:sldMk cId="622832814" sldId="1009"/>
            <ac:picMk id="25" creationId="{06D1D726-A569-254A-9E27-366DB8CF3211}"/>
          </ac:picMkLst>
        </pc:picChg>
        <pc:cxnChg chg="mod">
          <ac:chgData name="Aizhan Kassymova" userId="116eda05-19b7-4ab1-b111-75ad639c04ed" providerId="ADAL" clId="{FFCE49F3-5F8D-2B4B-8D18-7A400D8CA18F}" dt="2022-07-16T03:39:43.760" v="825"/>
          <ac:cxnSpMkLst>
            <pc:docMk/>
            <pc:sldMk cId="622832814" sldId="1009"/>
            <ac:cxnSpMk id="78" creationId="{44026509-71C6-2A41-AD9B-DEF9BBBA327C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9" creationId="{9A1FEA61-81C7-C449-880B-15A8ACAF5500}"/>
          </ac:cxnSpMkLst>
        </pc:cxnChg>
      </pc:sldChg>
      <pc:sldChg chg="modSp mod modNotesTx">
        <pc:chgData name="Aizhan Kassymova" userId="116eda05-19b7-4ab1-b111-75ad639c04ed" providerId="ADAL" clId="{FFCE49F3-5F8D-2B4B-8D18-7A400D8CA18F}" dt="2022-07-16T07:30:58.296" v="3010" actId="1076"/>
        <pc:sldMkLst>
          <pc:docMk/>
          <pc:sldMk cId="2628641788" sldId="1010"/>
        </pc:sldMkLst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3" creationId="{A763C0FF-36B6-664F-90B3-14AB76C3338D}"/>
          </ac:spMkLst>
        </pc:spChg>
        <pc:spChg chg="mod">
          <ac:chgData name="Aizhan Kassymova" userId="116eda05-19b7-4ab1-b111-75ad639c04ed" providerId="ADAL" clId="{FFCE49F3-5F8D-2B4B-8D18-7A400D8CA18F}" dt="2022-07-16T07:30:25.471" v="3005" actId="14100"/>
          <ac:spMkLst>
            <pc:docMk/>
            <pc:sldMk cId="2628641788" sldId="1010"/>
            <ac:spMk id="8" creationId="{7FC87645-22AD-8040-8C83-BC2F64C5D928}"/>
          </ac:spMkLst>
        </pc:spChg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1" creationId="{173E1221-1527-4744-A110-60E3BD72A69D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7" creationId="{821B1C9B-1511-9048-954A-42C526FFA552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0" creationId="{0D53E4D4-FAC6-1E4B-882F-3AD5F8C274EF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1" creationId="{2F3023D6-375B-E04C-A47A-CBC847CE62DB}"/>
          </ac:spMkLst>
        </pc:spChg>
        <pc:grpChg chg="mod">
          <ac:chgData name="Aizhan Kassymova" userId="116eda05-19b7-4ab1-b111-75ad639c04ed" providerId="ADAL" clId="{FFCE49F3-5F8D-2B4B-8D18-7A400D8CA18F}" dt="2022-07-16T07:30:39.900" v="3007" actId="1076"/>
          <ac:grpSpMkLst>
            <pc:docMk/>
            <pc:sldMk cId="2628641788" sldId="1010"/>
            <ac:grpSpMk id="4" creationId="{0D5C6DD9-E1C8-9A47-B128-964947A9BCA1}"/>
          </ac:grpSpMkLst>
        </pc:grpChg>
        <pc:grpChg chg="mod">
          <ac:chgData name="Aizhan Kassymova" userId="116eda05-19b7-4ab1-b111-75ad639c04ed" providerId="ADAL" clId="{FFCE49F3-5F8D-2B4B-8D18-7A400D8CA18F}" dt="2022-07-16T07:30:45.739" v="3008" actId="1076"/>
          <ac:grpSpMkLst>
            <pc:docMk/>
            <pc:sldMk cId="2628641788" sldId="1010"/>
            <ac:grpSpMk id="20" creationId="{FBC066ED-EC5C-E148-85B2-CE56D9C40F28}"/>
          </ac:grpSpMkLst>
        </pc:grpChg>
        <pc:grpChg chg="mod">
          <ac:chgData name="Aizhan Kassymova" userId="116eda05-19b7-4ab1-b111-75ad639c04ed" providerId="ADAL" clId="{FFCE49F3-5F8D-2B4B-8D18-7A400D8CA18F}" dt="2022-07-16T07:30:58.296" v="3010" actId="1076"/>
          <ac:grpSpMkLst>
            <pc:docMk/>
            <pc:sldMk cId="2628641788" sldId="1010"/>
            <ac:grpSpMk id="26" creationId="{AC9AAF3B-AED3-A449-97D4-F0291249333B}"/>
          </ac:grpSpMkLst>
        </pc:grpChg>
        <pc:grpChg chg="mod">
          <ac:chgData name="Aizhan Kassymova" userId="116eda05-19b7-4ab1-b111-75ad639c04ed" providerId="ADAL" clId="{FFCE49F3-5F8D-2B4B-8D18-7A400D8CA18F}" dt="2022-07-16T07:30:51.687" v="3009" actId="1076"/>
          <ac:grpSpMkLst>
            <pc:docMk/>
            <pc:sldMk cId="2628641788" sldId="1010"/>
            <ac:grpSpMk id="29" creationId="{5725BE4D-F37D-9C4B-B89A-22367E8DCDC6}"/>
          </ac:grpSpMkLst>
        </pc:grpChg>
      </pc:sldChg>
      <pc:sldChg chg="modSp mod">
        <pc:chgData name="Aizhan Kassymova" userId="116eda05-19b7-4ab1-b111-75ad639c04ed" providerId="ADAL" clId="{FFCE49F3-5F8D-2B4B-8D18-7A400D8CA18F}" dt="2022-07-15T16:01:53.350" v="9" actId="14100"/>
        <pc:sldMkLst>
          <pc:docMk/>
          <pc:sldMk cId="3538661402" sldId="1014"/>
        </pc:sldMkLst>
        <pc:spChg chg="mod">
          <ac:chgData name="Aizhan Kassymova" userId="116eda05-19b7-4ab1-b111-75ad639c04ed" providerId="ADAL" clId="{FFCE49F3-5F8D-2B4B-8D18-7A400D8CA18F}" dt="2022-07-15T16:01:53.350" v="9" actId="14100"/>
          <ac:spMkLst>
            <pc:docMk/>
            <pc:sldMk cId="3538661402" sldId="1014"/>
            <ac:spMk id="111" creationId="{1B4EE37F-42F3-2442-ACAD-B722241FF92E}"/>
          </ac:spMkLst>
        </pc:spChg>
      </pc:sldChg>
      <pc:sldChg chg="del">
        <pc:chgData name="Aizhan Kassymova" userId="116eda05-19b7-4ab1-b111-75ad639c04ed" providerId="ADAL" clId="{FFCE49F3-5F8D-2B4B-8D18-7A400D8CA18F}" dt="2022-07-16T07:21:57.924" v="2810" actId="2696"/>
        <pc:sldMkLst>
          <pc:docMk/>
          <pc:sldMk cId="4019658133" sldId="1015"/>
        </pc:sldMkLst>
      </pc:sldChg>
      <pc:sldChg chg="del">
        <pc:chgData name="Aizhan Kassymova" userId="116eda05-19b7-4ab1-b111-75ad639c04ed" providerId="ADAL" clId="{FFCE49F3-5F8D-2B4B-8D18-7A400D8CA18F}" dt="2022-07-15T17:53:09.806" v="127" actId="2696"/>
        <pc:sldMkLst>
          <pc:docMk/>
          <pc:sldMk cId="815488491" sldId="1016"/>
        </pc:sldMkLst>
      </pc:sldChg>
      <pc:sldChg chg="addSp delSp modSp add mod modNotesTx">
        <pc:chgData name="Aizhan Kassymova" userId="116eda05-19b7-4ab1-b111-75ad639c04ed" providerId="ADAL" clId="{FFCE49F3-5F8D-2B4B-8D18-7A400D8CA18F}" dt="2022-07-15T18:03:34.201" v="505"/>
        <pc:sldMkLst>
          <pc:docMk/>
          <pc:sldMk cId="2424358755" sldId="1016"/>
        </pc:sldMkLst>
        <pc:spChg chg="mod">
          <ac:chgData name="Aizhan Kassymova" userId="116eda05-19b7-4ab1-b111-75ad639c04ed" providerId="ADAL" clId="{FFCE49F3-5F8D-2B4B-8D18-7A400D8CA18F}" dt="2022-07-15T17:58:12.054" v="227"/>
          <ac:spMkLst>
            <pc:docMk/>
            <pc:sldMk cId="2424358755" sldId="101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03:19.713" v="503" actId="20577"/>
          <ac:spMkLst>
            <pc:docMk/>
            <pc:sldMk cId="2424358755" sldId="1016"/>
            <ac:spMk id="4" creationId="{1E944C3F-C77B-9A49-ACB6-EDB2E17C9D3A}"/>
          </ac:spMkLst>
        </pc:spChg>
        <pc:spChg chg="del">
          <ac:chgData name="Aizhan Kassymova" userId="116eda05-19b7-4ab1-b111-75ad639c04ed" providerId="ADAL" clId="{FFCE49F3-5F8D-2B4B-8D18-7A400D8CA18F}" dt="2022-07-15T18:03:33.732" v="504" actId="478"/>
          <ac:spMkLst>
            <pc:docMk/>
            <pc:sldMk cId="2424358755" sldId="1016"/>
            <ac:spMk id="6" creationId="{5C89035B-463A-1E40-A130-AE9AA3E37667}"/>
          </ac:spMkLst>
        </pc:spChg>
        <pc:spChg chg="mod">
          <ac:chgData name="Aizhan Kassymova" userId="116eda05-19b7-4ab1-b111-75ad639c04ed" providerId="ADAL" clId="{FFCE49F3-5F8D-2B4B-8D18-7A400D8CA18F}" dt="2022-07-15T18:02:51.285" v="470" actId="20577"/>
          <ac:spMkLst>
            <pc:docMk/>
            <pc:sldMk cId="2424358755" sldId="1016"/>
            <ac:spMk id="9" creationId="{02AF1634-8914-FF4A-8ACB-58E0BABFE65B}"/>
          </ac:spMkLst>
        </pc:spChg>
        <pc:spChg chg="add mod">
          <ac:chgData name="Aizhan Kassymova" userId="116eda05-19b7-4ab1-b111-75ad639c04ed" providerId="ADAL" clId="{FFCE49F3-5F8D-2B4B-8D18-7A400D8CA18F}" dt="2022-07-15T18:03:34.201" v="505"/>
          <ac:spMkLst>
            <pc:docMk/>
            <pc:sldMk cId="2424358755" sldId="1016"/>
            <ac:spMk id="16" creationId="{D0E95591-519F-B243-C24D-B5725063E400}"/>
          </ac:spMkLst>
        </pc:spChg>
        <pc:spChg chg="mod">
          <ac:chgData name="Aizhan Kassymova" userId="116eda05-19b7-4ab1-b111-75ad639c04ed" providerId="ADAL" clId="{FFCE49F3-5F8D-2B4B-8D18-7A400D8CA18F}" dt="2022-07-15T18:01:28.985" v="393" actId="255"/>
          <ac:spMkLst>
            <pc:docMk/>
            <pc:sldMk cId="2424358755" sldId="1016"/>
            <ac:spMk id="17" creationId="{921D3CC3-7FC4-4346-86E8-F841A7674F2D}"/>
          </ac:spMkLst>
        </pc:spChg>
      </pc:sldChg>
      <pc:sldChg chg="del">
        <pc:chgData name="Aizhan Kassymova" userId="116eda05-19b7-4ab1-b111-75ad639c04ed" providerId="ADAL" clId="{FFCE49F3-5F8D-2B4B-8D18-7A400D8CA18F}" dt="2022-07-16T07:21:24.075" v="2809" actId="2696"/>
        <pc:sldMkLst>
          <pc:docMk/>
          <pc:sldMk cId="4032368679" sldId="1017"/>
        </pc:sldMkLst>
      </pc:sldChg>
    </pc:docChg>
  </pc:docChgLst>
  <pc:docChgLst>
    <pc:chgData name="Aizhan Kassymova" userId="S::a.kassymova@satbayev.university::116eda05-19b7-4ab1-b111-75ad639c04ed" providerId="AD" clId="Web-{19DF76C1-125B-8112-37A0-985232496FF0}"/>
    <pc:docChg chg="modSld">
      <pc:chgData name="Aizhan Kassymova" userId="S::a.kassymova@satbayev.university::116eda05-19b7-4ab1-b111-75ad639c04ed" providerId="AD" clId="Web-{19DF76C1-125B-8112-37A0-985232496FF0}" dt="2022-07-13T17:54:10.509" v="118" actId="20577"/>
      <pc:docMkLst>
        <pc:docMk/>
      </pc:docMkLst>
      <pc:sldChg chg="modSp">
        <pc:chgData name="Aizhan Kassymova" userId="S::a.kassymova@satbayev.university::116eda05-19b7-4ab1-b111-75ad639c04ed" providerId="AD" clId="Web-{19DF76C1-125B-8112-37A0-985232496FF0}" dt="2022-07-13T17:54:10.509" v="118" actId="20577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19DF76C1-125B-8112-37A0-985232496FF0}" dt="2022-07-13T17:52:56.913" v="47" actId="1076"/>
          <ac:spMkLst>
            <pc:docMk/>
            <pc:sldMk cId="701523990" sldId="97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09.788" v="60" actId="20577"/>
          <ac:spMkLst>
            <pc:docMk/>
            <pc:sldMk cId="701523990" sldId="977"/>
            <ac:spMk id="304" creationId="{7F01473B-D3BF-EB40-A40F-58D06873F71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17.913" v="68" actId="20577"/>
          <ac:spMkLst>
            <pc:docMk/>
            <pc:sldMk cId="701523990" sldId="977"/>
            <ac:spMk id="305" creationId="{15B8B92D-43FD-C448-829C-72D56B8EC46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4:10.509" v="118" actId="20577"/>
          <ac:spMkLst>
            <pc:docMk/>
            <pc:sldMk cId="701523990" sldId="977"/>
            <ac:spMk id="311" creationId="{556DA9AA-BD66-E340-BB5A-0B5515A57706}"/>
          </ac:spMkLst>
        </pc:spChg>
      </pc:sldChg>
    </pc:docChg>
  </pc:docChgLst>
  <pc:docChgLst>
    <pc:chgData name="Aizhan Kassymova" userId="116eda05-19b7-4ab1-b111-75ad639c04ed" providerId="ADAL" clId="{A4A10853-3298-8943-B9D8-07AA388C5B61}"/>
    <pc:docChg chg="undo custSel delSld modSld">
      <pc:chgData name="Aizhan Kassymova" userId="116eda05-19b7-4ab1-b111-75ad639c04ed" providerId="ADAL" clId="{A4A10853-3298-8943-B9D8-07AA388C5B61}" dt="2022-08-02T17:06:25.056" v="3643" actId="20577"/>
      <pc:docMkLst>
        <pc:docMk/>
      </pc:docMkLst>
      <pc:sldChg chg="modSp mod modNotesTx">
        <pc:chgData name="Aizhan Kassymova" userId="116eda05-19b7-4ab1-b111-75ad639c04ed" providerId="ADAL" clId="{A4A10853-3298-8943-B9D8-07AA388C5B61}" dt="2022-07-27T16:58:56.390" v="445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A4A10853-3298-8943-B9D8-07AA388C5B61}" dt="2022-07-27T16:54:19.984" v="243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A4A10853-3298-8943-B9D8-07AA388C5B61}" dt="2022-07-27T16:49:30.500" v="4" actId="2696"/>
        <pc:sldMkLst>
          <pc:docMk/>
          <pc:sldMk cId="2645911935" sldId="1083"/>
        </pc:sldMkLst>
      </pc:sldChg>
      <pc:sldChg chg="addSp delSp modSp mod">
        <pc:chgData name="Aizhan Kassymova" userId="116eda05-19b7-4ab1-b111-75ad639c04ed" providerId="ADAL" clId="{A4A10853-3298-8943-B9D8-07AA388C5B61}" dt="2022-08-02T16:58:59.545" v="2869" actId="20577"/>
        <pc:sldMkLst>
          <pc:docMk/>
          <pc:sldMk cId="881108358" sldId="1087"/>
        </pc:sldMkLst>
        <pc:spChg chg="mod">
          <ac:chgData name="Aizhan Kassymova" userId="116eda05-19b7-4ab1-b111-75ad639c04ed" providerId="ADAL" clId="{A4A10853-3298-8943-B9D8-07AA388C5B61}" dt="2022-08-02T16:55:51.671" v="2718" actId="20577"/>
          <ac:spMkLst>
            <pc:docMk/>
            <pc:sldMk cId="881108358" sldId="108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25.569" v="844" actId="478"/>
          <ac:spMkLst>
            <pc:docMk/>
            <pc:sldMk cId="881108358" sldId="1087"/>
            <ac:spMk id="6" creationId="{D9262EE8-BA51-1D4E-A36D-BDC09C45FA07}"/>
          </ac:spMkLst>
        </pc:spChg>
        <pc:spChg chg="add mod">
          <ac:chgData name="Aizhan Kassymova" userId="116eda05-19b7-4ab1-b111-75ad639c04ed" providerId="ADAL" clId="{A4A10853-3298-8943-B9D8-07AA388C5B61}" dt="2022-08-02T13:24:26.028" v="845"/>
          <ac:spMkLst>
            <pc:docMk/>
            <pc:sldMk cId="881108358" sldId="1087"/>
            <ac:spMk id="8" creationId="{C2EC425E-4E9F-D6D1-BA3F-03EAD1C597B0}"/>
          </ac:spMkLst>
        </pc:spChg>
        <pc:spChg chg="mod">
          <ac:chgData name="Aizhan Kassymova" userId="116eda05-19b7-4ab1-b111-75ad639c04ed" providerId="ADAL" clId="{A4A10853-3298-8943-B9D8-07AA388C5B61}" dt="2022-08-02T16:57:21.043" v="2771" actId="27636"/>
          <ac:spMkLst>
            <pc:docMk/>
            <pc:sldMk cId="881108358" sldId="1087"/>
            <ac:spMk id="27" creationId="{31698387-9861-714A-B5A0-B2C8BE36CD3A}"/>
          </ac:spMkLst>
        </pc:spChg>
        <pc:spChg chg="mod">
          <ac:chgData name="Aizhan Kassymova" userId="116eda05-19b7-4ab1-b111-75ad639c04ed" providerId="ADAL" clId="{A4A10853-3298-8943-B9D8-07AA388C5B61}" dt="2022-08-02T16:58:59.545" v="2869" actId="20577"/>
          <ac:spMkLst>
            <pc:docMk/>
            <pc:sldMk cId="881108358" sldId="1087"/>
            <ac:spMk id="48" creationId="{673A6B1C-AEDF-5947-AFDF-9232983233A4}"/>
          </ac:spMkLst>
        </pc:spChg>
        <pc:spChg chg="mod">
          <ac:chgData name="Aizhan Kassymova" userId="116eda05-19b7-4ab1-b111-75ad639c04ed" providerId="ADAL" clId="{A4A10853-3298-8943-B9D8-07AA388C5B61}" dt="2022-08-02T16:56:14.896" v="2728" actId="1076"/>
          <ac:spMkLst>
            <pc:docMk/>
            <pc:sldMk cId="881108358" sldId="1087"/>
            <ac:spMk id="49" creationId="{F6F1E6ED-F1FB-7542-8156-6A1C186D48CB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6:55:27.764" v="2691"/>
        <pc:sldMkLst>
          <pc:docMk/>
          <pc:sldMk cId="418309044" sldId="1088"/>
        </pc:sldMkLst>
        <pc:spChg chg="mod">
          <ac:chgData name="Aizhan Kassymova" userId="116eda05-19b7-4ab1-b111-75ad639c04ed" providerId="ADAL" clId="{A4A10853-3298-8943-B9D8-07AA388C5B61}" dt="2022-08-02T16:53:36.646" v="2616" actId="20577"/>
          <ac:spMkLst>
            <pc:docMk/>
            <pc:sldMk cId="418309044" sldId="1088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6:54:18.110" v="2648" actId="20577"/>
          <ac:spMkLst>
            <pc:docMk/>
            <pc:sldMk cId="418309044" sldId="1088"/>
            <ac:spMk id="3" creationId="{875CCDE0-7CCA-374E-AAE6-7714B8510863}"/>
          </ac:spMkLst>
        </pc:spChg>
        <pc:spChg chg="mod">
          <ac:chgData name="Aizhan Kassymova" userId="116eda05-19b7-4ab1-b111-75ad639c04ed" providerId="ADAL" clId="{A4A10853-3298-8943-B9D8-07AA388C5B61}" dt="2022-08-02T16:55:14.161" v="2690"/>
          <ac:spMkLst>
            <pc:docMk/>
            <pc:sldMk cId="418309044" sldId="1088"/>
            <ac:spMk id="4" creationId="{80290089-A408-1F4D-AD89-57B6FA475BD4}"/>
          </ac:spMkLst>
        </pc:spChg>
        <pc:spChg chg="mod">
          <ac:chgData name="Aizhan Kassymova" userId="116eda05-19b7-4ab1-b111-75ad639c04ed" providerId="ADAL" clId="{A4A10853-3298-8943-B9D8-07AA388C5B61}" dt="2022-08-02T16:54:58.814" v="2689" actId="20577"/>
          <ac:spMkLst>
            <pc:docMk/>
            <pc:sldMk cId="418309044" sldId="1088"/>
            <ac:spMk id="6" creationId="{E6366BE9-1119-E949-B583-83377BE7B2FA}"/>
          </ac:spMkLst>
        </pc:spChg>
        <pc:spChg chg="mod">
          <ac:chgData name="Aizhan Kassymova" userId="116eda05-19b7-4ab1-b111-75ad639c04ed" providerId="ADAL" clId="{A4A10853-3298-8943-B9D8-07AA388C5B61}" dt="2022-08-02T16:55:14.161" v="2690"/>
          <ac:spMkLst>
            <pc:docMk/>
            <pc:sldMk cId="418309044" sldId="1088"/>
            <ac:spMk id="7" creationId="{70805D62-6F2B-1F49-A297-2C93A181F097}"/>
          </ac:spMkLst>
        </pc:spChg>
        <pc:spChg chg="mod">
          <ac:chgData name="Aizhan Kassymova" userId="116eda05-19b7-4ab1-b111-75ad639c04ed" providerId="ADAL" clId="{A4A10853-3298-8943-B9D8-07AA388C5B61}" dt="2022-08-02T16:54:26.008" v="2663" actId="20577"/>
          <ac:spMkLst>
            <pc:docMk/>
            <pc:sldMk cId="418309044" sldId="1088"/>
            <ac:spMk id="8" creationId="{AC036BB1-E12C-9F45-B7AC-A46C43550AB8}"/>
          </ac:spMkLst>
        </pc:spChg>
        <pc:spChg chg="mod">
          <ac:chgData name="Aizhan Kassymova" userId="116eda05-19b7-4ab1-b111-75ad639c04ed" providerId="ADAL" clId="{A4A10853-3298-8943-B9D8-07AA388C5B61}" dt="2022-08-02T16:54:30.617" v="2668" actId="20577"/>
          <ac:spMkLst>
            <pc:docMk/>
            <pc:sldMk cId="418309044" sldId="1088"/>
            <ac:spMk id="9" creationId="{0EF766B9-0BC5-B243-8C87-21D6B656B474}"/>
          </ac:spMkLst>
        </pc:spChg>
        <pc:spChg chg="mod">
          <ac:chgData name="Aizhan Kassymova" userId="116eda05-19b7-4ab1-b111-75ad639c04ed" providerId="ADAL" clId="{A4A10853-3298-8943-B9D8-07AA388C5B61}" dt="2022-08-02T16:55:27.764" v="2691"/>
          <ac:spMkLst>
            <pc:docMk/>
            <pc:sldMk cId="418309044" sldId="1088"/>
            <ac:spMk id="12" creationId="{D9DCA310-B7D2-5B47-90B9-563B10E091FB}"/>
          </ac:spMkLst>
        </pc:spChg>
        <pc:spChg chg="mod">
          <ac:chgData name="Aizhan Kassymova" userId="116eda05-19b7-4ab1-b111-75ad639c04ed" providerId="ADAL" clId="{A4A10853-3298-8943-B9D8-07AA388C5B61}" dt="2022-08-02T16:55:27.764" v="2691"/>
          <ac:spMkLst>
            <pc:docMk/>
            <pc:sldMk cId="418309044" sldId="1088"/>
            <ac:spMk id="15" creationId="{DA615DF0-68E8-EC4F-807E-D486A3197601}"/>
          </ac:spMkLst>
        </pc:spChg>
        <pc:spChg chg="del">
          <ac:chgData name="Aizhan Kassymova" userId="116eda05-19b7-4ab1-b111-75ad639c04ed" providerId="ADAL" clId="{A4A10853-3298-8943-B9D8-07AA388C5B61}" dt="2022-08-02T13:24:20.262" v="842" actId="478"/>
          <ac:spMkLst>
            <pc:docMk/>
            <pc:sldMk cId="418309044" sldId="1088"/>
            <ac:spMk id="21" creationId="{D5723390-FF65-C242-9B32-1814D9E35B6A}"/>
          </ac:spMkLst>
        </pc:spChg>
        <pc:spChg chg="add mod">
          <ac:chgData name="Aizhan Kassymova" userId="116eda05-19b7-4ab1-b111-75ad639c04ed" providerId="ADAL" clId="{A4A10853-3298-8943-B9D8-07AA388C5B61}" dt="2022-08-02T13:24:20.872" v="843"/>
          <ac:spMkLst>
            <pc:docMk/>
            <pc:sldMk cId="418309044" sldId="1088"/>
            <ac:spMk id="23" creationId="{72A51AD2-B664-7055-0AF3-F26756EFBB03}"/>
          </ac:spMkLst>
        </pc:spChg>
        <pc:spChg chg="mod">
          <ac:chgData name="Aizhan Kassymova" userId="116eda05-19b7-4ab1-b111-75ad639c04ed" providerId="ADAL" clId="{A4A10853-3298-8943-B9D8-07AA388C5B61}" dt="2022-08-02T16:54:53.995" v="2681" actId="20577"/>
          <ac:spMkLst>
            <pc:docMk/>
            <pc:sldMk cId="418309044" sldId="1088"/>
            <ac:spMk id="48" creationId="{673A6B1C-AEDF-5947-AFDF-9232983233A4}"/>
          </ac:spMkLst>
        </pc:spChg>
        <pc:spChg chg="mod">
          <ac:chgData name="Aizhan Kassymova" userId="116eda05-19b7-4ab1-b111-75ad639c04ed" providerId="ADAL" clId="{A4A10853-3298-8943-B9D8-07AA388C5B61}" dt="2022-08-02T16:54:05.096" v="2629" actId="1076"/>
          <ac:spMkLst>
            <pc:docMk/>
            <pc:sldMk cId="418309044" sldId="1088"/>
            <ac:spMk id="49" creationId="{F6F1E6ED-F1FB-7542-8156-6A1C186D48CB}"/>
          </ac:spMkLst>
        </pc:spChg>
        <pc:grpChg chg="mod">
          <ac:chgData name="Aizhan Kassymova" userId="116eda05-19b7-4ab1-b111-75ad639c04ed" providerId="ADAL" clId="{A4A10853-3298-8943-B9D8-07AA388C5B61}" dt="2022-08-02T16:55:14.161" v="2690"/>
          <ac:grpSpMkLst>
            <pc:docMk/>
            <pc:sldMk cId="418309044" sldId="1088"/>
            <ac:grpSpMk id="11" creationId="{AED0B8C6-3F4F-D744-B0D5-012F7CCC8026}"/>
          </ac:grpSpMkLst>
        </pc:grpChg>
        <pc:grpChg chg="mod">
          <ac:chgData name="Aizhan Kassymova" userId="116eda05-19b7-4ab1-b111-75ad639c04ed" providerId="ADAL" clId="{A4A10853-3298-8943-B9D8-07AA388C5B61}" dt="2022-08-02T16:55:27.764" v="2691"/>
          <ac:grpSpMkLst>
            <pc:docMk/>
            <pc:sldMk cId="418309044" sldId="1088"/>
            <ac:grpSpMk id="13" creationId="{5499C2F8-4129-1B44-8C70-BBDF08BD1536}"/>
          </ac:grpSpMkLst>
        </pc:grpChg>
      </pc:sldChg>
      <pc:sldChg chg="addSp delSp modSp mod">
        <pc:chgData name="Aizhan Kassymova" userId="116eda05-19b7-4ab1-b111-75ad639c04ed" providerId="ADAL" clId="{A4A10853-3298-8943-B9D8-07AA388C5B61}" dt="2022-08-02T16:53:15.132" v="2613" actId="20577"/>
        <pc:sldMkLst>
          <pc:docMk/>
          <pc:sldMk cId="372217256" sldId="1089"/>
        </pc:sldMkLst>
        <pc:spChg chg="mod">
          <ac:chgData name="Aizhan Kassymova" userId="116eda05-19b7-4ab1-b111-75ad639c04ed" providerId="ADAL" clId="{A4A10853-3298-8943-B9D8-07AA388C5B61}" dt="2022-08-02T16:50:52.470" v="2479" actId="20577"/>
          <ac:spMkLst>
            <pc:docMk/>
            <pc:sldMk cId="372217256" sldId="1089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16.152" v="840" actId="478"/>
          <ac:spMkLst>
            <pc:docMk/>
            <pc:sldMk cId="372217256" sldId="1089"/>
            <ac:spMk id="28" creationId="{43CF0894-FFF1-6D45-9D05-752E85B0BFC5}"/>
          </ac:spMkLst>
        </pc:spChg>
        <pc:spChg chg="mod">
          <ac:chgData name="Aizhan Kassymova" userId="116eda05-19b7-4ab1-b111-75ad639c04ed" providerId="ADAL" clId="{A4A10853-3298-8943-B9D8-07AA388C5B61}" dt="2022-08-02T16:51:04.250" v="2494" actId="20577"/>
          <ac:spMkLst>
            <pc:docMk/>
            <pc:sldMk cId="372217256" sldId="1089"/>
            <ac:spMk id="30" creationId="{C8E7AF66-85A4-6B43-AFFD-45ABC0217297}"/>
          </ac:spMkLst>
        </pc:spChg>
        <pc:spChg chg="mod">
          <ac:chgData name="Aizhan Kassymova" userId="116eda05-19b7-4ab1-b111-75ad639c04ed" providerId="ADAL" clId="{A4A10853-3298-8943-B9D8-07AA388C5B61}" dt="2022-08-02T16:51:13.785" v="2515" actId="20577"/>
          <ac:spMkLst>
            <pc:docMk/>
            <pc:sldMk cId="372217256" sldId="1089"/>
            <ac:spMk id="31" creationId="{2F2912E8-AD40-5541-9C73-5856C97AF53A}"/>
          </ac:spMkLst>
        </pc:spChg>
        <pc:spChg chg="mod">
          <ac:chgData name="Aizhan Kassymova" userId="116eda05-19b7-4ab1-b111-75ad639c04ed" providerId="ADAL" clId="{A4A10853-3298-8943-B9D8-07AA388C5B61}" dt="2022-08-02T16:52:21.867" v="2588" actId="1076"/>
          <ac:spMkLst>
            <pc:docMk/>
            <pc:sldMk cId="372217256" sldId="1089"/>
            <ac:spMk id="38" creationId="{7A899027-0169-0E41-A632-97B068C6DCF8}"/>
          </ac:spMkLst>
        </pc:spChg>
        <pc:spChg chg="mod">
          <ac:chgData name="Aizhan Kassymova" userId="116eda05-19b7-4ab1-b111-75ad639c04ed" providerId="ADAL" clId="{A4A10853-3298-8943-B9D8-07AA388C5B61}" dt="2022-08-02T16:53:15.132" v="2613" actId="20577"/>
          <ac:spMkLst>
            <pc:docMk/>
            <pc:sldMk cId="372217256" sldId="1089"/>
            <ac:spMk id="39" creationId="{CD850B08-5706-0344-961A-224002B37BA6}"/>
          </ac:spMkLst>
        </pc:spChg>
        <pc:spChg chg="mod">
          <ac:chgData name="Aizhan Kassymova" userId="116eda05-19b7-4ab1-b111-75ad639c04ed" providerId="ADAL" clId="{A4A10853-3298-8943-B9D8-07AA388C5B61}" dt="2022-08-02T16:51:18.625" v="2520" actId="20577"/>
          <ac:spMkLst>
            <pc:docMk/>
            <pc:sldMk cId="372217256" sldId="1089"/>
            <ac:spMk id="41" creationId="{7C44E6B5-339B-1741-B9C3-A1E3E37268B0}"/>
          </ac:spMkLst>
        </pc:spChg>
        <pc:spChg chg="mod">
          <ac:chgData name="Aizhan Kassymova" userId="116eda05-19b7-4ab1-b111-75ad639c04ed" providerId="ADAL" clId="{A4A10853-3298-8943-B9D8-07AA388C5B61}" dt="2022-08-02T16:51:26.599" v="2533" actId="20577"/>
          <ac:spMkLst>
            <pc:docMk/>
            <pc:sldMk cId="372217256" sldId="1089"/>
            <ac:spMk id="42" creationId="{47FFCC22-7372-6744-AEF8-0A8B78529255}"/>
          </ac:spMkLst>
        </pc:spChg>
        <pc:spChg chg="mod">
          <ac:chgData name="Aizhan Kassymova" userId="116eda05-19b7-4ab1-b111-75ad639c04ed" providerId="ADAL" clId="{A4A10853-3298-8943-B9D8-07AA388C5B61}" dt="2022-08-02T16:52:40.962" v="2591"/>
          <ac:spMkLst>
            <pc:docMk/>
            <pc:sldMk cId="372217256" sldId="1089"/>
            <ac:spMk id="43" creationId="{485622D4-EF6A-C34A-A27B-A6B8F83BC672}"/>
          </ac:spMkLst>
        </pc:spChg>
        <pc:spChg chg="add mod">
          <ac:chgData name="Aizhan Kassymova" userId="116eda05-19b7-4ab1-b111-75ad639c04ed" providerId="ADAL" clId="{A4A10853-3298-8943-B9D8-07AA388C5B61}" dt="2022-08-02T13:24:16.582" v="841"/>
          <ac:spMkLst>
            <pc:docMk/>
            <pc:sldMk cId="372217256" sldId="1089"/>
            <ac:spMk id="45" creationId="{AB06507E-A391-EF44-B0BF-71169F3EBFE8}"/>
          </ac:spMkLst>
        </pc:spChg>
        <pc:spChg chg="mod">
          <ac:chgData name="Aizhan Kassymova" userId="116eda05-19b7-4ab1-b111-75ad639c04ed" providerId="ADAL" clId="{A4A10853-3298-8943-B9D8-07AA388C5B61}" dt="2022-08-02T16:52:55.840" v="2592"/>
          <ac:spMkLst>
            <pc:docMk/>
            <pc:sldMk cId="372217256" sldId="1089"/>
            <ac:spMk id="51" creationId="{E81BCD01-79B1-A943-81E4-83B20B558C90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6:25.056" v="3643" actId="20577"/>
        <pc:sldMkLst>
          <pc:docMk/>
          <pc:sldMk cId="2866256558" sldId="1090"/>
        </pc:sldMkLst>
        <pc:spChg chg="mod">
          <ac:chgData name="Aizhan Kassymova" userId="116eda05-19b7-4ab1-b111-75ad639c04ed" providerId="ADAL" clId="{A4A10853-3298-8943-B9D8-07AA388C5B61}" dt="2022-08-02T16:49:27.344" v="2446" actId="1076"/>
          <ac:spMkLst>
            <pc:docMk/>
            <pc:sldMk cId="2866256558" sldId="1090"/>
            <ac:spMk id="2" creationId="{6B2BB341-9BE1-8640-8E8B-7EC80706964E}"/>
          </ac:spMkLst>
        </pc:spChg>
        <pc:spChg chg="mod">
          <ac:chgData name="Aizhan Kassymova" userId="116eda05-19b7-4ab1-b111-75ad639c04ed" providerId="ADAL" clId="{A4A10853-3298-8943-B9D8-07AA388C5B61}" dt="2022-08-02T16:50:30.233" v="2456" actId="1076"/>
          <ac:spMkLst>
            <pc:docMk/>
            <pc:sldMk cId="2866256558" sldId="1090"/>
            <ac:spMk id="91" creationId="{44FC0E6A-CBE5-AC4B-BF65-426B6D4CBC72}"/>
          </ac:spMkLst>
        </pc:spChg>
        <pc:spChg chg="mod">
          <ac:chgData name="Aizhan Kassymova" userId="116eda05-19b7-4ab1-b111-75ad639c04ed" providerId="ADAL" clId="{A4A10853-3298-8943-B9D8-07AA388C5B61}" dt="2022-08-02T16:49:43.744" v="2450" actId="255"/>
          <ac:spMkLst>
            <pc:docMk/>
            <pc:sldMk cId="2866256558" sldId="1090"/>
            <ac:spMk id="94" creationId="{D9421943-E484-5046-BEAC-6D59475EF6C3}"/>
          </ac:spMkLst>
        </pc:spChg>
        <pc:spChg chg="mod">
          <ac:chgData name="Aizhan Kassymova" userId="116eda05-19b7-4ab1-b111-75ad639c04ed" providerId="ADAL" clId="{A4A10853-3298-8943-B9D8-07AA388C5B61}" dt="2022-08-02T16:49:34.545" v="2448" actId="255"/>
          <ac:spMkLst>
            <pc:docMk/>
            <pc:sldMk cId="2866256558" sldId="1090"/>
            <ac:spMk id="97" creationId="{A88394C2-8FDA-8F48-B59B-B744ABBDA541}"/>
          </ac:spMkLst>
        </pc:spChg>
        <pc:spChg chg="del">
          <ac:chgData name="Aizhan Kassymova" userId="116eda05-19b7-4ab1-b111-75ad639c04ed" providerId="ADAL" clId="{A4A10853-3298-8943-B9D8-07AA388C5B61}" dt="2022-08-02T13:24:12.808" v="838" actId="478"/>
          <ac:spMkLst>
            <pc:docMk/>
            <pc:sldMk cId="2866256558" sldId="1090"/>
            <ac:spMk id="106" creationId="{427E91C8-0248-584A-817F-DE7D57562F29}"/>
          </ac:spMkLst>
        </pc:spChg>
        <pc:spChg chg="mod">
          <ac:chgData name="Aizhan Kassymova" userId="116eda05-19b7-4ab1-b111-75ad639c04ed" providerId="ADAL" clId="{A4A10853-3298-8943-B9D8-07AA388C5B61}" dt="2022-08-02T13:57:11.506" v="2417"/>
          <ac:spMkLst>
            <pc:docMk/>
            <pc:sldMk cId="2866256558" sldId="1090"/>
            <ac:spMk id="114" creationId="{1464CB5C-96D6-3645-94B5-DB9FA70972D2}"/>
          </ac:spMkLst>
        </pc:spChg>
        <pc:spChg chg="mod">
          <ac:chgData name="Aizhan Kassymova" userId="116eda05-19b7-4ab1-b111-75ad639c04ed" providerId="ADAL" clId="{A4A10853-3298-8943-B9D8-07AA388C5B61}" dt="2022-08-02T16:50:24.263" v="2455" actId="1076"/>
          <ac:spMkLst>
            <pc:docMk/>
            <pc:sldMk cId="2866256558" sldId="1090"/>
            <ac:spMk id="127" creationId="{5F6FF1BE-CC44-0642-B5BA-79CC246557BD}"/>
          </ac:spMkLst>
        </pc:spChg>
        <pc:spChg chg="add mod">
          <ac:chgData name="Aizhan Kassymova" userId="116eda05-19b7-4ab1-b111-75ad639c04ed" providerId="ADAL" clId="{A4A10853-3298-8943-B9D8-07AA388C5B61}" dt="2022-08-02T13:24:13.167" v="839"/>
          <ac:spMkLst>
            <pc:docMk/>
            <pc:sldMk cId="2866256558" sldId="1090"/>
            <ac:spMk id="173" creationId="{155306A7-2A17-B1A6-C855-BB5FF2C06B52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3:30.402" v="3253" actId="20577"/>
        <pc:sldMkLst>
          <pc:docMk/>
          <pc:sldMk cId="3140933683" sldId="1091"/>
        </pc:sldMkLst>
        <pc:spChg chg="mod">
          <ac:chgData name="Aizhan Kassymova" userId="116eda05-19b7-4ab1-b111-75ad639c04ed" providerId="ADAL" clId="{A4A10853-3298-8943-B9D8-07AA388C5B61}" dt="2022-08-02T13:56:24.285" v="2367" actId="1076"/>
          <ac:spMkLst>
            <pc:docMk/>
            <pc:sldMk cId="3140933683" sldId="1091"/>
            <ac:spMk id="2" creationId="{6B2BB341-9BE1-8640-8E8B-7EC80706964E}"/>
          </ac:spMkLst>
        </pc:spChg>
        <pc:spChg chg="mod">
          <ac:chgData name="Aizhan Kassymova" userId="116eda05-19b7-4ab1-b111-75ad639c04ed" providerId="ADAL" clId="{A4A10853-3298-8943-B9D8-07AA388C5B61}" dt="2022-08-02T13:56:27.120" v="2368" actId="1076"/>
          <ac:spMkLst>
            <pc:docMk/>
            <pc:sldMk cId="3140933683" sldId="1091"/>
            <ac:spMk id="91" creationId="{44FC0E6A-CBE5-AC4B-BF65-426B6D4CBC72}"/>
          </ac:spMkLst>
        </pc:spChg>
        <pc:spChg chg="mod">
          <ac:chgData name="Aizhan Kassymova" userId="116eda05-19b7-4ab1-b111-75ad639c04ed" providerId="ADAL" clId="{A4A10853-3298-8943-B9D8-07AA388C5B61}" dt="2022-08-02T13:56:32.939" v="2369" actId="1076"/>
          <ac:spMkLst>
            <pc:docMk/>
            <pc:sldMk cId="3140933683" sldId="1091"/>
            <ac:spMk id="94" creationId="{D9421943-E484-5046-BEAC-6D59475EF6C3}"/>
          </ac:spMkLst>
        </pc:spChg>
        <pc:spChg chg="mod">
          <ac:chgData name="Aizhan Kassymova" userId="116eda05-19b7-4ab1-b111-75ad639c04ed" providerId="ADAL" clId="{A4A10853-3298-8943-B9D8-07AA388C5B61}" dt="2022-08-02T13:56:47.468" v="2392" actId="20577"/>
          <ac:spMkLst>
            <pc:docMk/>
            <pc:sldMk cId="3140933683" sldId="1091"/>
            <ac:spMk id="95" creationId="{BFD6C411-175C-8D4E-9A66-3E03AAA9F0F9}"/>
          </ac:spMkLst>
        </pc:spChg>
        <pc:spChg chg="mod">
          <ac:chgData name="Aizhan Kassymova" userId="116eda05-19b7-4ab1-b111-75ad639c04ed" providerId="ADAL" clId="{A4A10853-3298-8943-B9D8-07AA388C5B61}" dt="2022-08-02T13:56:59.958" v="2416" actId="20577"/>
          <ac:spMkLst>
            <pc:docMk/>
            <pc:sldMk cId="3140933683" sldId="1091"/>
            <ac:spMk id="97" creationId="{A88394C2-8FDA-8F48-B59B-B744ABBDA541}"/>
          </ac:spMkLst>
        </pc:spChg>
        <pc:spChg chg="mod">
          <ac:chgData name="Aizhan Kassymova" userId="116eda05-19b7-4ab1-b111-75ad639c04ed" providerId="ADAL" clId="{A4A10853-3298-8943-B9D8-07AA388C5B61}" dt="2022-08-02T13:54:40.806" v="2334"/>
          <ac:spMkLst>
            <pc:docMk/>
            <pc:sldMk cId="3140933683" sldId="1091"/>
            <ac:spMk id="114" creationId="{1464CB5C-96D6-3645-94B5-DB9FA70972D2}"/>
          </ac:spMkLst>
        </pc:spChg>
        <pc:spChg chg="del">
          <ac:chgData name="Aizhan Kassymova" userId="116eda05-19b7-4ab1-b111-75ad639c04ed" providerId="ADAL" clId="{A4A10853-3298-8943-B9D8-07AA388C5B61}" dt="2022-08-02T13:24:08.473" v="836" actId="478"/>
          <ac:spMkLst>
            <pc:docMk/>
            <pc:sldMk cId="3140933683" sldId="1091"/>
            <ac:spMk id="129" creationId="{D1B0B0FD-EB4E-1D48-A59A-E323764428E9}"/>
          </ac:spMkLst>
        </pc:spChg>
        <pc:spChg chg="add mod">
          <ac:chgData name="Aizhan Kassymova" userId="116eda05-19b7-4ab1-b111-75ad639c04ed" providerId="ADAL" clId="{A4A10853-3298-8943-B9D8-07AA388C5B61}" dt="2022-08-02T13:24:08.829" v="837"/>
          <ac:spMkLst>
            <pc:docMk/>
            <pc:sldMk cId="3140933683" sldId="1091"/>
            <ac:spMk id="177" creationId="{35CE984F-E85C-F32D-77B0-B2330EFE554D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0:01.758" v="2970" actId="20577"/>
        <pc:sldMkLst>
          <pc:docMk/>
          <pc:sldMk cId="66877705" sldId="1092"/>
        </pc:sldMkLst>
        <pc:spChg chg="mod">
          <ac:chgData name="Aizhan Kassymova" userId="116eda05-19b7-4ab1-b111-75ad639c04ed" providerId="ADAL" clId="{A4A10853-3298-8943-B9D8-07AA388C5B61}" dt="2022-08-02T13:53:45.791" v="2237" actId="20577"/>
          <ac:spMkLst>
            <pc:docMk/>
            <pc:sldMk cId="66877705" sldId="1092"/>
            <ac:spMk id="8" creationId="{95E1F04B-A3B3-534D-A252-A4AC29C657DE}"/>
          </ac:spMkLst>
        </pc:spChg>
        <pc:spChg chg="mod">
          <ac:chgData name="Aizhan Kassymova" userId="116eda05-19b7-4ab1-b111-75ad639c04ed" providerId="ADAL" clId="{A4A10853-3298-8943-B9D8-07AA388C5B61}" dt="2022-08-02T13:54:10.893" v="2295" actId="20577"/>
          <ac:spMkLst>
            <pc:docMk/>
            <pc:sldMk cId="66877705" sldId="1092"/>
            <ac:spMk id="74" creationId="{D8A757BB-1762-8B47-A046-060F718CBC6B}"/>
          </ac:spMkLst>
        </pc:spChg>
        <pc:spChg chg="del">
          <ac:chgData name="Aizhan Kassymova" userId="116eda05-19b7-4ab1-b111-75ad639c04ed" providerId="ADAL" clId="{A4A10853-3298-8943-B9D8-07AA388C5B61}" dt="2022-08-02T13:24:03.714" v="834" actId="478"/>
          <ac:spMkLst>
            <pc:docMk/>
            <pc:sldMk cId="66877705" sldId="1092"/>
            <ac:spMk id="90" creationId="{1B520EE5-2EFC-4746-B182-97170136E2D8}"/>
          </ac:spMkLst>
        </pc:spChg>
        <pc:spChg chg="add mod">
          <ac:chgData name="Aizhan Kassymova" userId="116eda05-19b7-4ab1-b111-75ad639c04ed" providerId="ADAL" clId="{A4A10853-3298-8943-B9D8-07AA388C5B61}" dt="2022-08-02T13:24:04.104" v="835"/>
          <ac:spMkLst>
            <pc:docMk/>
            <pc:sldMk cId="66877705" sldId="1092"/>
            <ac:spMk id="91" creationId="{D0A3E363-0EE5-56AB-37AE-B57B58636C49}"/>
          </ac:spMkLst>
        </pc:spChg>
        <pc:spChg chg="mod">
          <ac:chgData name="Aizhan Kassymova" userId="116eda05-19b7-4ab1-b111-75ad639c04ed" providerId="ADAL" clId="{A4A10853-3298-8943-B9D8-07AA388C5B61}" dt="2022-08-02T13:53:35.113" v="2224" actId="20577"/>
          <ac:spMkLst>
            <pc:docMk/>
            <pc:sldMk cId="66877705" sldId="1092"/>
            <ac:spMk id="114" creationId="{1464CB5C-96D6-3645-94B5-DB9FA70972D2}"/>
          </ac:spMkLst>
        </pc:spChg>
        <pc:spChg chg="mod">
          <ac:chgData name="Aizhan Kassymova" userId="116eda05-19b7-4ab1-b111-75ad639c04ed" providerId="ADAL" clId="{A4A10853-3298-8943-B9D8-07AA388C5B61}" dt="2022-08-02T13:54:17.326" v="2307" actId="20577"/>
          <ac:spMkLst>
            <pc:docMk/>
            <pc:sldMk cId="66877705" sldId="1092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54:27.623" v="2333" actId="20577"/>
          <ac:spMkLst>
            <pc:docMk/>
            <pc:sldMk cId="66877705" sldId="1092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54:24.194" v="2323" actId="20577"/>
          <ac:spMkLst>
            <pc:docMk/>
            <pc:sldMk cId="66877705" sldId="1092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54:21.134" v="2314" actId="20577"/>
          <ac:spMkLst>
            <pc:docMk/>
            <pc:sldMk cId="66877705" sldId="1092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53:57.928" v="2259" actId="20577"/>
          <ac:spMkLst>
            <pc:docMk/>
            <pc:sldMk cId="66877705" sldId="1092"/>
            <ac:spMk id="168" creationId="{38AC5752-2E10-AE4C-AE2E-F2F12589ABF6}"/>
          </ac:spMkLst>
        </pc:spChg>
        <pc:spChg chg="mod">
          <ac:chgData name="Aizhan Kassymova" userId="116eda05-19b7-4ab1-b111-75ad639c04ed" providerId="ADAL" clId="{A4A10853-3298-8943-B9D8-07AA388C5B61}" dt="2022-08-02T13:54:07.501" v="2285" actId="20577"/>
          <ac:spMkLst>
            <pc:docMk/>
            <pc:sldMk cId="66877705" sldId="1092"/>
            <ac:spMk id="170" creationId="{2BD45E5F-4032-7A44-91A7-D2ED37DE30B7}"/>
          </ac:spMkLst>
        </pc:spChg>
        <pc:spChg chg="mod">
          <ac:chgData name="Aizhan Kassymova" userId="116eda05-19b7-4ab1-b111-75ad639c04ed" providerId="ADAL" clId="{A4A10853-3298-8943-B9D8-07AA388C5B61}" dt="2022-08-02T13:54:04.082" v="2275" actId="20577"/>
          <ac:spMkLst>
            <pc:docMk/>
            <pc:sldMk cId="66877705" sldId="1092"/>
            <ac:spMk id="171" creationId="{067129BD-4E72-804E-9941-0CFB2ABB0A6B}"/>
          </ac:spMkLst>
        </pc:spChg>
        <pc:spChg chg="mod">
          <ac:chgData name="Aizhan Kassymova" userId="116eda05-19b7-4ab1-b111-75ad639c04ed" providerId="ADAL" clId="{A4A10853-3298-8943-B9D8-07AA388C5B61}" dt="2022-08-02T13:54:01.106" v="2266" actId="20577"/>
          <ac:spMkLst>
            <pc:docMk/>
            <pc:sldMk cId="66877705" sldId="1092"/>
            <ac:spMk id="172" creationId="{586097BE-C9CD-2B44-A610-13D1A1572A56}"/>
          </ac:spMkLst>
        </pc:spChg>
        <pc:spChg chg="mod">
          <ac:chgData name="Aizhan Kassymova" userId="116eda05-19b7-4ab1-b111-75ad639c04ed" providerId="ADAL" clId="{A4A10853-3298-8943-B9D8-07AA388C5B61}" dt="2022-08-02T13:53:49.921" v="2247" actId="20577"/>
          <ac:spMkLst>
            <pc:docMk/>
            <pc:sldMk cId="66877705" sldId="1092"/>
            <ac:spMk id="175" creationId="{3C035217-7FD4-6C48-AB72-7561321B3669}"/>
          </ac:spMkLst>
        </pc:spChg>
        <pc:spChg chg="mod">
          <ac:chgData name="Aizhan Kassymova" userId="116eda05-19b7-4ab1-b111-75ad639c04ed" providerId="ADAL" clId="{A4A10853-3298-8943-B9D8-07AA388C5B61}" dt="2022-08-02T13:53:42.734" v="2231" actId="1076"/>
          <ac:spMkLst>
            <pc:docMk/>
            <pc:sldMk cId="66877705" sldId="1092"/>
            <ac:spMk id="263" creationId="{DC4B02DA-C340-9945-87C2-952E1901FB43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43:08.276" v="1732" actId="255"/>
        <pc:sldMkLst>
          <pc:docMk/>
          <pc:sldMk cId="3213475922" sldId="1093"/>
        </pc:sldMkLst>
        <pc:spChg chg="mod">
          <ac:chgData name="Aizhan Kassymova" userId="116eda05-19b7-4ab1-b111-75ad639c04ed" providerId="ADAL" clId="{A4A10853-3298-8943-B9D8-07AA388C5B61}" dt="2022-08-02T13:43:08.276" v="1732" actId="255"/>
          <ac:spMkLst>
            <pc:docMk/>
            <pc:sldMk cId="3213475922" sldId="1093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51.318" v="828" actId="478"/>
          <ac:spMkLst>
            <pc:docMk/>
            <pc:sldMk cId="3213475922" sldId="1093"/>
            <ac:spMk id="4" creationId="{D2BA1565-8605-154A-895B-C65D5D0B1EA5}"/>
          </ac:spMkLst>
        </pc:spChg>
        <pc:spChg chg="add mod">
          <ac:chgData name="Aizhan Kassymova" userId="116eda05-19b7-4ab1-b111-75ad639c04ed" providerId="ADAL" clId="{A4A10853-3298-8943-B9D8-07AA388C5B61}" dt="2022-08-02T13:23:51.916" v="829"/>
          <ac:spMkLst>
            <pc:docMk/>
            <pc:sldMk cId="3213475922" sldId="1093"/>
            <ac:spMk id="6" creationId="{1C7B8BA3-AD83-0230-F600-066D1676897D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53:05.898" v="2221"/>
        <pc:sldMkLst>
          <pc:docMk/>
          <pc:sldMk cId="3158040249" sldId="1094"/>
        </pc:sldMkLst>
        <pc:spChg chg="mod">
          <ac:chgData name="Aizhan Kassymova" userId="116eda05-19b7-4ab1-b111-75ad639c04ed" providerId="ADAL" clId="{A4A10853-3298-8943-B9D8-07AA388C5B61}" dt="2022-08-02T13:51:20.556" v="2120"/>
          <ac:spMkLst>
            <pc:docMk/>
            <pc:sldMk cId="3158040249" sldId="1094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00.465" v="832" actId="478"/>
          <ac:spMkLst>
            <pc:docMk/>
            <pc:sldMk cId="3158040249" sldId="1094"/>
            <ac:spMk id="4" creationId="{B160F1B7-DEB2-9342-B89A-69E5B6639506}"/>
          </ac:spMkLst>
        </pc:spChg>
        <pc:spChg chg="add mod">
          <ac:chgData name="Aizhan Kassymova" userId="116eda05-19b7-4ab1-b111-75ad639c04ed" providerId="ADAL" clId="{A4A10853-3298-8943-B9D8-07AA388C5B61}" dt="2022-08-02T13:24:00.811" v="833"/>
          <ac:spMkLst>
            <pc:docMk/>
            <pc:sldMk cId="3158040249" sldId="1094"/>
            <ac:spMk id="5" creationId="{04FFC980-9D6B-2F9E-C922-E7E5C2CB691F}"/>
          </ac:spMkLst>
        </pc:spChg>
        <pc:spChg chg="mod">
          <ac:chgData name="Aizhan Kassymova" userId="116eda05-19b7-4ab1-b111-75ad639c04ed" providerId="ADAL" clId="{A4A10853-3298-8943-B9D8-07AA388C5B61}" dt="2022-08-02T13:53:05.898" v="2221"/>
          <ac:spMkLst>
            <pc:docMk/>
            <pc:sldMk cId="3158040249" sldId="1094"/>
            <ac:spMk id="7" creationId="{0EFE9DD4-40BF-D54C-B457-743C8EAA5EAF}"/>
          </ac:spMkLst>
        </pc:spChg>
      </pc:sldChg>
      <pc:sldChg chg="addSp delSp modSp mod modAnim">
        <pc:chgData name="Aizhan Kassymova" userId="116eda05-19b7-4ab1-b111-75ad639c04ed" providerId="ADAL" clId="{A4A10853-3298-8943-B9D8-07AA388C5B61}" dt="2022-08-02T13:51:12.174" v="2119" actId="20577"/>
        <pc:sldMkLst>
          <pc:docMk/>
          <pc:sldMk cId="736399728" sldId="1095"/>
        </pc:sldMkLst>
        <pc:spChg chg="mod">
          <ac:chgData name="Aizhan Kassymova" userId="116eda05-19b7-4ab1-b111-75ad639c04ed" providerId="ADAL" clId="{A4A10853-3298-8943-B9D8-07AA388C5B61}" dt="2022-08-02T13:51:12.174" v="2119" actId="20577"/>
          <ac:spMkLst>
            <pc:docMk/>
            <pc:sldMk cId="736399728" sldId="1095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3:50:56.546" v="2113" actId="255"/>
          <ac:spMkLst>
            <pc:docMk/>
            <pc:sldMk cId="736399728" sldId="1095"/>
            <ac:spMk id="6" creationId="{C770DED9-87F6-FB46-A967-6223B68A3E96}"/>
          </ac:spMkLst>
        </pc:spChg>
        <pc:spChg chg="mod">
          <ac:chgData name="Aizhan Kassymova" userId="116eda05-19b7-4ab1-b111-75ad639c04ed" providerId="ADAL" clId="{A4A10853-3298-8943-B9D8-07AA388C5B61}" dt="2022-08-02T13:50:24.795" v="2109"/>
          <ac:spMkLst>
            <pc:docMk/>
            <pc:sldMk cId="736399728" sldId="1095"/>
            <ac:spMk id="9" creationId="{F9D9BC33-5F55-F54A-B992-1DDB07422224}"/>
          </ac:spMkLst>
        </pc:spChg>
        <pc:spChg chg="mod">
          <ac:chgData name="Aizhan Kassymova" userId="116eda05-19b7-4ab1-b111-75ad639c04ed" providerId="ADAL" clId="{A4A10853-3298-8943-B9D8-07AA388C5B61}" dt="2022-08-02T13:48:20.345" v="2043" actId="255"/>
          <ac:spMkLst>
            <pc:docMk/>
            <pc:sldMk cId="736399728" sldId="1095"/>
            <ac:spMk id="11" creationId="{3BFEAB49-E79F-FF40-AAAE-C9820F50289A}"/>
          </ac:spMkLst>
        </pc:spChg>
        <pc:spChg chg="mod">
          <ac:chgData name="Aizhan Kassymova" userId="116eda05-19b7-4ab1-b111-75ad639c04ed" providerId="ADAL" clId="{A4A10853-3298-8943-B9D8-07AA388C5B61}" dt="2022-08-02T13:50:46.769" v="2112" actId="255"/>
          <ac:spMkLst>
            <pc:docMk/>
            <pc:sldMk cId="736399728" sldId="1095"/>
            <ac:spMk id="12" creationId="{B958CE44-F1A4-924D-8CEA-640B52DBA4DF}"/>
          </ac:spMkLst>
        </pc:spChg>
        <pc:spChg chg="del">
          <ac:chgData name="Aizhan Kassymova" userId="116eda05-19b7-4ab1-b111-75ad639c04ed" providerId="ADAL" clId="{A4A10853-3298-8943-B9D8-07AA388C5B61}" dt="2022-08-02T13:23:56.031" v="830" actId="478"/>
          <ac:spMkLst>
            <pc:docMk/>
            <pc:sldMk cId="736399728" sldId="1095"/>
            <ac:spMk id="13" creationId="{469890C8-B9BA-F74B-84CA-6B1BAB0F6B31}"/>
          </ac:spMkLst>
        </pc:spChg>
        <pc:spChg chg="add mod">
          <ac:chgData name="Aizhan Kassymova" userId="116eda05-19b7-4ab1-b111-75ad639c04ed" providerId="ADAL" clId="{A4A10853-3298-8943-B9D8-07AA388C5B61}" dt="2022-08-02T13:23:56.348" v="831"/>
          <ac:spMkLst>
            <pc:docMk/>
            <pc:sldMk cId="736399728" sldId="1095"/>
            <ac:spMk id="14" creationId="{A8AB1501-159F-6FB5-6929-25A37B5B9116}"/>
          </ac:spMkLst>
        </pc:spChg>
      </pc:sldChg>
      <pc:sldChg chg="addSp delSp modSp mod modAnim">
        <pc:chgData name="Aizhan Kassymova" userId="116eda05-19b7-4ab1-b111-75ad639c04ed" providerId="ADAL" clId="{A4A10853-3298-8943-B9D8-07AA388C5B61}" dt="2022-08-02T13:42:06.438" v="1690" actId="255"/>
        <pc:sldMkLst>
          <pc:docMk/>
          <pc:sldMk cId="3933713623" sldId="1097"/>
        </pc:sldMkLst>
        <pc:spChg chg="mod">
          <ac:chgData name="Aizhan Kassymova" userId="116eda05-19b7-4ab1-b111-75ad639c04ed" providerId="ADAL" clId="{A4A10853-3298-8943-B9D8-07AA388C5B61}" dt="2022-08-02T13:35:28.859" v="1683" actId="20577"/>
          <ac:spMkLst>
            <pc:docMk/>
            <pc:sldMk cId="3933713623" sldId="109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47.308" v="826" actId="478"/>
          <ac:spMkLst>
            <pc:docMk/>
            <pc:sldMk cId="3933713623" sldId="1097"/>
            <ac:spMk id="4" creationId="{81F71E3E-46C8-564B-892B-6C69AC246E56}"/>
          </ac:spMkLst>
        </pc:spChg>
        <pc:spChg chg="add mod">
          <ac:chgData name="Aizhan Kassymova" userId="116eda05-19b7-4ab1-b111-75ad639c04ed" providerId="ADAL" clId="{A4A10853-3298-8943-B9D8-07AA388C5B61}" dt="2022-08-02T13:23:47.709" v="827"/>
          <ac:spMkLst>
            <pc:docMk/>
            <pc:sldMk cId="3933713623" sldId="1097"/>
            <ac:spMk id="5" creationId="{E42B97F0-3373-49BC-F743-8B3BB5F52859}"/>
          </ac:spMkLst>
        </pc:spChg>
        <pc:spChg chg="mod">
          <ac:chgData name="Aizhan Kassymova" userId="116eda05-19b7-4ab1-b111-75ad639c04ed" providerId="ADAL" clId="{A4A10853-3298-8943-B9D8-07AA388C5B61}" dt="2022-08-02T13:42:06.438" v="1690" actId="255"/>
          <ac:spMkLst>
            <pc:docMk/>
            <pc:sldMk cId="3933713623" sldId="1097"/>
            <ac:spMk id="128" creationId="{2C2F9B28-FDD9-B047-936F-1DE26AECFD6E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34:46.739" v="1677" actId="20577"/>
        <pc:sldMkLst>
          <pc:docMk/>
          <pc:sldMk cId="277404032" sldId="1102"/>
        </pc:sldMkLst>
        <pc:spChg chg="mod">
          <ac:chgData name="Aizhan Kassymova" userId="116eda05-19b7-4ab1-b111-75ad639c04ed" providerId="ADAL" clId="{A4A10853-3298-8943-B9D8-07AA388C5B61}" dt="2022-08-02T13:29:46.686" v="1176" actId="20577"/>
          <ac:spMkLst>
            <pc:docMk/>
            <pc:sldMk cId="277404032" sldId="1102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41.571" v="824" actId="478"/>
          <ac:spMkLst>
            <pc:docMk/>
            <pc:sldMk cId="277404032" sldId="1102"/>
            <ac:spMk id="20" creationId="{CB301DF9-007E-7F42-9982-6FB05291D925}"/>
          </ac:spMkLst>
        </pc:spChg>
        <pc:spChg chg="add mod">
          <ac:chgData name="Aizhan Kassymova" userId="116eda05-19b7-4ab1-b111-75ad639c04ed" providerId="ADAL" clId="{A4A10853-3298-8943-B9D8-07AA388C5B61}" dt="2022-08-02T13:23:41.963" v="825"/>
          <ac:spMkLst>
            <pc:docMk/>
            <pc:sldMk cId="277404032" sldId="1102"/>
            <ac:spMk id="21" creationId="{45DFA105-3666-F3C8-7E19-B1A8B13B492E}"/>
          </ac:spMkLst>
        </pc:spChg>
        <pc:spChg chg="mod">
          <ac:chgData name="Aizhan Kassymova" userId="116eda05-19b7-4ab1-b111-75ad639c04ed" providerId="ADAL" clId="{A4A10853-3298-8943-B9D8-07AA388C5B61}" dt="2022-08-02T13:32:51.559" v="1533" actId="20577"/>
          <ac:spMkLst>
            <pc:docMk/>
            <pc:sldMk cId="277404032" sldId="1102"/>
            <ac:spMk id="277" creationId="{0F916DA5-15D2-0A42-8C9B-01DCE4B192B4}"/>
          </ac:spMkLst>
        </pc:spChg>
        <pc:spChg chg="mod">
          <ac:chgData name="Aizhan Kassymova" userId="116eda05-19b7-4ab1-b111-75ad639c04ed" providerId="ADAL" clId="{A4A10853-3298-8943-B9D8-07AA388C5B61}" dt="2022-08-02T13:33:57.189" v="1588" actId="1076"/>
          <ac:spMkLst>
            <pc:docMk/>
            <pc:sldMk cId="277404032" sldId="1102"/>
            <ac:spMk id="278" creationId="{0308811F-F83C-684C-9A70-7056E7030121}"/>
          </ac:spMkLst>
        </pc:spChg>
        <pc:spChg chg="mod">
          <ac:chgData name="Aizhan Kassymova" userId="116eda05-19b7-4ab1-b111-75ad639c04ed" providerId="ADAL" clId="{A4A10853-3298-8943-B9D8-07AA388C5B61}" dt="2022-08-02T13:34:01.551" v="1589" actId="255"/>
          <ac:spMkLst>
            <pc:docMk/>
            <pc:sldMk cId="277404032" sldId="1102"/>
            <ac:spMk id="279" creationId="{DFDB1254-258A-D74F-9312-2F08048EE0A6}"/>
          </ac:spMkLst>
        </pc:spChg>
        <pc:spChg chg="mod">
          <ac:chgData name="Aizhan Kassymova" userId="116eda05-19b7-4ab1-b111-75ad639c04ed" providerId="ADAL" clId="{A4A10853-3298-8943-B9D8-07AA388C5B61}" dt="2022-08-02T13:32:59.427" v="1541" actId="20577"/>
          <ac:spMkLst>
            <pc:docMk/>
            <pc:sldMk cId="277404032" sldId="1102"/>
            <ac:spMk id="283" creationId="{B3C9350B-DCA6-5E4A-91AA-5C2AD14EC263}"/>
          </ac:spMkLst>
        </pc:spChg>
        <pc:spChg chg="mod">
          <ac:chgData name="Aizhan Kassymova" userId="116eda05-19b7-4ab1-b111-75ad639c04ed" providerId="ADAL" clId="{A4A10853-3298-8943-B9D8-07AA388C5B61}" dt="2022-08-02T13:34:32.397" v="1653" actId="20577"/>
          <ac:spMkLst>
            <pc:docMk/>
            <pc:sldMk cId="277404032" sldId="1102"/>
            <ac:spMk id="286" creationId="{8F7D97AE-E89E-684A-9571-5959DA8E3347}"/>
          </ac:spMkLst>
        </pc:spChg>
        <pc:spChg chg="mod">
          <ac:chgData name="Aizhan Kassymova" userId="116eda05-19b7-4ab1-b111-75ad639c04ed" providerId="ADAL" clId="{A4A10853-3298-8943-B9D8-07AA388C5B61}" dt="2022-08-02T13:34:16.066" v="1611" actId="20577"/>
          <ac:spMkLst>
            <pc:docMk/>
            <pc:sldMk cId="277404032" sldId="1102"/>
            <ac:spMk id="287" creationId="{A5362E3E-8643-6A43-A4FE-BD56FF4F0BD3}"/>
          </ac:spMkLst>
        </pc:spChg>
        <pc:spChg chg="mod">
          <ac:chgData name="Aizhan Kassymova" userId="116eda05-19b7-4ab1-b111-75ad639c04ed" providerId="ADAL" clId="{A4A10853-3298-8943-B9D8-07AA388C5B61}" dt="2022-08-02T13:34:46.739" v="1677" actId="20577"/>
          <ac:spMkLst>
            <pc:docMk/>
            <pc:sldMk cId="277404032" sldId="1102"/>
            <ac:spMk id="288" creationId="{2FE71CF3-191A-C44F-839C-1CF4D7DFFAA5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29:24.888" v="1139" actId="1076"/>
        <pc:sldMkLst>
          <pc:docMk/>
          <pc:sldMk cId="2173901457" sldId="1103"/>
        </pc:sldMkLst>
        <pc:spChg chg="mod">
          <ac:chgData name="Aizhan Kassymova" userId="116eda05-19b7-4ab1-b111-75ad639c04ed" providerId="ADAL" clId="{A4A10853-3298-8943-B9D8-07AA388C5B61}" dt="2022-08-02T13:24:50.612" v="886" actId="20577"/>
          <ac:spMkLst>
            <pc:docMk/>
            <pc:sldMk cId="2173901457" sldId="1103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3:29:21.948" v="1138" actId="1076"/>
          <ac:spMkLst>
            <pc:docMk/>
            <pc:sldMk cId="2173901457" sldId="1103"/>
            <ac:spMk id="133" creationId="{4EEECEF7-BD4D-FD41-9A84-F2FC20AA2A09}"/>
          </ac:spMkLst>
        </pc:spChg>
        <pc:spChg chg="mod">
          <ac:chgData name="Aizhan Kassymova" userId="116eda05-19b7-4ab1-b111-75ad639c04ed" providerId="ADAL" clId="{A4A10853-3298-8943-B9D8-07AA388C5B61}" dt="2022-08-02T13:29:24.888" v="1139" actId="1076"/>
          <ac:spMkLst>
            <pc:docMk/>
            <pc:sldMk cId="2173901457" sldId="1103"/>
            <ac:spMk id="134" creationId="{FC061EBE-026B-F943-BBD5-748F965BF879}"/>
          </ac:spMkLst>
        </pc:spChg>
        <pc:spChg chg="mod">
          <ac:chgData name="Aizhan Kassymova" userId="116eda05-19b7-4ab1-b111-75ad639c04ed" providerId="ADAL" clId="{A4A10853-3298-8943-B9D8-07AA388C5B61}" dt="2022-08-02T13:27:26.889" v="974" actId="20577"/>
          <ac:spMkLst>
            <pc:docMk/>
            <pc:sldMk cId="2173901457" sldId="1103"/>
            <ac:spMk id="136" creationId="{1C592E58-CF36-1C40-A0FA-08F6B84985C4}"/>
          </ac:spMkLst>
        </pc:spChg>
        <pc:spChg chg="mod">
          <ac:chgData name="Aizhan Kassymova" userId="116eda05-19b7-4ab1-b111-75ad639c04ed" providerId="ADAL" clId="{A4A10853-3298-8943-B9D8-07AA388C5B61}" dt="2022-08-02T13:27:11.503" v="972" actId="255"/>
          <ac:spMkLst>
            <pc:docMk/>
            <pc:sldMk cId="2173901457" sldId="1103"/>
            <ac:spMk id="139" creationId="{88457A8D-2DB2-C848-9B52-93F5252D0E1B}"/>
          </ac:spMkLst>
        </pc:spChg>
        <pc:spChg chg="mod">
          <ac:chgData name="Aizhan Kassymova" userId="116eda05-19b7-4ab1-b111-75ad639c04ed" providerId="ADAL" clId="{A4A10853-3298-8943-B9D8-07AA388C5B61}" dt="2022-08-02T13:28:40.976" v="1072" actId="20577"/>
          <ac:spMkLst>
            <pc:docMk/>
            <pc:sldMk cId="2173901457" sldId="1103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28:12.986" v="1033" actId="20577"/>
          <ac:spMkLst>
            <pc:docMk/>
            <pc:sldMk cId="2173901457" sldId="1103"/>
            <ac:spMk id="150" creationId="{975D136A-FEFB-9E40-BA33-B33E91228F15}"/>
          </ac:spMkLst>
        </pc:spChg>
        <pc:spChg chg="mod">
          <ac:chgData name="Aizhan Kassymova" userId="116eda05-19b7-4ab1-b111-75ad639c04ed" providerId="ADAL" clId="{A4A10853-3298-8943-B9D8-07AA388C5B61}" dt="2022-08-02T13:28:30.555" v="1060" actId="20577"/>
          <ac:spMkLst>
            <pc:docMk/>
            <pc:sldMk cId="2173901457" sldId="1103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28:21.207" v="1049" actId="20577"/>
          <ac:spMkLst>
            <pc:docMk/>
            <pc:sldMk cId="2173901457" sldId="1103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28:17.160" v="1040" actId="20577"/>
          <ac:spMkLst>
            <pc:docMk/>
            <pc:sldMk cId="2173901457" sldId="1103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28:54.774" v="1094" actId="20577"/>
          <ac:spMkLst>
            <pc:docMk/>
            <pc:sldMk cId="2173901457" sldId="1103"/>
            <ac:spMk id="173" creationId="{1058B2AB-1EA8-1A46-9E03-D8FFDD9E541B}"/>
          </ac:spMkLst>
        </pc:spChg>
        <pc:spChg chg="mod">
          <ac:chgData name="Aizhan Kassymova" userId="116eda05-19b7-4ab1-b111-75ad639c04ed" providerId="ADAL" clId="{A4A10853-3298-8943-B9D8-07AA388C5B61}" dt="2022-08-02T13:28:48.261" v="1082" actId="20577"/>
          <ac:spMkLst>
            <pc:docMk/>
            <pc:sldMk cId="2173901457" sldId="1103"/>
            <ac:spMk id="177" creationId="{DC53D19A-63B2-7141-9008-9BC3F678052E}"/>
          </ac:spMkLst>
        </pc:spChg>
        <pc:spChg chg="mod">
          <ac:chgData name="Aizhan Kassymova" userId="116eda05-19b7-4ab1-b111-75ad639c04ed" providerId="ADAL" clId="{A4A10853-3298-8943-B9D8-07AA388C5B61}" dt="2022-08-02T13:29:10.284" v="1125" actId="20577"/>
          <ac:spMkLst>
            <pc:docMk/>
            <pc:sldMk cId="2173901457" sldId="1103"/>
            <ac:spMk id="178" creationId="{668FFB30-2FA6-AE41-99EF-4D74E37F3EF5}"/>
          </ac:spMkLst>
        </pc:spChg>
        <pc:spChg chg="mod">
          <ac:chgData name="Aizhan Kassymova" userId="116eda05-19b7-4ab1-b111-75ad639c04ed" providerId="ADAL" clId="{A4A10853-3298-8943-B9D8-07AA388C5B61}" dt="2022-08-02T13:29:03.500" v="1114" actId="20577"/>
          <ac:spMkLst>
            <pc:docMk/>
            <pc:sldMk cId="2173901457" sldId="1103"/>
            <ac:spMk id="179" creationId="{9646084A-4EA0-5345-8A3E-91D3475359E6}"/>
          </ac:spMkLst>
        </pc:spChg>
        <pc:spChg chg="mod">
          <ac:chgData name="Aizhan Kassymova" userId="116eda05-19b7-4ab1-b111-75ad639c04ed" providerId="ADAL" clId="{A4A10853-3298-8943-B9D8-07AA388C5B61}" dt="2022-08-02T13:29:00.004" v="1105" actId="20577"/>
          <ac:spMkLst>
            <pc:docMk/>
            <pc:sldMk cId="2173901457" sldId="1103"/>
            <ac:spMk id="180" creationId="{9FDE009F-BD4C-6B4C-A66D-690533C0F57F}"/>
          </ac:spMkLst>
        </pc:spChg>
        <pc:spChg chg="mod">
          <ac:chgData name="Aizhan Kassymova" userId="116eda05-19b7-4ab1-b111-75ad639c04ed" providerId="ADAL" clId="{A4A10853-3298-8943-B9D8-07AA388C5B61}" dt="2022-08-02T13:27:53.575" v="996" actId="20577"/>
          <ac:spMkLst>
            <pc:docMk/>
            <pc:sldMk cId="2173901457" sldId="1103"/>
            <ac:spMk id="187" creationId="{20A57016-2D36-9945-9BC2-7F8B323410D1}"/>
          </ac:spMkLst>
        </pc:spChg>
        <pc:spChg chg="mod">
          <ac:chgData name="Aizhan Kassymova" userId="116eda05-19b7-4ab1-b111-75ad639c04ed" providerId="ADAL" clId="{A4A10853-3298-8943-B9D8-07AA388C5B61}" dt="2022-08-02T13:27:45.034" v="984" actId="20577"/>
          <ac:spMkLst>
            <pc:docMk/>
            <pc:sldMk cId="2173901457" sldId="1103"/>
            <ac:spMk id="191" creationId="{A1B9282E-64F8-1442-8F95-7A9813CE8F60}"/>
          </ac:spMkLst>
        </pc:spChg>
        <pc:spChg chg="mod">
          <ac:chgData name="Aizhan Kassymova" userId="116eda05-19b7-4ab1-b111-75ad639c04ed" providerId="ADAL" clId="{A4A10853-3298-8943-B9D8-07AA388C5B61}" dt="2022-08-02T13:28:08.903" v="1023" actId="20577"/>
          <ac:spMkLst>
            <pc:docMk/>
            <pc:sldMk cId="2173901457" sldId="1103"/>
            <ac:spMk id="192" creationId="{83782313-46E0-BE46-BEED-BDC4F6A04AD7}"/>
          </ac:spMkLst>
        </pc:spChg>
        <pc:spChg chg="mod">
          <ac:chgData name="Aizhan Kassymova" userId="116eda05-19b7-4ab1-b111-75ad639c04ed" providerId="ADAL" clId="{A4A10853-3298-8943-B9D8-07AA388C5B61}" dt="2022-08-02T13:28:01.572" v="1012" actId="20577"/>
          <ac:spMkLst>
            <pc:docMk/>
            <pc:sldMk cId="2173901457" sldId="1103"/>
            <ac:spMk id="193" creationId="{E3A71501-A89A-D249-84FB-20D98047A254}"/>
          </ac:spMkLst>
        </pc:spChg>
        <pc:spChg chg="mod">
          <ac:chgData name="Aizhan Kassymova" userId="116eda05-19b7-4ab1-b111-75ad639c04ed" providerId="ADAL" clId="{A4A10853-3298-8943-B9D8-07AA388C5B61}" dt="2022-08-02T13:27:57.750" v="1003" actId="20577"/>
          <ac:spMkLst>
            <pc:docMk/>
            <pc:sldMk cId="2173901457" sldId="1103"/>
            <ac:spMk id="194" creationId="{6C7F0039-C145-9D4F-92E4-1AF9B0406DA4}"/>
          </ac:spMkLst>
        </pc:spChg>
        <pc:spChg chg="del">
          <ac:chgData name="Aizhan Kassymova" userId="116eda05-19b7-4ab1-b111-75ad639c04ed" providerId="ADAL" clId="{A4A10853-3298-8943-B9D8-07AA388C5B61}" dt="2022-08-02T13:23:37.167" v="822" actId="478"/>
          <ac:spMkLst>
            <pc:docMk/>
            <pc:sldMk cId="2173901457" sldId="1103"/>
            <ac:spMk id="209" creationId="{1BB112E7-9179-7C48-99F0-38E45F5BCFEB}"/>
          </ac:spMkLst>
        </pc:spChg>
        <pc:spChg chg="mod">
          <ac:chgData name="Aizhan Kassymova" userId="116eda05-19b7-4ab1-b111-75ad639c04ed" providerId="ADAL" clId="{A4A10853-3298-8943-B9D8-07AA388C5B61}" dt="2022-08-02T13:26:48.974" v="937" actId="1076"/>
          <ac:spMkLst>
            <pc:docMk/>
            <pc:sldMk cId="2173901457" sldId="1103"/>
            <ac:spMk id="256" creationId="{08227C49-D6DA-834A-88D1-4F61E7C3A2C1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57" creationId="{3B2C1C25-63A3-9D42-A34A-56DE5B3AC226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59" creationId="{9B8AF1CA-3C6F-F243-9464-0DF4CA71C4FF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60" creationId="{70A5AF43-DDA0-2A40-9B92-B39F358268CD}"/>
          </ac:spMkLst>
        </pc:spChg>
        <pc:spChg chg="add mod">
          <ac:chgData name="Aizhan Kassymova" userId="116eda05-19b7-4ab1-b111-75ad639c04ed" providerId="ADAL" clId="{A4A10853-3298-8943-B9D8-07AA388C5B61}" dt="2022-08-02T13:23:37.520" v="823"/>
          <ac:spMkLst>
            <pc:docMk/>
            <pc:sldMk cId="2173901457" sldId="1103"/>
            <ac:spMk id="262" creationId="{D19858C7-D676-1AF0-6031-732A0CD3EEC2}"/>
          </ac:spMkLst>
        </pc:spChg>
        <pc:grpChg chg="mod">
          <ac:chgData name="Aizhan Kassymova" userId="116eda05-19b7-4ab1-b111-75ad639c04ed" providerId="ADAL" clId="{A4A10853-3298-8943-B9D8-07AA388C5B61}" dt="2022-08-02T13:26:35.647" v="935"/>
          <ac:grpSpMkLst>
            <pc:docMk/>
            <pc:sldMk cId="2173901457" sldId="1103"/>
            <ac:grpSpMk id="255" creationId="{A688A9DA-2CE4-9245-B0CF-12C3AB6DA03D}"/>
          </ac:grpSpMkLst>
        </pc:grpChg>
        <pc:grpChg chg="mod">
          <ac:chgData name="Aizhan Kassymova" userId="116eda05-19b7-4ab1-b111-75ad639c04ed" providerId="ADAL" clId="{A4A10853-3298-8943-B9D8-07AA388C5B61}" dt="2022-08-02T13:26:35.647" v="935"/>
          <ac:grpSpMkLst>
            <pc:docMk/>
            <pc:sldMk cId="2173901457" sldId="1103"/>
            <ac:grpSpMk id="258" creationId="{9141C6D7-5B52-C14E-B286-0BE1FAEACCB8}"/>
          </ac:grpSpMkLst>
        </pc:grpChg>
      </pc:sldChg>
      <pc:sldChg chg="addSp delSp modSp mod">
        <pc:chgData name="Aizhan Kassymova" userId="116eda05-19b7-4ab1-b111-75ad639c04ed" providerId="ADAL" clId="{A4A10853-3298-8943-B9D8-07AA388C5B61}" dt="2022-08-02T13:23:33.209" v="821"/>
        <pc:sldMkLst>
          <pc:docMk/>
          <pc:sldMk cId="1873688477" sldId="1108"/>
        </pc:sldMkLst>
        <pc:spChg chg="mod">
          <ac:chgData name="Aizhan Kassymova" userId="116eda05-19b7-4ab1-b111-75ad639c04ed" providerId="ADAL" clId="{A4A10853-3298-8943-B9D8-07AA388C5B61}" dt="2022-08-02T13:21:58.952" v="680" actId="20577"/>
          <ac:spMkLst>
            <pc:docMk/>
            <pc:sldMk cId="1873688477" sldId="1108"/>
            <ac:spMk id="8" creationId="{95E1F04B-A3B3-534D-A252-A4AC29C657DE}"/>
          </ac:spMkLst>
        </pc:spChg>
        <pc:spChg chg="mod">
          <ac:chgData name="Aizhan Kassymova" userId="116eda05-19b7-4ab1-b111-75ad639c04ed" providerId="ADAL" clId="{A4A10853-3298-8943-B9D8-07AA388C5B61}" dt="2022-08-02T13:23:22.698" v="819" actId="1076"/>
          <ac:spMkLst>
            <pc:docMk/>
            <pc:sldMk cId="1873688477" sldId="1108"/>
            <ac:spMk id="11" creationId="{CC19030B-5BD3-114F-B249-57401BFC96FB}"/>
          </ac:spMkLst>
        </pc:spChg>
        <pc:spChg chg="del">
          <ac:chgData name="Aizhan Kassymova" userId="116eda05-19b7-4ab1-b111-75ad639c04ed" providerId="ADAL" clId="{A4A10853-3298-8943-B9D8-07AA388C5B61}" dt="2022-08-02T13:23:32.820" v="820" actId="478"/>
          <ac:spMkLst>
            <pc:docMk/>
            <pc:sldMk cId="1873688477" sldId="1108"/>
            <ac:spMk id="91" creationId="{065CB0E2-E88A-814E-8D57-5A55C91AE05E}"/>
          </ac:spMkLst>
        </pc:spChg>
        <pc:spChg chg="add mod">
          <ac:chgData name="Aizhan Kassymova" userId="116eda05-19b7-4ab1-b111-75ad639c04ed" providerId="ADAL" clId="{A4A10853-3298-8943-B9D8-07AA388C5B61}" dt="2022-08-02T13:23:33.209" v="821"/>
          <ac:spMkLst>
            <pc:docMk/>
            <pc:sldMk cId="1873688477" sldId="1108"/>
            <ac:spMk id="92" creationId="{5948BA8B-CE33-DD82-8715-1E58C9F8BAE5}"/>
          </ac:spMkLst>
        </pc:spChg>
        <pc:spChg chg="mod">
          <ac:chgData name="Aizhan Kassymova" userId="116eda05-19b7-4ab1-b111-75ad639c04ed" providerId="ADAL" clId="{A4A10853-3298-8943-B9D8-07AA388C5B61}" dt="2022-08-02T13:23:05.429" v="791" actId="20577"/>
          <ac:spMkLst>
            <pc:docMk/>
            <pc:sldMk cId="1873688477" sldId="1108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23:16.470" v="818" actId="20577"/>
          <ac:spMkLst>
            <pc:docMk/>
            <pc:sldMk cId="1873688477" sldId="1108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23:11.207" v="807" actId="20577"/>
          <ac:spMkLst>
            <pc:docMk/>
            <pc:sldMk cId="1873688477" sldId="1108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23:08.219" v="798" actId="20577"/>
          <ac:spMkLst>
            <pc:docMk/>
            <pc:sldMk cId="1873688477" sldId="1108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22:37.208" v="751" actId="20577"/>
          <ac:spMkLst>
            <pc:docMk/>
            <pc:sldMk cId="1873688477" sldId="1108"/>
            <ac:spMk id="173" creationId="{1058B2AB-1EA8-1A46-9E03-D8FFDD9E541B}"/>
          </ac:spMkLst>
        </pc:spChg>
        <pc:spChg chg="mod">
          <ac:chgData name="Aizhan Kassymova" userId="116eda05-19b7-4ab1-b111-75ad639c04ed" providerId="ADAL" clId="{A4A10853-3298-8943-B9D8-07AA388C5B61}" dt="2022-08-02T13:22:30.364" v="739" actId="20577"/>
          <ac:spMkLst>
            <pc:docMk/>
            <pc:sldMk cId="1873688477" sldId="1108"/>
            <ac:spMk id="177" creationId="{DC53D19A-63B2-7141-9008-9BC3F678052E}"/>
          </ac:spMkLst>
        </pc:spChg>
        <pc:spChg chg="mod">
          <ac:chgData name="Aizhan Kassymova" userId="116eda05-19b7-4ab1-b111-75ad639c04ed" providerId="ADAL" clId="{A4A10853-3298-8943-B9D8-07AA388C5B61}" dt="2022-08-02T13:22:50.013" v="778" actId="20577"/>
          <ac:spMkLst>
            <pc:docMk/>
            <pc:sldMk cId="1873688477" sldId="1108"/>
            <ac:spMk id="178" creationId="{668FFB30-2FA6-AE41-99EF-4D74E37F3EF5}"/>
          </ac:spMkLst>
        </pc:spChg>
        <pc:spChg chg="mod">
          <ac:chgData name="Aizhan Kassymova" userId="116eda05-19b7-4ab1-b111-75ad639c04ed" providerId="ADAL" clId="{A4A10853-3298-8943-B9D8-07AA388C5B61}" dt="2022-08-02T13:22:44.131" v="767" actId="20577"/>
          <ac:spMkLst>
            <pc:docMk/>
            <pc:sldMk cId="1873688477" sldId="1108"/>
            <ac:spMk id="179" creationId="{9646084A-4EA0-5345-8A3E-91D3475359E6}"/>
          </ac:spMkLst>
        </pc:spChg>
        <pc:spChg chg="mod">
          <ac:chgData name="Aizhan Kassymova" userId="116eda05-19b7-4ab1-b111-75ad639c04ed" providerId="ADAL" clId="{A4A10853-3298-8943-B9D8-07AA388C5B61}" dt="2022-08-02T13:22:40.486" v="758" actId="20577"/>
          <ac:spMkLst>
            <pc:docMk/>
            <pc:sldMk cId="1873688477" sldId="1108"/>
            <ac:spMk id="180" creationId="{9FDE009F-BD4C-6B4C-A66D-690533C0F57F}"/>
          </ac:spMkLst>
        </pc:spChg>
        <pc:spChg chg="mod">
          <ac:chgData name="Aizhan Kassymova" userId="116eda05-19b7-4ab1-b111-75ad639c04ed" providerId="ADAL" clId="{A4A10853-3298-8943-B9D8-07AA388C5B61}" dt="2022-08-02T13:22:13.057" v="702" actId="20577"/>
          <ac:spMkLst>
            <pc:docMk/>
            <pc:sldMk cId="1873688477" sldId="1108"/>
            <ac:spMk id="187" creationId="{20A57016-2D36-9945-9BC2-7F8B323410D1}"/>
          </ac:spMkLst>
        </pc:spChg>
        <pc:spChg chg="mod">
          <ac:chgData name="Aizhan Kassymova" userId="116eda05-19b7-4ab1-b111-75ad639c04ed" providerId="ADAL" clId="{A4A10853-3298-8943-B9D8-07AA388C5B61}" dt="2022-08-02T13:22:05.328" v="690" actId="20577"/>
          <ac:spMkLst>
            <pc:docMk/>
            <pc:sldMk cId="1873688477" sldId="1108"/>
            <ac:spMk id="191" creationId="{A1B9282E-64F8-1442-8F95-7A9813CE8F60}"/>
          </ac:spMkLst>
        </pc:spChg>
        <pc:spChg chg="mod">
          <ac:chgData name="Aizhan Kassymova" userId="116eda05-19b7-4ab1-b111-75ad639c04ed" providerId="ADAL" clId="{A4A10853-3298-8943-B9D8-07AA388C5B61}" dt="2022-08-02T13:22:26.449" v="729" actId="20577"/>
          <ac:spMkLst>
            <pc:docMk/>
            <pc:sldMk cId="1873688477" sldId="1108"/>
            <ac:spMk id="192" creationId="{83782313-46E0-BE46-BEED-BDC4F6A04AD7}"/>
          </ac:spMkLst>
        </pc:spChg>
        <pc:spChg chg="mod">
          <ac:chgData name="Aizhan Kassymova" userId="116eda05-19b7-4ab1-b111-75ad639c04ed" providerId="ADAL" clId="{A4A10853-3298-8943-B9D8-07AA388C5B61}" dt="2022-08-02T13:22:20.342" v="718" actId="20577"/>
          <ac:spMkLst>
            <pc:docMk/>
            <pc:sldMk cId="1873688477" sldId="1108"/>
            <ac:spMk id="193" creationId="{E3A71501-A89A-D249-84FB-20D98047A254}"/>
          </ac:spMkLst>
        </pc:spChg>
        <pc:spChg chg="mod">
          <ac:chgData name="Aizhan Kassymova" userId="116eda05-19b7-4ab1-b111-75ad639c04ed" providerId="ADAL" clId="{A4A10853-3298-8943-B9D8-07AA388C5B61}" dt="2022-08-02T13:22:16.536" v="709" actId="20577"/>
          <ac:spMkLst>
            <pc:docMk/>
            <pc:sldMk cId="1873688477" sldId="1108"/>
            <ac:spMk id="194" creationId="{6C7F0039-C145-9D4F-92E4-1AF9B0406DA4}"/>
          </ac:spMkLst>
        </pc:spChg>
        <pc:spChg chg="mod">
          <ac:chgData name="Aizhan Kassymova" userId="116eda05-19b7-4ab1-b111-75ad639c04ed" providerId="ADAL" clId="{A4A10853-3298-8943-B9D8-07AA388C5B61}" dt="2022-08-02T13:21:55.919" v="674" actId="20577"/>
          <ac:spMkLst>
            <pc:docMk/>
            <pc:sldMk cId="1873688477" sldId="1108"/>
            <ac:spMk id="263" creationId="{DC4B02DA-C340-9945-87C2-952E1901FB43}"/>
          </ac:spMkLst>
        </pc:spChg>
      </pc:sldChg>
      <pc:sldChg chg="modSp mod modAnim">
        <pc:chgData name="Aizhan Kassymova" userId="116eda05-19b7-4ab1-b111-75ad639c04ed" providerId="ADAL" clId="{A4A10853-3298-8943-B9D8-07AA388C5B61}" dt="2022-08-02T13:21:39.204" v="668" actId="20577"/>
        <pc:sldMkLst>
          <pc:docMk/>
          <pc:sldMk cId="1313520129" sldId="1110"/>
        </pc:sldMkLst>
        <pc:spChg chg="mod">
          <ac:chgData name="Aizhan Kassymova" userId="116eda05-19b7-4ab1-b111-75ad639c04ed" providerId="ADAL" clId="{A4A10853-3298-8943-B9D8-07AA388C5B61}" dt="2022-08-02T13:21:39.204" v="668" actId="20577"/>
          <ac:spMkLst>
            <pc:docMk/>
            <pc:sldMk cId="1313520129" sldId="1110"/>
            <ac:spMk id="517" creationId="{6893AA1C-B5CC-D446-9A4F-4636B0A87E22}"/>
          </ac:spMkLst>
        </pc:spChg>
      </pc:sldChg>
      <pc:sldChg chg="modNotesTx">
        <pc:chgData name="Aizhan Kassymova" userId="116eda05-19b7-4ab1-b111-75ad639c04ed" providerId="ADAL" clId="{A4A10853-3298-8943-B9D8-07AA388C5B61}" dt="2022-07-27T17:09:07.755" v="607" actId="20577"/>
        <pc:sldMkLst>
          <pc:docMk/>
          <pc:sldMk cId="3648085974" sldId="1114"/>
        </pc:sldMkLst>
      </pc:sldChg>
      <pc:sldChg chg="delSp modSp mod modNotesTx">
        <pc:chgData name="Aizhan Kassymova" userId="116eda05-19b7-4ab1-b111-75ad639c04ed" providerId="ADAL" clId="{A4A10853-3298-8943-B9D8-07AA388C5B61}" dt="2022-07-27T17:04:01.274" v="491" actId="20577"/>
        <pc:sldMkLst>
          <pc:docMk/>
          <pc:sldMk cId="2835833805" sldId="1115"/>
        </pc:sldMkLst>
        <pc:spChg chg="mod">
          <ac:chgData name="Aizhan Kassymova" userId="116eda05-19b7-4ab1-b111-75ad639c04ed" providerId="ADAL" clId="{A4A10853-3298-8943-B9D8-07AA388C5B61}" dt="2022-07-27T16:54:40.386" v="281" actId="20577"/>
          <ac:spMkLst>
            <pc:docMk/>
            <pc:sldMk cId="2835833805" sldId="1115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7-27T16:55:21.378" v="294" actId="255"/>
          <ac:spMkLst>
            <pc:docMk/>
            <pc:sldMk cId="2835833805" sldId="1115"/>
            <ac:spMk id="6" creationId="{B81DCC24-3FE7-E745-BC17-3886FB241095}"/>
          </ac:spMkLst>
        </pc:spChg>
        <pc:spChg chg="del mod">
          <ac:chgData name="Aizhan Kassymova" userId="116eda05-19b7-4ab1-b111-75ad639c04ed" providerId="ADAL" clId="{A4A10853-3298-8943-B9D8-07AA388C5B61}" dt="2022-07-27T16:49:25.164" v="2" actId="478"/>
          <ac:spMkLst>
            <pc:docMk/>
            <pc:sldMk cId="2835833805" sldId="1115"/>
            <ac:spMk id="448" creationId="{541DB1DA-FD54-0D21-A8EE-9DE259F544A0}"/>
          </ac:spMkLst>
        </pc:spChg>
        <pc:spChg chg="del">
          <ac:chgData name="Aizhan Kassymova" userId="116eda05-19b7-4ab1-b111-75ad639c04ed" providerId="ADAL" clId="{A4A10853-3298-8943-B9D8-07AA388C5B61}" dt="2022-07-27T16:49:27.833" v="3" actId="478"/>
          <ac:spMkLst>
            <pc:docMk/>
            <pc:sldMk cId="2835833805" sldId="1115"/>
            <ac:spMk id="456" creationId="{A91970E0-58FD-1901-FE0D-34FCA157C68E}"/>
          </ac:spMkLst>
        </pc:spChg>
        <pc:spChg chg="mod">
          <ac:chgData name="Aizhan Kassymova" userId="116eda05-19b7-4ab1-b111-75ad639c04ed" providerId="ADAL" clId="{A4A10853-3298-8943-B9D8-07AA388C5B61}" dt="2022-07-27T16:57:01.985" v="426" actId="20577"/>
          <ac:spMkLst>
            <pc:docMk/>
            <pc:sldMk cId="2835833805" sldId="1115"/>
            <ac:spMk id="517" creationId="{5DD1F129-FF75-B647-8A9A-42B6C0C7E416}"/>
          </ac:spMkLst>
        </pc:spChg>
      </pc:sldChg>
      <pc:sldChg chg="del">
        <pc:chgData name="Aizhan Kassymova" userId="116eda05-19b7-4ab1-b111-75ad639c04ed" providerId="ADAL" clId="{A4A10853-3298-8943-B9D8-07AA388C5B61}" dt="2022-07-27T16:52:54.600" v="107" actId="2696"/>
        <pc:sldMkLst>
          <pc:docMk/>
          <pc:sldMk cId="247591069" sldId="1116"/>
        </pc:sldMkLst>
      </pc:sldChg>
      <pc:sldChg chg="delSp modSp mod modNotesTx">
        <pc:chgData name="Aizhan Kassymova" userId="116eda05-19b7-4ab1-b111-75ad639c04ed" providerId="ADAL" clId="{A4A10853-3298-8943-B9D8-07AA388C5B61}" dt="2022-07-27T17:00:47.580" v="461" actId="20577"/>
        <pc:sldMkLst>
          <pc:docMk/>
          <pc:sldMk cId="3436660107" sldId="1117"/>
        </pc:sldMkLst>
        <pc:spChg chg="mod">
          <ac:chgData name="Aizhan Kassymova" userId="116eda05-19b7-4ab1-b111-75ad639c04ed" providerId="ADAL" clId="{A4A10853-3298-8943-B9D8-07AA388C5B61}" dt="2022-07-27T16:49:52.172" v="35" actId="20577"/>
          <ac:spMkLst>
            <pc:docMk/>
            <pc:sldMk cId="3436660107" sldId="111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7-27T16:52:36.404" v="104" actId="478"/>
          <ac:spMkLst>
            <pc:docMk/>
            <pc:sldMk cId="3436660107" sldId="1117"/>
            <ac:spMk id="3" creationId="{11084F46-D79C-3048-9B21-CEBC66650819}"/>
          </ac:spMkLst>
        </pc:spChg>
        <pc:spChg chg="mod">
          <ac:chgData name="Aizhan Kassymova" userId="116eda05-19b7-4ab1-b111-75ad639c04ed" providerId="ADAL" clId="{A4A10853-3298-8943-B9D8-07AA388C5B61}" dt="2022-07-27T16:51:23.972" v="84" actId="14100"/>
          <ac:spMkLst>
            <pc:docMk/>
            <pc:sldMk cId="3436660107" sldId="1117"/>
            <ac:spMk id="4" creationId="{F6E2ACD2-5E28-0840-A1E8-F9AB901FE8BC}"/>
          </ac:spMkLst>
        </pc:spChg>
        <pc:spChg chg="mod">
          <ac:chgData name="Aizhan Kassymova" userId="116eda05-19b7-4ab1-b111-75ad639c04ed" providerId="ADAL" clId="{A4A10853-3298-8943-B9D8-07AA388C5B61}" dt="2022-07-27T16:52:31.990" v="103"/>
          <ac:spMkLst>
            <pc:docMk/>
            <pc:sldMk cId="3436660107" sldId="1117"/>
            <ac:spMk id="9" creationId="{55AB9D8D-7F05-094B-8DA6-3095A7A7A096}"/>
          </ac:spMkLst>
        </pc:spChg>
      </pc:sldChg>
    </pc:docChg>
  </pc:docChgLst>
  <pc:docChgLst>
    <pc:chgData name="Aizhan Kassymova" userId="S::a.kassymova@satbayev.university::116eda05-19b7-4ab1-b111-75ad639c04ed" providerId="AD" clId="Web-{C07E459D-C0C4-7D1B-17A3-F67B289F98CC}"/>
    <pc:docChg chg="addSld delSld modSld sldOrd">
      <pc:chgData name="Aizhan Kassymova" userId="S::a.kassymova@satbayev.university::116eda05-19b7-4ab1-b111-75ad639c04ed" providerId="AD" clId="Web-{C07E459D-C0C4-7D1B-17A3-F67B289F98CC}" dt="2022-07-15T12:20:56.909" v="1340"/>
      <pc:docMkLst>
        <pc:docMk/>
      </pc:docMkLst>
      <pc:sldChg chg="modSp">
        <pc:chgData name="Aizhan Kassymova" userId="S::a.kassymova@satbayev.university::116eda05-19b7-4ab1-b111-75ad639c04ed" providerId="AD" clId="Web-{C07E459D-C0C4-7D1B-17A3-F67B289F98CC}" dt="2022-07-15T12:17:40.833" v="1324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C07E459D-C0C4-7D1B-17A3-F67B289F98CC}" dt="2022-07-15T12:17:40.833" v="1324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25.187" v="1297"/>
        <pc:sldMkLst>
          <pc:docMk/>
          <pc:sldMk cId="3991590088" sldId="96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6.140" v="1298"/>
        <pc:sldMkLst>
          <pc:docMk/>
          <pc:sldMk cId="974050777" sldId="96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8.124" v="1301"/>
        <pc:sldMkLst>
          <pc:docMk/>
          <pc:sldMk cId="3035734876" sldId="97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890" v="1300"/>
        <pc:sldMkLst>
          <pc:docMk/>
          <pc:sldMk cId="4220618177" sldId="97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327" v="1299"/>
        <pc:sldMkLst>
          <pc:docMk/>
          <pc:sldMk cId="1884211587" sldId="972"/>
        </pc:sldMkLst>
      </pc:sldChg>
      <pc:sldChg chg="modSp modNotes">
        <pc:chgData name="Aizhan Kassymova" userId="S::a.kassymova@satbayev.university::116eda05-19b7-4ab1-b111-75ad639c04ed" providerId="AD" clId="Web-{C07E459D-C0C4-7D1B-17A3-F67B289F98CC}" dt="2022-07-15T12:18:01.959" v="1325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C07E459D-C0C4-7D1B-17A3-F67B289F98CC}" dt="2022-07-15T12:18:01.959" v="1325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31.797" v="1305"/>
        <pc:sldMkLst>
          <pc:docMk/>
          <pc:sldMk cId="3040384433" sldId="97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9.265" v="1302"/>
        <pc:sldMkLst>
          <pc:docMk/>
          <pc:sldMk cId="4017229420" sldId="97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546" v="1304"/>
        <pc:sldMkLst>
          <pc:docMk/>
          <pc:sldMk cId="701523990" sldId="97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328" v="1303"/>
        <pc:sldMkLst>
          <pc:docMk/>
          <pc:sldMk cId="3849016194" sldId="97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265" v="1309"/>
        <pc:sldMkLst>
          <pc:docMk/>
          <pc:sldMk cId="2568781362" sldId="97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3.343" v="1308"/>
        <pc:sldMkLst>
          <pc:docMk/>
          <pc:sldMk cId="3181265755" sldId="98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968" v="1307"/>
        <pc:sldMkLst>
          <pc:docMk/>
          <pc:sldMk cId="2364544183" sldId="98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875" v="1306"/>
        <pc:sldMkLst>
          <pc:docMk/>
          <pc:sldMk cId="1887142851" sldId="982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41.407" v="1318"/>
        <pc:sldMkLst>
          <pc:docMk/>
          <pc:sldMk cId="1433602419" sldId="983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969" v="1317"/>
        <pc:sldMkLst>
          <pc:docMk/>
          <pc:sldMk cId="3313835661" sldId="98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516" v="1316"/>
        <pc:sldMkLst>
          <pc:docMk/>
          <pc:sldMk cId="1971631348" sldId="98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438" v="1315"/>
        <pc:sldMkLst>
          <pc:docMk/>
          <pc:sldMk cId="4090509329" sldId="98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281" v="1314"/>
        <pc:sldMkLst>
          <pc:docMk/>
          <pc:sldMk cId="3110794418" sldId="98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7.156" v="1313"/>
        <pc:sldMkLst>
          <pc:docMk/>
          <pc:sldMk cId="2209116651" sldId="98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6.094" v="1312"/>
        <pc:sldMkLst>
          <pc:docMk/>
          <pc:sldMk cId="2203902979" sldId="98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5.409" v="1311"/>
        <pc:sldMkLst>
          <pc:docMk/>
          <pc:sldMk cId="3405062112" sldId="99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625" v="1310"/>
        <pc:sldMkLst>
          <pc:docMk/>
          <pc:sldMk cId="3444745692" sldId="992"/>
        </pc:sldMkLst>
      </pc:sldChg>
      <pc:sldChg chg="new del">
        <pc:chgData name="Aizhan Kassymova" userId="S::a.kassymova@satbayev.university::116eda05-19b7-4ab1-b111-75ad639c04ed" providerId="AD" clId="Web-{C07E459D-C0C4-7D1B-17A3-F67B289F98CC}" dt="2022-07-15T09:43:27.444" v="8"/>
        <pc:sldMkLst>
          <pc:docMk/>
          <pc:sldMk cId="791830446" sldId="993"/>
        </pc:sldMkLst>
      </pc:sldChg>
      <pc:sldChg chg="addSp delSp modSp add delAnim modNotes">
        <pc:chgData name="Aizhan Kassymova" userId="S::a.kassymova@satbayev.university::116eda05-19b7-4ab1-b111-75ad639c04ed" providerId="AD" clId="Web-{C07E459D-C0C4-7D1B-17A3-F67B289F98CC}" dt="2022-07-15T12:16:20.249" v="1296"/>
        <pc:sldMkLst>
          <pc:docMk/>
          <pc:sldMk cId="3559371383" sldId="993"/>
        </pc:sldMkLst>
        <pc:spChg chg="mod">
          <ac:chgData name="Aizhan Kassymova" userId="S::a.kassymova@satbayev.university::116eda05-19b7-4ab1-b111-75ad639c04ed" providerId="AD" clId="Web-{C07E459D-C0C4-7D1B-17A3-F67B289F98CC}" dt="2022-07-15T12:05:14.404" v="1191" actId="20577"/>
          <ac:spMkLst>
            <pc:docMk/>
            <pc:sldMk cId="3559371383" sldId="99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2:06:53.192" v="1223"/>
          <ac:spMkLst>
            <pc:docMk/>
            <pc:sldMk cId="3559371383" sldId="993"/>
            <ac:spMk id="6" creationId="{1528A634-2013-2F6A-D996-D6C72EF8130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35.017" v="1245" actId="20577"/>
          <ac:spMkLst>
            <pc:docMk/>
            <pc:sldMk cId="3559371383" sldId="993"/>
            <ac:spMk id="7" creationId="{D8F6CBDE-2F3A-E5A2-0B3A-489431D43C54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54.518" v="1256" actId="1076"/>
          <ac:spMkLst>
            <pc:docMk/>
            <pc:sldMk cId="3559371383" sldId="993"/>
            <ac:spMk id="8" creationId="{64F2D0EB-0D49-8622-7AF1-DB5FAB3CE4C0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34.583" v="1266" actId="14100"/>
          <ac:spMkLst>
            <pc:docMk/>
            <pc:sldMk cId="3559371383" sldId="993"/>
            <ac:spMk id="9" creationId="{3BFDA193-055F-C66D-7D8D-E0B237DC4464}"/>
          </ac:spMkLst>
        </pc:spChg>
        <pc:spChg chg="add del">
          <ac:chgData name="Aizhan Kassymova" userId="S::a.kassymova@satbayev.university::116eda05-19b7-4ab1-b111-75ad639c04ed" providerId="AD" clId="Web-{C07E459D-C0C4-7D1B-17A3-F67B289F98CC}" dt="2022-07-15T12:10:27.739" v="1265"/>
          <ac:spMkLst>
            <pc:docMk/>
            <pc:sldMk cId="3559371383" sldId="993"/>
            <ac:spMk id="10" creationId="{419AA08E-C048-6711-9A2F-190AB56BE29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40.428" v="1268" actId="1076"/>
          <ac:spMkLst>
            <pc:docMk/>
            <pc:sldMk cId="3559371383" sldId="993"/>
            <ac:spMk id="11" creationId="{183FA481-995B-A196-4983-3578A360EBD3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6:52.521" v="1222"/>
          <ac:spMkLst>
            <pc:docMk/>
            <pc:sldMk cId="3559371383" sldId="993"/>
            <ac:spMk id="161" creationId="{B3D70443-F3EE-CE47-AEBC-12DE161B9412}"/>
          </ac:spMkLst>
        </pc:spChg>
        <pc:spChg chg="mod ord">
          <ac:chgData name="Aizhan Kassymova" userId="S::a.kassymova@satbayev.university::116eda05-19b7-4ab1-b111-75ad639c04ed" providerId="AD" clId="Web-{C07E459D-C0C4-7D1B-17A3-F67B289F98CC}" dt="2022-07-15T12:12:40.436" v="1286" actId="1076"/>
          <ac:spMkLst>
            <pc:docMk/>
            <pc:sldMk cId="3559371383" sldId="993"/>
            <ac:spMk id="602" creationId="{42F82D1E-8ED4-4F44-9C3C-BDFDC81291EA}"/>
          </ac:spMkLst>
        </pc:spChg>
        <pc:spChg chg="mod topLvl">
          <ac:chgData name="Aizhan Kassymova" userId="S::a.kassymova@satbayev.university::116eda05-19b7-4ab1-b111-75ad639c04ed" providerId="AD" clId="Web-{C07E459D-C0C4-7D1B-17A3-F67B289F98CC}" dt="2022-07-15T12:06:11.939" v="1217" actId="20577"/>
          <ac:spMkLst>
            <pc:docMk/>
            <pc:sldMk cId="3559371383" sldId="993"/>
            <ac:spMk id="648" creationId="{17573379-BEF3-6842-92C8-C7C11E0F12A1}"/>
          </ac:spMkLst>
        </pc:spChg>
        <pc:spChg chg="del topLvl">
          <ac:chgData name="Aizhan Kassymova" userId="S::a.kassymova@satbayev.university::116eda05-19b7-4ab1-b111-75ad639c04ed" providerId="AD" clId="Web-{C07E459D-C0C4-7D1B-17A3-F67B289F98CC}" dt="2022-07-15T12:05:37.921" v="1195"/>
          <ac:spMkLst>
            <pc:docMk/>
            <pc:sldMk cId="3559371383" sldId="993"/>
            <ac:spMk id="757" creationId="{DA9B1A1A-980B-A04A-99EA-7721056B3929}"/>
          </ac:spMkLst>
        </pc:spChg>
        <pc:grpChg chg="del">
          <ac:chgData name="Aizhan Kassymova" userId="S::a.kassymova@satbayev.university::116eda05-19b7-4ab1-b111-75ad639c04ed" providerId="AD" clId="Web-{C07E459D-C0C4-7D1B-17A3-F67B289F98CC}" dt="2022-07-15T12:05:37.921" v="1195"/>
          <ac:grpSpMkLst>
            <pc:docMk/>
            <pc:sldMk cId="3559371383" sldId="993"/>
            <ac:grpSpMk id="4" creationId="{3E66D11C-2FA6-994B-8F41-1BCDD73182B5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2:05:05.857" v="1189"/>
        <pc:sldMkLst>
          <pc:docMk/>
          <pc:sldMk cId="3215806968" sldId="994"/>
        </pc:sldMkLst>
        <pc:spChg chg="add">
          <ac:chgData name="Aizhan Kassymova" userId="S::a.kassymova@satbayev.university::116eda05-19b7-4ab1-b111-75ad639c04ed" providerId="AD" clId="Web-{C07E459D-C0C4-7D1B-17A3-F67B289F98CC}" dt="2022-07-15T12:04:32.526" v="1187"/>
          <ac:spMkLst>
            <pc:docMk/>
            <pc:sldMk cId="3215806968" sldId="994"/>
            <ac:spMk id="4" creationId="{C57DAD70-9B48-BA83-1114-914FBA4BD0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4:31.807" v="1186"/>
          <ac:spMkLst>
            <pc:docMk/>
            <pc:sldMk cId="3215806968" sldId="994"/>
            <ac:spMk id="146" creationId="{FB6AE8FF-6EB2-C544-80BC-6FF3FA7A628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20.809" v="1123" actId="14100"/>
          <ac:spMkLst>
            <pc:docMk/>
            <pc:sldMk cId="3215806968" sldId="994"/>
            <ac:spMk id="482" creationId="{885A2C98-F0C5-4F48-973F-FB58C48168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54.718" v="1138" actId="20577"/>
          <ac:spMkLst>
            <pc:docMk/>
            <pc:sldMk cId="3215806968" sldId="994"/>
            <ac:spMk id="488" creationId="{957E7C76-675E-574B-8ACD-614388DAE93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05.281" v="1146" actId="20577"/>
          <ac:spMkLst>
            <pc:docMk/>
            <pc:sldMk cId="3215806968" sldId="994"/>
            <ac:spMk id="493" creationId="{48FDD660-FDC1-BC4D-AF14-61D75C0EB80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36.513" v="1126" actId="14100"/>
          <ac:spMkLst>
            <pc:docMk/>
            <pc:sldMk cId="3215806968" sldId="994"/>
            <ac:spMk id="498" creationId="{A7FBBFF4-7CCE-3745-9DBF-448559E76BA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4:22.353" v="1185" actId="1076"/>
          <ac:spMkLst>
            <pc:docMk/>
            <pc:sldMk cId="3215806968" sldId="994"/>
            <ac:spMk id="501" creationId="{EC6D6C58-6370-D841-9FF4-E86B322102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3:48.929" v="1175" actId="1076"/>
          <ac:spMkLst>
            <pc:docMk/>
            <pc:sldMk cId="3215806968" sldId="994"/>
            <ac:spMk id="502" creationId="{999DDB29-B5E4-4144-8D94-861082F6DF9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17.376" v="1153" actId="20577"/>
          <ac:spMkLst>
            <pc:docMk/>
            <pc:sldMk cId="3215806968" sldId="994"/>
            <ac:spMk id="514" creationId="{1BBEC08D-B4E9-1244-8AFE-C137F04A0DF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35.346" v="1161" actId="20577"/>
          <ac:spMkLst>
            <pc:docMk/>
            <pc:sldMk cId="3215806968" sldId="994"/>
            <ac:spMk id="516" creationId="{2215F4CA-83FF-2F43-A883-32EAB81F1207}"/>
          </ac:spMkLst>
        </pc:s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55:57.427" v="1096"/>
        <pc:sldMkLst>
          <pc:docMk/>
          <pc:sldMk cId="519445649" sldId="995"/>
        </pc:sldMkLst>
        <pc:spChg chg="mod">
          <ac:chgData name="Aizhan Kassymova" userId="S::a.kassymova@satbayev.university::116eda05-19b7-4ab1-b111-75ad639c04ed" providerId="AD" clId="Web-{C07E459D-C0C4-7D1B-17A3-F67B289F98CC}" dt="2022-07-15T11:46:50.278" v="1029" actId="20577"/>
          <ac:spMkLst>
            <pc:docMk/>
            <pc:sldMk cId="519445649" sldId="995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44:00.984" v="1024"/>
          <ac:spMkLst>
            <pc:docMk/>
            <pc:sldMk cId="519445649" sldId="995"/>
            <ac:spMk id="5" creationId="{8ECCA882-E5CA-47E8-2EEE-339BE2D5A02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0:23.996" v="1044" actId="20577"/>
          <ac:spMkLst>
            <pc:docMk/>
            <pc:sldMk cId="519445649" sldId="995"/>
            <ac:spMk id="43" creationId="{494751C5-3228-E445-BD01-72428A7EAB5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44:00.594" v="1023"/>
          <ac:spMkLst>
            <pc:docMk/>
            <pc:sldMk cId="519445649" sldId="995"/>
            <ac:spMk id="74" creationId="{4DCC6A02-3817-1E4F-92DD-D0AA6AC8445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1:05.546" v="1049" actId="1076"/>
          <ac:spMkLst>
            <pc:docMk/>
            <pc:sldMk cId="519445649" sldId="995"/>
            <ac:spMk id="302" creationId="{07E7AB23-0BD9-F14F-9990-6EF08491E4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1.460" v="1081" actId="1076"/>
          <ac:spMkLst>
            <pc:docMk/>
            <pc:sldMk cId="519445649" sldId="995"/>
            <ac:spMk id="303" creationId="{22B4F102-0AE6-894B-9FDB-169832FE1D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9.367" v="1084" actId="20577"/>
          <ac:spMkLst>
            <pc:docMk/>
            <pc:sldMk cId="519445649" sldId="995"/>
            <ac:spMk id="304" creationId="{99C94E9C-7B58-B945-A1E2-8510D3FF88DA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1:44:08.954" v="1026" actId="1076"/>
          <ac:grpSpMkLst>
            <pc:docMk/>
            <pc:sldMk cId="519445649" sldId="995"/>
            <ac:grpSpMk id="8" creationId="{2A92D340-73A9-4F49-8534-B5C904B778B4}"/>
          </ac:grpSpMkLst>
        </pc:grpChg>
      </pc:sldChg>
      <pc:sldChg chg="addSp delSp modSp add ord delAnim modNotes">
        <pc:chgData name="Aizhan Kassymova" userId="S::a.kassymova@satbayev.university::116eda05-19b7-4ab1-b111-75ad639c04ed" providerId="AD" clId="Web-{C07E459D-C0C4-7D1B-17A3-F67B289F98CC}" dt="2022-07-15T11:32:06.588" v="959"/>
        <pc:sldMkLst>
          <pc:docMk/>
          <pc:sldMk cId="1724717735" sldId="996"/>
        </pc:sldMkLst>
        <pc:spChg chg="mod">
          <ac:chgData name="Aizhan Kassymova" userId="S::a.kassymova@satbayev.university::116eda05-19b7-4ab1-b111-75ad639c04ed" providerId="AD" clId="Web-{C07E459D-C0C4-7D1B-17A3-F67B289F98CC}" dt="2022-07-15T11:23:52.927" v="864" actId="20577"/>
          <ac:spMkLst>
            <pc:docMk/>
            <pc:sldMk cId="1724717735" sldId="99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23:14.096" v="854"/>
          <ac:spMkLst>
            <pc:docMk/>
            <pc:sldMk cId="1724717735" sldId="996"/>
            <ac:spMk id="6" creationId="{47BBFFB5-5A4E-EE55-6904-311E388969C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01.593" v="892" actId="14100"/>
          <ac:spMkLst>
            <pc:docMk/>
            <pc:sldMk cId="1724717735" sldId="996"/>
            <ac:spMk id="17" creationId="{266CA32C-7D96-1F42-88EE-0CD26A415F37}"/>
          </ac:spMkLst>
        </pc:spChg>
        <pc:spChg chg="del mod topLvl">
          <ac:chgData name="Aizhan Kassymova" userId="S::a.kassymova@satbayev.university::116eda05-19b7-4ab1-b111-75ad639c04ed" providerId="AD" clId="Web-{C07E459D-C0C4-7D1B-17A3-F67B289F98CC}" dt="2022-07-15T11:25:30.434" v="884"/>
          <ac:spMkLst>
            <pc:docMk/>
            <pc:sldMk cId="1724717735" sldId="996"/>
            <ac:spMk id="43" creationId="{54211E9D-8A8E-BF41-BDEC-889453887B7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3:14.050" v="853"/>
          <ac:spMkLst>
            <pc:docMk/>
            <pc:sldMk cId="1724717735" sldId="996"/>
            <ac:spMk id="45" creationId="{589565F1-CC81-D148-8C2B-5587C47130D9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01.425" v="914" actId="20577"/>
          <ac:spMkLst>
            <pc:docMk/>
            <pc:sldMk cId="1724717735" sldId="996"/>
            <ac:spMk id="90" creationId="{57B3723E-06BE-9E4B-B5FD-DB428178AC7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37.834" v="926" actId="20577"/>
          <ac:spMkLst>
            <pc:docMk/>
            <pc:sldMk cId="1724717735" sldId="996"/>
            <ac:spMk id="99" creationId="{F2BB1DAE-AB56-8246-A3D6-8E5A69B8FF8C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39.971" v="907" actId="1076"/>
          <ac:spMkLst>
            <pc:docMk/>
            <pc:sldMk cId="1724717735" sldId="996"/>
            <ac:spMk id="100" creationId="{2FE5E5BD-F2D9-044C-AF8E-8A3AB1A666A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7:47.491" v="927"/>
          <ac:spMkLst>
            <pc:docMk/>
            <pc:sldMk cId="1724717735" sldId="996"/>
            <ac:spMk id="108" creationId="{23257655-BFAB-7E4B-9721-E40633712A2D}"/>
          </ac:spMkLst>
        </pc:spChg>
        <pc:grpChg chg="topLv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3" creationId="{37FB3ADB-070D-EA41-8E10-638DD4679B17}"/>
          </ac:grpSpMkLst>
        </pc:grpChg>
        <pc:grpChg chg="de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4" creationId="{C493C1C6-6FFC-4542-8569-381842BD5BB2}"/>
          </ac:grpSpMkLst>
        </pc:grpChg>
      </pc:sldChg>
      <pc:sldChg chg="add del">
        <pc:chgData name="Aizhan Kassymova" userId="S::a.kassymova@satbayev.university::116eda05-19b7-4ab1-b111-75ad639c04ed" providerId="AD" clId="Web-{C07E459D-C0C4-7D1B-17A3-F67B289F98CC}" dt="2022-07-15T11:43:49.687" v="1022"/>
        <pc:sldMkLst>
          <pc:docMk/>
          <pc:sldMk cId="1288990589" sldId="997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49:27.508" v="1037"/>
        <pc:sldMkLst>
          <pc:docMk/>
          <pc:sldMk cId="396709274" sldId="998"/>
        </pc:sldMkLst>
        <pc:spChg chg="mod">
          <ac:chgData name="Aizhan Kassymova" userId="S::a.kassymova@satbayev.university::116eda05-19b7-4ab1-b111-75ad639c04ed" providerId="AD" clId="Web-{C07E459D-C0C4-7D1B-17A3-F67B289F98CC}" dt="2022-07-15T11:32:55.841" v="965" actId="20577"/>
          <ac:spMkLst>
            <pc:docMk/>
            <pc:sldMk cId="396709274" sldId="99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32:22.511" v="963"/>
          <ac:spMkLst>
            <pc:docMk/>
            <pc:sldMk cId="396709274" sldId="998"/>
            <ac:spMk id="4" creationId="{ED51173D-1DC8-26E3-67B8-FB6B064333F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44.333" v="986" actId="1076"/>
          <ac:spMkLst>
            <pc:docMk/>
            <pc:sldMk cId="396709274" sldId="998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6:19.918" v="1013" actId="1076"/>
          <ac:spMkLst>
            <pc:docMk/>
            <pc:sldMk cId="396709274" sldId="998"/>
            <ac:spMk id="29" creationId="{A650D718-81E6-C34A-AA06-669C8384001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46.557" v="1000" actId="20577"/>
          <ac:spMkLst>
            <pc:docMk/>
            <pc:sldMk cId="396709274" sldId="998"/>
            <ac:spMk id="30" creationId="{8C2F6269-CD63-DC47-AA5A-D6F6AD85E9F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39.478" v="993" actId="20577"/>
          <ac:spMkLst>
            <pc:docMk/>
            <pc:sldMk cId="396709274" sldId="998"/>
            <ac:spMk id="31" creationId="{43A2AD3C-9D79-9140-BB67-1BE3BD4261D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53.772" v="988" actId="20577"/>
          <ac:spMkLst>
            <pc:docMk/>
            <pc:sldMk cId="396709274" sldId="998"/>
            <ac:spMk id="60" creationId="{C45704CB-2C2D-E04A-BF4B-17BB274AE2E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32:21.995" v="962"/>
          <ac:spMkLst>
            <pc:docMk/>
            <pc:sldMk cId="396709274" sldId="998"/>
            <ac:spMk id="61" creationId="{B25BBF9C-F6B7-D74C-8D2F-80041D2036F7}"/>
          </ac:spMkLst>
        </pc:spChg>
      </pc:sldChg>
      <pc:sldChg chg="addSp delSp modSp add del">
        <pc:chgData name="Aizhan Kassymova" userId="S::a.kassymova@satbayev.university::116eda05-19b7-4ab1-b111-75ad639c04ed" providerId="AD" clId="Web-{C07E459D-C0C4-7D1B-17A3-F67B289F98CC}" dt="2022-07-15T11:10:23.962" v="815"/>
        <pc:sldMkLst>
          <pc:docMk/>
          <pc:sldMk cId="2111853387" sldId="999"/>
        </pc:sldMkLst>
        <pc:spChg chg="add mod">
          <ac:chgData name="Aizhan Kassymova" userId="S::a.kassymova@satbayev.university::116eda05-19b7-4ab1-b111-75ad639c04ed" providerId="AD" clId="Web-{C07E459D-C0C4-7D1B-17A3-F67B289F98CC}" dt="2022-07-15T11:06:44.649" v="814" actId="1076"/>
          <ac:spMkLst>
            <pc:docMk/>
            <pc:sldMk cId="2111853387" sldId="999"/>
            <ac:spMk id="6" creationId="{5B1F89F8-95A2-9382-BAE3-02300FE2F231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06:41.774" v="812"/>
          <ac:spMkLst>
            <pc:docMk/>
            <pc:sldMk cId="2111853387" sldId="999"/>
            <ac:spMk id="32" creationId="{0FDC591A-D31D-2A45-AA1E-B568041AA95C}"/>
          </ac:spMkLst>
        </pc:spChg>
      </pc:sldChg>
      <pc:sldChg chg="add del">
        <pc:chgData name="Aizhan Kassymova" userId="S::a.kassymova@satbayev.university::116eda05-19b7-4ab1-b111-75ad639c04ed" providerId="AD" clId="Web-{C07E459D-C0C4-7D1B-17A3-F67B289F98CC}" dt="2022-07-15T11:05:55.912" v="810"/>
        <pc:sldMkLst>
          <pc:docMk/>
          <pc:sldMk cId="4008258214" sldId="1000"/>
        </pc:sldMkLst>
      </pc:sldChg>
      <pc:sldChg chg="add del">
        <pc:chgData name="Aizhan Kassymova" userId="S::a.kassymova@satbayev.university::116eda05-19b7-4ab1-b111-75ad639c04ed" providerId="AD" clId="Web-{C07E459D-C0C4-7D1B-17A3-F67B289F98CC}" dt="2022-07-15T11:05:59.693" v="811"/>
        <pc:sldMkLst>
          <pc:docMk/>
          <pc:sldMk cId="18867529" sldId="1001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05:47.645" v="809"/>
        <pc:sldMkLst>
          <pc:docMk/>
          <pc:sldMk cId="2473510013" sldId="1002"/>
        </pc:sldMkLst>
        <pc:spChg chg="mod">
          <ac:chgData name="Aizhan Kassymova" userId="S::a.kassymova@satbayev.university::116eda05-19b7-4ab1-b111-75ad639c04ed" providerId="AD" clId="Web-{C07E459D-C0C4-7D1B-17A3-F67B289F98CC}" dt="2022-07-15T10:53:56.454" v="783" actId="20577"/>
          <ac:spMkLst>
            <pc:docMk/>
            <pc:sldMk cId="2473510013" sldId="1002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40:05.502" v="442" actId="1076"/>
          <ac:spMkLst>
            <pc:docMk/>
            <pc:sldMk cId="2473510013" sldId="1002"/>
            <ac:spMk id="6" creationId="{D1F89AD2-0A73-958F-63A6-0EE7CB7DA24C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0:40:15.253" v="443"/>
          <ac:spMkLst>
            <pc:docMk/>
            <pc:sldMk cId="2473510013" sldId="1002"/>
            <ac:spMk id="10" creationId="{D9EB8EE0-E097-3673-CCA5-7A22B85FF45A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41.484" v="780" actId="20577"/>
          <ac:spMkLst>
            <pc:docMk/>
            <pc:sldMk cId="2473510013" sldId="1002"/>
            <ac:spMk id="12" creationId="{920CA18F-14B3-950A-12AA-DCF92408B76F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31.483" v="779" actId="1076"/>
          <ac:spMkLst>
            <pc:docMk/>
            <pc:sldMk cId="2473510013" sldId="1002"/>
            <ac:spMk id="14" creationId="{ADB1A9A5-20C4-40DF-249B-B2AECC553FC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7:33.411" v="707" actId="20577"/>
          <ac:spMkLst>
            <pc:docMk/>
            <pc:sldMk cId="2473510013" sldId="1002"/>
            <ac:spMk id="52" creationId="{A295C9C7-DA39-ED42-847F-83EE93D04F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2:34.682" v="750" actId="20577"/>
          <ac:spMkLst>
            <pc:docMk/>
            <pc:sldMk cId="2473510013" sldId="1002"/>
            <ac:spMk id="53" creationId="{4367B5FB-6961-314F-9C99-C943E30E405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3:17.498" v="776" actId="20577"/>
          <ac:spMkLst>
            <pc:docMk/>
            <pc:sldMk cId="2473510013" sldId="1002"/>
            <ac:spMk id="55" creationId="{D2984E3F-88C6-FF46-A32F-B96D5A684CE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2:40.842" v="560"/>
          <ac:spMkLst>
            <pc:docMk/>
            <pc:sldMk cId="2473510013" sldId="1002"/>
            <ac:spMk id="57" creationId="{520C29B2-BF21-FD46-BEE5-C6688F24021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8:41.474" v="800" actId="14100"/>
          <ac:spMkLst>
            <pc:docMk/>
            <pc:sldMk cId="2473510013" sldId="1002"/>
            <ac:spMk id="63" creationId="{10899A13-D659-FD40-BB86-F6944FFF87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0:44.708" v="487" actId="1076"/>
          <ac:spMkLst>
            <pc:docMk/>
            <pc:sldMk cId="2473510013" sldId="1002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43.947" v="538" actId="20577"/>
          <ac:spMkLst>
            <pc:docMk/>
            <pc:sldMk cId="2473510013" sldId="1002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59.292" v="548" actId="20577"/>
          <ac:spMkLst>
            <pc:docMk/>
            <pc:sldMk cId="2473510013" sldId="1002"/>
            <ac:spMk id="90" creationId="{EED5545D-BA61-2046-A423-41F4F0BCD65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3:05.015" v="565"/>
          <ac:spMkLst>
            <pc:docMk/>
            <pc:sldMk cId="2473510013" sldId="1002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04.710" v="500" actId="1076"/>
          <ac:spMkLst>
            <pc:docMk/>
            <pc:sldMk cId="2473510013" sldId="1002"/>
            <ac:spMk id="100" creationId="{488CD73E-ECC7-E842-9578-1478C5F11784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0:52:14.274" v="729" actId="1076"/>
          <ac:grpSpMkLst>
            <pc:docMk/>
            <pc:sldMk cId="2473510013" sldId="1002"/>
            <ac:grpSpMk id="9" creationId="{E7DB7FA8-F9A7-FB4D-B8FF-0FBB7086AF05}"/>
          </ac:grpSpMkLst>
        </pc:grpChg>
        <pc:cxnChg chg="mod">
          <ac:chgData name="Aizhan Kassymova" userId="S::a.kassymova@satbayev.university::116eda05-19b7-4ab1-b111-75ad639c04ed" providerId="AD" clId="Web-{C07E459D-C0C4-7D1B-17A3-F67B289F98CC}" dt="2022-07-15T10:58:41.474" v="800" actId="14100"/>
          <ac:cxnSpMkLst>
            <pc:docMk/>
            <pc:sldMk cId="2473510013" sldId="1002"/>
            <ac:cxnSpMk id="7" creationId="{B4BA02AB-689E-8049-956E-12333C1B2FBE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17:18.695" v="847"/>
        <pc:sldMkLst>
          <pc:docMk/>
          <pc:sldMk cId="1806603704" sldId="1003"/>
        </pc:sldMkLst>
        <pc:spChg chg="mod">
          <ac:chgData name="Aizhan Kassymova" userId="S::a.kassymova@satbayev.university::116eda05-19b7-4ab1-b111-75ad639c04ed" providerId="AD" clId="Web-{C07E459D-C0C4-7D1B-17A3-F67B289F98CC}" dt="2022-07-15T10:20:28.558" v="130" actId="20577"/>
          <ac:spMkLst>
            <pc:docMk/>
            <pc:sldMk cId="1806603704" sldId="1003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26:53.742" v="389" actId="20577"/>
          <ac:spMkLst>
            <pc:docMk/>
            <pc:sldMk cId="1806603704" sldId="1003"/>
            <ac:spMk id="4" creationId="{37D353C5-586D-1259-E040-6CF8894084A1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32.440" v="428" actId="1076"/>
          <ac:spMkLst>
            <pc:docMk/>
            <pc:sldMk cId="1806603704" sldId="1003"/>
            <ac:spMk id="6" creationId="{8D7317D4-144E-0013-975A-E63F63A26BD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28.502" v="427" actId="1076"/>
          <ac:spMkLst>
            <pc:docMk/>
            <pc:sldMk cId="1806603704" sldId="1003"/>
            <ac:spMk id="7" creationId="{9250F375-9116-1971-425B-1B13039C1667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26:40.148" v="385"/>
          <ac:spMkLst>
            <pc:docMk/>
            <pc:sldMk cId="1806603704" sldId="1003"/>
            <ac:spMk id="51" creationId="{B70D46B2-DA48-BC41-88EB-9A7ADF18AE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7:29.917" v="391" actId="20577"/>
          <ac:spMkLst>
            <pc:docMk/>
            <pc:sldMk cId="1806603704" sldId="1003"/>
            <ac:spMk id="58" creationId="{AC2D03E9-7C61-0A43-A247-276B596B99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6:35.007" v="384" actId="20577"/>
          <ac:spMkLst>
            <pc:docMk/>
            <pc:sldMk cId="1806603704" sldId="1003"/>
            <ac:spMk id="75" creationId="{9033E5DB-6EA3-CE4C-B1A8-C9C804BDCB3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9.871" v="555" actId="1076"/>
          <ac:spMkLst>
            <pc:docMk/>
            <pc:sldMk cId="1806603704" sldId="1003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27.169" v="557" actId="20577"/>
          <ac:spMkLst>
            <pc:docMk/>
            <pc:sldMk cId="1806603704" sldId="1003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32.529" v="559" actId="20577"/>
          <ac:spMkLst>
            <pc:docMk/>
            <pc:sldMk cId="1806603704" sldId="1003"/>
            <ac:spMk id="90" creationId="{EED5545D-BA61-2046-A423-41F4F0BCD65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4:21.403" v="290" actId="20577"/>
          <ac:spMkLst>
            <pc:docMk/>
            <pc:sldMk cId="1806603704" sldId="1003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0.793" v="552" actId="1076"/>
          <ac:spMkLst>
            <pc:docMk/>
            <pc:sldMk cId="1806603704" sldId="1003"/>
            <ac:spMk id="100" creationId="{488CD73E-ECC7-E842-9578-1478C5F11784}"/>
          </ac:spMkLst>
        </pc:spChg>
        <pc:cxnChg chg="mod">
          <ac:chgData name="Aizhan Kassymova" userId="S::a.kassymova@satbayev.university::116eda05-19b7-4ab1-b111-75ad639c04ed" providerId="AD" clId="Web-{C07E459D-C0C4-7D1B-17A3-F67B289F98CC}" dt="2022-07-15T10:21:19.546" v="172" actId="1076"/>
          <ac:cxnSpMkLst>
            <pc:docMk/>
            <pc:sldMk cId="1806603704" sldId="1003"/>
            <ac:cxnSpMk id="5" creationId="{E0E58503-FA9B-1542-A0D6-E85B92D1E5BA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0:19:20.835" v="128"/>
        <pc:sldMkLst>
          <pc:docMk/>
          <pc:sldMk cId="1361521299" sldId="1004"/>
        </pc:sldMkLst>
        <pc:spChg chg="mod">
          <ac:chgData name="Aizhan Kassymova" userId="S::a.kassymova@satbayev.university::116eda05-19b7-4ab1-b111-75ad639c04ed" providerId="AD" clId="Web-{C07E459D-C0C4-7D1B-17A3-F67B289F98CC}" dt="2022-07-15T09:45:54.715" v="26" actId="20577"/>
          <ac:spMkLst>
            <pc:docMk/>
            <pc:sldMk cId="1361521299" sldId="1004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14:02.421" v="97" actId="1076"/>
          <ac:spMkLst>
            <pc:docMk/>
            <pc:sldMk cId="1361521299" sldId="1004"/>
            <ac:spMk id="4" creationId="{BBB7447D-601E-849F-062E-68F9EF2C5DF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8:53.284" v="36" actId="20577"/>
          <ac:spMkLst>
            <pc:docMk/>
            <pc:sldMk cId="1361521299" sldId="1004"/>
            <ac:spMk id="7" creationId="{84527315-9237-DF4C-A233-1FDCF6AF614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9:37.551" v="44" actId="20577"/>
          <ac:spMkLst>
            <pc:docMk/>
            <pc:sldMk cId="1361521299" sldId="1004"/>
            <ac:spMk id="50" creationId="{15E16EFE-9699-4F4E-BFC6-790480667E1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50:22.365" v="63" actId="20577"/>
          <ac:spMkLst>
            <pc:docMk/>
            <pc:sldMk cId="1361521299" sldId="1004"/>
            <ac:spMk id="53" creationId="{674A1D43-19A1-AA41-9CBF-545C92FF13A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13:20.621" v="94" actId="20577"/>
          <ac:spMkLst>
            <pc:docMk/>
            <pc:sldMk cId="1361521299" sldId="1004"/>
            <ac:spMk id="57" creationId="{90578129-76D6-DA4C-AF38-D254E1E2AA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13:51.702" v="95"/>
          <ac:spMkLst>
            <pc:docMk/>
            <pc:sldMk cId="1361521299" sldId="1004"/>
            <ac:spMk id="58" creationId="{45CC7D59-8063-2F4C-A4F4-9B16811F4310}"/>
          </ac:spMkLst>
        </pc:spChg>
      </pc:sldChg>
      <pc:sldChg chg="add">
        <pc:chgData name="Aizhan Kassymova" userId="S::a.kassymova@satbayev.university::116eda05-19b7-4ab1-b111-75ad639c04ed" providerId="AD" clId="Web-{C07E459D-C0C4-7D1B-17A3-F67B289F98CC}" dt="2022-07-15T12:18:56.182" v="1326"/>
        <pc:sldMkLst>
          <pc:docMk/>
          <pc:sldMk cId="4011593193" sldId="100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573" v="1327"/>
        <pc:sldMkLst>
          <pc:docMk/>
          <pc:sldMk cId="421856067" sldId="100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948" v="1328"/>
        <pc:sldMkLst>
          <pc:docMk/>
          <pc:sldMk cId="2199283685" sldId="1007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276" v="1329"/>
        <pc:sldMkLst>
          <pc:docMk/>
          <pc:sldMk cId="2039105488" sldId="1008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557" v="1330"/>
        <pc:sldMkLst>
          <pc:docMk/>
          <pc:sldMk cId="622832814" sldId="1009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666" v="1331"/>
        <pc:sldMkLst>
          <pc:docMk/>
          <pc:sldMk cId="2628641788" sldId="1010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713" v="1332"/>
        <pc:sldMkLst>
          <pc:docMk/>
          <pc:sldMk cId="4140032516" sldId="1011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07" v="1333"/>
        <pc:sldMkLst>
          <pc:docMk/>
          <pc:sldMk cId="3516260518" sldId="1012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85" v="1334"/>
        <pc:sldMkLst>
          <pc:docMk/>
          <pc:sldMk cId="2500415789" sldId="1013"/>
        </pc:sldMkLst>
      </pc:sldChg>
      <pc:sldChg chg="add modNotes">
        <pc:chgData name="Aizhan Kassymova" userId="S::a.kassymova@satbayev.university::116eda05-19b7-4ab1-b111-75ad639c04ed" providerId="AD" clId="Web-{C07E459D-C0C4-7D1B-17A3-F67B289F98CC}" dt="2022-07-15T12:20:56.909" v="1340"/>
        <pc:sldMkLst>
          <pc:docMk/>
          <pc:sldMk cId="3538661402" sldId="1014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4.950" v="1336"/>
        <pc:sldMkLst>
          <pc:docMk/>
          <pc:sldMk cId="4019658133" sldId="101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28" v="1337"/>
        <pc:sldMkLst>
          <pc:docMk/>
          <pc:sldMk cId="815488491" sldId="101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44" v="1338"/>
        <pc:sldMkLst>
          <pc:docMk/>
          <pc:sldMk cId="4032368679" sldId="1017"/>
        </pc:sldMkLst>
      </pc:sldChg>
    </pc:docChg>
  </pc:docChgLst>
  <pc:docChgLst>
    <pc:chgData name="Aizhan Kassymova" userId="S::a.kassymova@satbayev.university::116eda05-19b7-4ab1-b111-75ad639c04ed" providerId="AD" clId="Web-{718BE7AF-2AD3-AE2D-E8BB-5A8A9B1B5DD4}"/>
    <pc:docChg chg="delSld modSld">
      <pc:chgData name="Aizhan Kassymova" userId="S::a.kassymova@satbayev.university::116eda05-19b7-4ab1-b111-75ad639c04ed" providerId="AD" clId="Web-{718BE7AF-2AD3-AE2D-E8BB-5A8A9B1B5DD4}" dt="2022-07-27T11:12:04.895" v="743"/>
      <pc:docMkLst>
        <pc:docMk/>
      </pc:docMkLst>
      <pc:sldChg chg="modNotes">
        <pc:chgData name="Aizhan Kassymova" userId="S::a.kassymova@satbayev.university::116eda05-19b7-4ab1-b111-75ad639c04ed" providerId="AD" clId="Web-{718BE7AF-2AD3-AE2D-E8BB-5A8A9B1B5DD4}" dt="2022-07-27T11:10:33.784" v="660"/>
        <pc:sldMkLst>
          <pc:docMk/>
          <pc:sldMk cId="692421666" sldId="96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11:12:04.895" v="743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718BE7AF-2AD3-AE2D-E8BB-5A8A9B1B5DD4}" dt="2022-07-27T05:58:51.911" v="20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1:05:03.843" v="565"/>
        <pc:sldMkLst>
          <pc:docMk/>
          <pc:sldMk cId="2715500193" sldId="1089"/>
        </pc:sldMkLst>
        <pc:spChg chg="mod">
          <ac:chgData name="Aizhan Kassymova" userId="S::a.kassymova@satbayev.university::116eda05-19b7-4ab1-b111-75ad639c04ed" providerId="AD" clId="Web-{718BE7AF-2AD3-AE2D-E8BB-5A8A9B1B5DD4}" dt="2022-07-27T10:59:37.417" v="548" actId="20577"/>
          <ac:spMkLst>
            <pc:docMk/>
            <pc:sldMk cId="2715500193" sldId="1089"/>
            <ac:spMk id="7" creationId="{5A84F48D-B139-BA49-B127-5134E112078B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0:58:13.431" v="538"/>
        <pc:sldMkLst>
          <pc:docMk/>
          <pc:sldMk cId="1578363486" sldId="1090"/>
        </pc:sldMkLst>
        <pc:spChg chg="mod">
          <ac:chgData name="Aizhan Kassymova" userId="S::a.kassymova@satbayev.university::116eda05-19b7-4ab1-b111-75ad639c04ed" providerId="AD" clId="Web-{718BE7AF-2AD3-AE2D-E8BB-5A8A9B1B5DD4}" dt="2022-07-27T10:56:09.930" v="528" actId="20577"/>
          <ac:spMkLst>
            <pc:docMk/>
            <pc:sldMk cId="1578363486" sldId="1090"/>
            <ac:spMk id="56" creationId="{3216383A-5EC1-7E47-A0BE-F48A801236CE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10:50:16.660" v="456"/>
        <pc:sldMkLst>
          <pc:docMk/>
          <pc:sldMk cId="3079061231" sldId="1091"/>
        </pc:sldMkLst>
      </pc:sldChg>
      <pc:sldChg chg="modNotes">
        <pc:chgData name="Aizhan Kassymova" userId="S::a.kassymova@satbayev.university::116eda05-19b7-4ab1-b111-75ad639c04ed" providerId="AD" clId="Web-{718BE7AF-2AD3-AE2D-E8BB-5A8A9B1B5DD4}" dt="2022-07-27T10:48:55.502" v="447"/>
        <pc:sldMkLst>
          <pc:docMk/>
          <pc:sldMk cId="4203070697" sldId="109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10:45:11.593" v="435"/>
        <pc:sldMkLst>
          <pc:docMk/>
          <pc:sldMk cId="837600892" sldId="1093"/>
        </pc:sldMkLst>
        <pc:spChg chg="mod">
          <ac:chgData name="Aizhan Kassymova" userId="S::a.kassymova@satbayev.university::116eda05-19b7-4ab1-b111-75ad639c04ed" providerId="AD" clId="Web-{718BE7AF-2AD3-AE2D-E8BB-5A8A9B1B5DD4}" dt="2022-07-27T10:42:06.560" v="430" actId="20577"/>
          <ac:spMkLst>
            <pc:docMk/>
            <pc:sldMk cId="837600892" sldId="1093"/>
            <ac:spMk id="14" creationId="{3AF614AE-5EFE-CD4F-98FF-6CA8EFEA6A47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41:54.341" v="428" actId="20577"/>
          <ac:spMkLst>
            <pc:docMk/>
            <pc:sldMk cId="837600892" sldId="1093"/>
            <ac:spMk id="17" creationId="{5FF3C084-C8BC-1946-AC92-BACA78ED2659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36:14.055" v="423" actId="20577"/>
          <ac:spMkLst>
            <pc:docMk/>
            <pc:sldMk cId="837600892" sldId="1093"/>
            <ac:spMk id="18" creationId="{133ECBD3-7BA2-AC4D-ADED-9C9DE52EAD44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42:01.325" v="429" actId="20577"/>
          <ac:spMkLst>
            <pc:docMk/>
            <pc:sldMk cId="837600892" sldId="1093"/>
            <ac:spMk id="19" creationId="{B62233DC-6662-1844-8E5F-FDE264813A85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0:24:44.687" v="409"/>
        <pc:sldMkLst>
          <pc:docMk/>
          <pc:sldMk cId="866720516" sldId="1094"/>
        </pc:sldMkLst>
        <pc:spChg chg="mod">
          <ac:chgData name="Aizhan Kassymova" userId="S::a.kassymova@satbayev.university::116eda05-19b7-4ab1-b111-75ad639c04ed" providerId="AD" clId="Web-{718BE7AF-2AD3-AE2D-E8BB-5A8A9B1B5DD4}" dt="2022-07-27T09:34:14.570" v="402" actId="20577"/>
          <ac:spMkLst>
            <pc:docMk/>
            <pc:sldMk cId="866720516" sldId="1094"/>
            <ac:spMk id="167" creationId="{796C1A8B-325B-1A4B-BF89-EF3A65965833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9:27:01.163" v="331"/>
        <pc:sldMkLst>
          <pc:docMk/>
          <pc:sldMk cId="2230740000" sldId="1095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9:16:10.443" v="278" actId="20577"/>
        <pc:sldMkLst>
          <pc:docMk/>
          <pc:sldMk cId="4289245598" sldId="1096"/>
        </pc:sldMkLst>
        <pc:spChg chg="mod">
          <ac:chgData name="Aizhan Kassymova" userId="S::a.kassymova@satbayev.university::116eda05-19b7-4ab1-b111-75ad639c04ed" providerId="AD" clId="Web-{718BE7AF-2AD3-AE2D-E8BB-5A8A9B1B5DD4}" dt="2022-07-27T09:16:10.443" v="278" actId="20577"/>
          <ac:spMkLst>
            <pc:docMk/>
            <pc:sldMk cId="4289245598" sldId="1096"/>
            <ac:spMk id="189" creationId="{9260634C-BE01-F74D-BF1A-744B534DD2DB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9:14:35.378" v="271" actId="20577"/>
          <ac:spMkLst>
            <pc:docMk/>
            <pc:sldMk cId="4289245598" sldId="1096"/>
            <ac:spMk id="194" creationId="{8797BCED-3D71-5A4B-8881-BCE8144E87C2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06:59:05.815" v="243"/>
        <pc:sldMkLst>
          <pc:docMk/>
          <pc:sldMk cId="523262241" sldId="1097"/>
        </pc:sldMkLst>
        <pc:spChg chg="mod">
          <ac:chgData name="Aizhan Kassymova" userId="S::a.kassymova@satbayev.university::116eda05-19b7-4ab1-b111-75ad639c04ed" providerId="AD" clId="Web-{718BE7AF-2AD3-AE2D-E8BB-5A8A9B1B5DD4}" dt="2022-07-27T06:57:55.863" v="237" actId="20577"/>
          <ac:spMkLst>
            <pc:docMk/>
            <pc:sldMk cId="523262241" sldId="1097"/>
            <ac:spMk id="5" creationId="{2BB20960-3674-7943-92CD-05431EA8487B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53:45.054" v="221" actId="20577"/>
          <ac:spMkLst>
            <pc:docMk/>
            <pc:sldMk cId="523262241" sldId="1097"/>
            <ac:spMk id="9" creationId="{247BCAC2-4B0D-C24F-A1AA-5CFB26132E0B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06:52:08.961" v="212"/>
        <pc:sldMkLst>
          <pc:docMk/>
          <pc:sldMk cId="1808159661" sldId="1098"/>
        </pc:sldMkLst>
        <pc:spChg chg="mod">
          <ac:chgData name="Aizhan Kassymova" userId="S::a.kassymova@satbayev.university::116eda05-19b7-4ab1-b111-75ad639c04ed" providerId="AD" clId="Web-{718BE7AF-2AD3-AE2D-E8BB-5A8A9B1B5DD4}" dt="2022-07-27T06:34:14.348" v="199" actId="20577"/>
          <ac:spMkLst>
            <pc:docMk/>
            <pc:sldMk cId="1808159661" sldId="1098"/>
            <ac:spMk id="5" creationId="{ED24547E-6033-E341-B415-9EEF0C28B3B1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4:00.567" v="197" actId="20577"/>
          <ac:spMkLst>
            <pc:docMk/>
            <pc:sldMk cId="1808159661" sldId="1098"/>
            <ac:spMk id="7" creationId="{500E43FE-C520-D344-A4CF-6105B63E22D6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3:35.224" v="195" actId="1076"/>
          <ac:spMkLst>
            <pc:docMk/>
            <pc:sldMk cId="1808159661" sldId="1098"/>
            <ac:spMk id="9" creationId="{247BCAC2-4B0D-C24F-A1AA-5CFB26132E0B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6:32:45.021" v="189"/>
        <pc:sldMkLst>
          <pc:docMk/>
          <pc:sldMk cId="3976628212" sldId="1099"/>
        </pc:sldMkLst>
      </pc:sldChg>
      <pc:sldChg chg="del modNotes">
        <pc:chgData name="Aizhan Kassymova" userId="S::a.kassymova@satbayev.university::116eda05-19b7-4ab1-b111-75ad639c04ed" providerId="AD" clId="Web-{718BE7AF-2AD3-AE2D-E8BB-5A8A9B1B5DD4}" dt="2022-07-27T06:32:47.708" v="190"/>
        <pc:sldMkLst>
          <pc:docMk/>
          <pc:sldMk cId="913863411" sldId="1100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6:30:01.132" v="166" actId="20577"/>
        <pc:sldMkLst>
          <pc:docMk/>
          <pc:sldMk cId="3284910864" sldId="1101"/>
        </pc:sldMkLst>
        <pc:spChg chg="mod">
          <ac:chgData name="Aizhan Kassymova" userId="S::a.kassymova@satbayev.university::116eda05-19b7-4ab1-b111-75ad639c04ed" providerId="AD" clId="Web-{718BE7AF-2AD3-AE2D-E8BB-5A8A9B1B5DD4}" dt="2022-07-27T06:26:07.165" v="89" actId="20577"/>
          <ac:spMkLst>
            <pc:docMk/>
            <pc:sldMk cId="3284910864" sldId="1101"/>
            <ac:spMk id="2" creationId="{47834A79-77AF-0047-9901-2474CA5CB805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25:22.072" v="71" actId="20577"/>
          <ac:spMkLst>
            <pc:docMk/>
            <pc:sldMk cId="3284910864" sldId="1101"/>
            <ac:spMk id="14" creationId="{67230760-6F08-C443-A901-7D6991E095B2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0:01.132" v="166" actId="20577"/>
          <ac:spMkLst>
            <pc:docMk/>
            <pc:sldMk cId="3284910864" sldId="1101"/>
            <ac:spMk id="30" creationId="{A444882F-E18F-DD45-9D52-E80EEEA5B2C4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25:41.385" v="85" actId="1076"/>
          <ac:spMkLst>
            <pc:docMk/>
            <pc:sldMk cId="3284910864" sldId="1101"/>
            <ac:spMk id="32" creationId="{A0556E67-E222-8D43-B71A-156691CCA0D4}"/>
          </ac:spMkLst>
        </pc:spChg>
      </pc:sldChg>
      <pc:sldChg chg="del">
        <pc:chgData name="Aizhan Kassymova" userId="S::a.kassymova@satbayev.university::116eda05-19b7-4ab1-b111-75ad639c04ed" providerId="AD" clId="Web-{718BE7AF-2AD3-AE2D-E8BB-5A8A9B1B5DD4}" dt="2022-07-27T06:24:38.307" v="66"/>
        <pc:sldMkLst>
          <pc:docMk/>
          <pc:sldMk cId="1349607504" sldId="110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6:23:53.086" v="65" actId="20577"/>
        <pc:sldMkLst>
          <pc:docMk/>
          <pc:sldMk cId="772980835" sldId="1103"/>
        </pc:sldMkLst>
        <pc:spChg chg="mod">
          <ac:chgData name="Aizhan Kassymova" userId="S::a.kassymova@satbayev.university::116eda05-19b7-4ab1-b111-75ad639c04ed" providerId="AD" clId="Web-{718BE7AF-2AD3-AE2D-E8BB-5A8A9B1B5DD4}" dt="2022-07-27T06:23:53.086" v="65" actId="20577"/>
          <ac:spMkLst>
            <pc:docMk/>
            <pc:sldMk cId="772980835" sldId="1103"/>
            <ac:spMk id="8" creationId="{53ABE19B-9E03-F747-BF91-159D30C79AFD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6:10:59.016" v="28"/>
        <pc:sldMkLst>
          <pc:docMk/>
          <pc:sldMk cId="3778346125" sldId="1104"/>
        </pc:sldMkLst>
      </pc:sldChg>
    </pc:docChg>
  </pc:docChgLst>
  <pc:docChgLst>
    <pc:chgData name="Aizhan Kassymova" userId="S::a.kassymova@satbayev.university::116eda05-19b7-4ab1-b111-75ad639c04ed" providerId="AD" clId="Web-{55FFCDE0-EFE9-EC19-E06A-02BF8397377E}"/>
    <pc:docChg chg="delSld modSld">
      <pc:chgData name="Aizhan Kassymova" userId="S::a.kassymova@satbayev.university::116eda05-19b7-4ab1-b111-75ad639c04ed" providerId="AD" clId="Web-{55FFCDE0-EFE9-EC19-E06A-02BF8397377E}" dt="2022-07-20T07:51:31.636" v="973"/>
      <pc:docMkLst>
        <pc:docMk/>
      </pc:docMkLst>
      <pc:sldChg chg="modSp modNotes">
        <pc:chgData name="Aizhan Kassymova" userId="S::a.kassymova@satbayev.university::116eda05-19b7-4ab1-b111-75ad639c04ed" providerId="AD" clId="Web-{55FFCDE0-EFE9-EC19-E06A-02BF8397377E}" dt="2022-07-20T07:51:31.636" v="973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5FFCDE0-EFE9-EC19-E06A-02BF8397377E}" dt="2022-07-20T07:50:14.308" v="970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delAnim modNotes">
        <pc:chgData name="Aizhan Kassymova" userId="S::a.kassymova@satbayev.university::116eda05-19b7-4ab1-b111-75ad639c04ed" providerId="AD" clId="Web-{55FFCDE0-EFE9-EC19-E06A-02BF8397377E}" dt="2022-07-20T07:12:26.384" v="135"/>
        <pc:sldMkLst>
          <pc:docMk/>
          <pc:sldMk cId="2645911935" sldId="1083"/>
        </pc:sldMkLst>
        <pc:spChg chg="mod">
          <ac:chgData name="Aizhan Kassymova" userId="S::a.kassymova@satbayev.university::116eda05-19b7-4ab1-b111-75ad639c04ed" providerId="AD" clId="Web-{55FFCDE0-EFE9-EC19-E06A-02BF8397377E}" dt="2022-07-20T07:09:07.228" v="109" actId="20577"/>
          <ac:spMkLst>
            <pc:docMk/>
            <pc:sldMk cId="2645911935" sldId="1083"/>
            <ac:spMk id="2" creationId="{F81F961A-6387-0345-9591-6D8E9EDB9801}"/>
          </ac:spMkLst>
        </pc:spChg>
        <pc:spChg chg="add">
          <ac:chgData name="Aizhan Kassymova" userId="S::a.kassymova@satbayev.university::116eda05-19b7-4ab1-b111-75ad639c04ed" providerId="AD" clId="Web-{55FFCDE0-EFE9-EC19-E06A-02BF8397377E}" dt="2022-07-20T07:12:26.384" v="135"/>
          <ac:spMkLst>
            <pc:docMk/>
            <pc:sldMk cId="2645911935" sldId="1083"/>
            <ac:spMk id="4" creationId="{B7676F85-BC7E-BCEE-F34E-9032EDE9D82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08:11.853" v="70" actId="20577"/>
          <ac:spMkLst>
            <pc:docMk/>
            <pc:sldMk cId="2645911935" sldId="1083"/>
            <ac:spMk id="12" creationId="{3635EFC9-A521-0240-B257-CD458B330808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5.743" v="134"/>
          <ac:spMkLst>
            <pc:docMk/>
            <pc:sldMk cId="2645911935" sldId="1083"/>
            <ac:spMk id="90" creationId="{FF729FF4-43F7-A040-B78F-BE4EC8E9855E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19.227" v="133"/>
          <ac:spMkLst>
            <pc:docMk/>
            <pc:sldMk cId="2645911935" sldId="1083"/>
            <ac:spMk id="119" creationId="{80C0AC55-7635-2346-85C0-10B75BF4C445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16:45.774" v="206"/>
        <pc:sldMkLst>
          <pc:docMk/>
          <pc:sldMk cId="147584997" sldId="1084"/>
        </pc:sldMkLst>
        <pc:spChg chg="add">
          <ac:chgData name="Aizhan Kassymova" userId="S::a.kassymova@satbayev.university::116eda05-19b7-4ab1-b111-75ad639c04ed" providerId="AD" clId="Web-{55FFCDE0-EFE9-EC19-E06A-02BF8397377E}" dt="2022-07-20T07:12:30.477" v="137"/>
          <ac:spMkLst>
            <pc:docMk/>
            <pc:sldMk cId="147584997" sldId="1084"/>
            <ac:spMk id="3" creationId="{E681FBA2-19EB-5659-F43D-72EC34D933A1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9.571" v="136"/>
          <ac:spMkLst>
            <pc:docMk/>
            <pc:sldMk cId="147584997" sldId="1084"/>
            <ac:spMk id="5" creationId="{A52BCA24-99F8-C342-B95E-EB6833D8CAE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0.790" v="173" actId="1076"/>
          <ac:spMkLst>
            <pc:docMk/>
            <pc:sldMk cId="147584997" sldId="108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3.665" v="174" actId="1076"/>
          <ac:spMkLst>
            <pc:docMk/>
            <pc:sldMk cId="147584997" sldId="1084"/>
            <ac:spMk id="93" creationId="{044314F4-5E29-A342-9469-ED1D194C2BE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6:35.758" v="203" actId="20577"/>
          <ac:spMkLst>
            <pc:docMk/>
            <pc:sldMk cId="147584997" sldId="1084"/>
            <ac:spMk id="94" creationId="{26408C84-4366-9C43-B55D-97AC8C9FA33A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25:31.617" v="467" actId="20577"/>
        <pc:sldMkLst>
          <pc:docMk/>
          <pc:sldMk cId="2680331947" sldId="1085"/>
        </pc:sldMkLst>
        <pc:spChg chg="add">
          <ac:chgData name="Aizhan Kassymova" userId="S::a.kassymova@satbayev.university::116eda05-19b7-4ab1-b111-75ad639c04ed" providerId="AD" clId="Web-{55FFCDE0-EFE9-EC19-E06A-02BF8397377E}" dt="2022-07-20T07:12:35.056" v="139"/>
          <ac:spMkLst>
            <pc:docMk/>
            <pc:sldMk cId="2680331947" sldId="1085"/>
            <ac:spMk id="3" creationId="{FBC2D64E-EDEE-6514-CBFE-C7F6AAB7B2B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2:54.384" v="145" actId="20577"/>
          <ac:spMkLst>
            <pc:docMk/>
            <pc:sldMk cId="2680331947" sldId="108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57.727" v="393" actId="1076"/>
          <ac:spMkLst>
            <pc:docMk/>
            <pc:sldMk cId="2680331947" sldId="1085"/>
            <ac:spMk id="88" creationId="{9030FA43-2615-A74C-949D-871EDD5258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8.211" v="459" actId="20577"/>
          <ac:spMkLst>
            <pc:docMk/>
            <pc:sldMk cId="2680331947" sldId="1085"/>
            <ac:spMk id="89" creationId="{7717F97B-37DE-2442-8F9E-81FB9F33AB2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31.617" v="467" actId="20577"/>
          <ac:spMkLst>
            <pc:docMk/>
            <pc:sldMk cId="2680331947" sldId="1085"/>
            <ac:spMk id="91" creationId="{716E4165-7532-204E-993F-D649CD87137C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34.524" v="138"/>
          <ac:spMkLst>
            <pc:docMk/>
            <pc:sldMk cId="2680331947" sldId="1085"/>
            <ac:spMk id="92" creationId="{5F971824-E93B-A24D-9AB3-D5859F34EEA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21.993" v="224" actId="1076"/>
          <ac:spMkLst>
            <pc:docMk/>
            <pc:sldMk cId="2680331947" sldId="1085"/>
            <ac:spMk id="96" creationId="{BDD58876-57D5-6242-A5A0-1F4F57BBD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30.868" v="227" actId="1076"/>
          <ac:spMkLst>
            <pc:docMk/>
            <pc:sldMk cId="2680331947" sldId="1085"/>
            <ac:spMk id="97" creationId="{2C7DB634-32FD-8242-867E-9B9E0867E96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58.852" v="448" actId="20577"/>
          <ac:spMkLst>
            <pc:docMk/>
            <pc:sldMk cId="2680331947" sldId="1085"/>
            <ac:spMk id="102" creationId="{1E8E6531-8FF1-1C40-8C70-630F4E1475A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4.633" v="455" actId="20577"/>
          <ac:spMkLst>
            <pc:docMk/>
            <pc:sldMk cId="2680331947" sldId="1085"/>
            <ac:spMk id="107" creationId="{474B7C25-022E-B449-BFB7-79520686A1C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52.368" v="232" actId="20577"/>
          <ac:spMkLst>
            <pc:docMk/>
            <pc:sldMk cId="2680331947" sldId="1085"/>
            <ac:spMk id="108" creationId="{8FCE1392-BEBB-7649-A72C-5DBA317615A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03.024" v="394" actId="1076"/>
          <ac:spMkLst>
            <pc:docMk/>
            <pc:sldMk cId="2680331947" sldId="1085"/>
            <ac:spMk id="109" creationId="{0A6A1E02-F6BE-5D46-AD20-D1F7027FB45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34.696" v="446" actId="20577"/>
          <ac:spMkLst>
            <pc:docMk/>
            <pc:sldMk cId="2680331947" sldId="1085"/>
            <ac:spMk id="112" creationId="{B4EE3ACA-27BC-0046-99A0-E10CEAF86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31.961" v="369" actId="20577"/>
          <ac:spMkLst>
            <pc:docMk/>
            <pc:sldMk cId="2680331947" sldId="1085"/>
            <ac:spMk id="113" creationId="{E0C8E058-016B-9643-8EC4-38404A2A2EE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13.211" v="317" actId="20577"/>
          <ac:spMkLst>
            <pc:docMk/>
            <pc:sldMk cId="2680331947" sldId="1085"/>
            <ac:spMk id="117" creationId="{361D7D30-A4D4-5C44-878A-9FE3CEA4414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24.008" v="410" actId="20577"/>
          <ac:spMkLst>
            <pc:docMk/>
            <pc:sldMk cId="2680331947" sldId="1085"/>
            <ac:spMk id="123" creationId="{437463ED-2B74-A04D-85BF-36A6CD1ADBE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0:50.196" v="297" actId="20577"/>
          <ac:spMkLst>
            <pc:docMk/>
            <pc:sldMk cId="2680331947" sldId="1085"/>
            <ac:spMk id="124" creationId="{8689192D-F56C-1640-861C-3C443D419F8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09.758" v="315" actId="20577"/>
          <ac:spMkLst>
            <pc:docMk/>
            <pc:sldMk cId="2680331947" sldId="1085"/>
            <ac:spMk id="128" creationId="{F17F9C36-958E-4C47-BE78-4A1A5F0726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08.992" v="440" actId="20577"/>
          <ac:spMkLst>
            <pc:docMk/>
            <pc:sldMk cId="2680331947" sldId="1085"/>
            <ac:spMk id="131" creationId="{C2A582BF-35AD-EC42-8C5E-BCF7C4420C1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13.430" v="454" actId="20577"/>
          <ac:spMkLst>
            <pc:docMk/>
            <pc:sldMk cId="2680331947" sldId="1085"/>
            <ac:spMk id="137" creationId="{C0FE6E20-0831-D147-9963-B3CABC0FF1A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46.524" v="372" actId="20577"/>
          <ac:spMkLst>
            <pc:docMk/>
            <pc:sldMk cId="2680331947" sldId="1085"/>
            <ac:spMk id="138" creationId="{8241B379-77A9-114B-8D91-05EAB5E6DC9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23.102" v="320" actId="20577"/>
          <ac:spMkLst>
            <pc:docMk/>
            <pc:sldMk cId="2680331947" sldId="1085"/>
            <ac:spMk id="140" creationId="{CCBDD99D-1C5A-2749-9C7B-9D0A6E0A3C9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45.774" v="330" actId="20577"/>
          <ac:spMkLst>
            <pc:docMk/>
            <pc:sldMk cId="2680331947" sldId="1085"/>
            <ac:spMk id="144" creationId="{EC583638-A99A-9144-B11A-E459DCDD4BA4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34:23.304" v="649"/>
        <pc:sldMkLst>
          <pc:docMk/>
          <pc:sldMk cId="2696498074" sldId="1086"/>
        </pc:sldMkLst>
        <pc:spChg chg="add">
          <ac:chgData name="Aizhan Kassymova" userId="S::a.kassymova@satbayev.university::116eda05-19b7-4ab1-b111-75ad639c04ed" providerId="AD" clId="Web-{55FFCDE0-EFE9-EC19-E06A-02BF8397377E}" dt="2022-07-20T07:26:08.336" v="481"/>
          <ac:spMkLst>
            <pc:docMk/>
            <pc:sldMk cId="2696498074" sldId="1086"/>
            <ac:spMk id="3" creationId="{842A1157-BBD1-A590-282F-21AEF883BDF4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26:07.508" v="480"/>
          <ac:spMkLst>
            <pc:docMk/>
            <pc:sldMk cId="2696498074" sldId="1086"/>
            <ac:spMk id="7" creationId="{4CE1477A-D004-E440-8562-59DA6EAD8E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59.695" v="479" actId="20577"/>
          <ac:spMkLst>
            <pc:docMk/>
            <pc:sldMk cId="2696498074" sldId="1086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7:36.242" v="517" actId="20577"/>
          <ac:spMkLst>
            <pc:docMk/>
            <pc:sldMk cId="2696498074" sldId="1086"/>
            <ac:spMk id="88" creationId="{7CD5F1C3-47BC-1645-A288-078B99127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2:23.101" v="639" actId="14100"/>
          <ac:spMkLst>
            <pc:docMk/>
            <pc:sldMk cId="2696498074" sldId="1086"/>
            <ac:spMk id="89" creationId="{BC2253F6-EA38-7C47-9CAD-4C2EC6BB22F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0:34.133" v="620" actId="1076"/>
          <ac:spMkLst>
            <pc:docMk/>
            <pc:sldMk cId="2696498074" sldId="1086"/>
            <ac:spMk id="90" creationId="{D023EC46-D7D8-D04C-9048-D7EFE18FF31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9:46.554" v="593" actId="1076"/>
          <ac:spMkLst>
            <pc:docMk/>
            <pc:sldMk cId="2696498074" sldId="1086"/>
            <ac:spMk id="91" creationId="{2C2FE22D-B17F-7C44-AE2F-82497658660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7:35.277" v="952"/>
        <pc:sldMkLst>
          <pc:docMk/>
          <pc:sldMk cId="2564792084" sldId="1087"/>
        </pc:sldMkLst>
        <pc:spChg chg="add">
          <ac:chgData name="Aizhan Kassymova" userId="S::a.kassymova@satbayev.university::116eda05-19b7-4ab1-b111-75ad639c04ed" providerId="AD" clId="Web-{55FFCDE0-EFE9-EC19-E06A-02BF8397377E}" dt="2022-07-20T07:40:55.335" v="868"/>
          <ac:spMkLst>
            <pc:docMk/>
            <pc:sldMk cId="2564792084" sldId="1087"/>
            <ac:spMk id="4" creationId="{036814A9-CD10-7360-9282-C825FA7F9C9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46.694" v="876" actId="20577"/>
          <ac:spMkLst>
            <pc:docMk/>
            <pc:sldMk cId="2564792084" sldId="1087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8:02.663" v="719" actId="20577"/>
          <ac:spMkLst>
            <pc:docMk/>
            <pc:sldMk cId="2564792084" sldId="1087"/>
            <ac:spMk id="81" creationId="{0E93D937-D6CD-8B48-B770-F30B1D0D993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5:06.288" v="662" actId="20577"/>
          <ac:spMkLst>
            <pc:docMk/>
            <pc:sldMk cId="2564792084" sldId="1087"/>
            <ac:spMk id="82" creationId="{333F1EEA-A155-1C41-80CD-10E94B83082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8.054" v="807" actId="20577"/>
          <ac:spMkLst>
            <pc:docMk/>
            <pc:sldMk cId="2564792084" sldId="1087"/>
            <ac:spMk id="83" creationId="{70E92C74-86C4-E048-AD53-D4201EAFCFA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33.054" v="843" actId="20577"/>
          <ac:spMkLst>
            <pc:docMk/>
            <pc:sldMk cId="2564792084" sldId="1087"/>
            <ac:spMk id="84" creationId="{5DE1E660-E2FD-8848-B0BB-84A037DCC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21.460" v="817" actId="20577"/>
          <ac:spMkLst>
            <pc:docMk/>
            <pc:sldMk cId="2564792084" sldId="1087"/>
            <ac:spMk id="85" creationId="{E15405A8-0743-624D-A374-AA89B476DB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3.257" v="797" actId="20577"/>
          <ac:spMkLst>
            <pc:docMk/>
            <pc:sldMk cId="2564792084" sldId="1087"/>
            <ac:spMk id="92" creationId="{BDF0B946-2F1F-B54D-8334-894004430BE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00.757" v="791" actId="20577"/>
          <ac:spMkLst>
            <pc:docMk/>
            <pc:sldMk cId="2564792084" sldId="1087"/>
            <ac:spMk id="95" creationId="{497C49B3-B78E-EF40-9F30-9D168B831D7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29.819" v="727" actId="20577"/>
          <ac:spMkLst>
            <pc:docMk/>
            <pc:sldMk cId="2564792084" sldId="1087"/>
            <ac:spMk id="98" creationId="{5DC9736F-EB13-904A-A584-847C86859C2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43.194" v="767" actId="20577"/>
          <ac:spMkLst>
            <pc:docMk/>
            <pc:sldMk cId="2564792084" sldId="1087"/>
            <ac:spMk id="99" creationId="{5F201396-3496-B54A-87C0-83E69A7B8703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0:54.882" v="867"/>
          <ac:spMkLst>
            <pc:docMk/>
            <pc:sldMk cId="2564792084" sldId="1087"/>
            <ac:spMk id="100" creationId="{AAEEF6BD-F1CB-4A4C-82D3-5C6EE9E6D0EF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45.350" v="866" actId="20577"/>
          <ac:spMkLst>
            <pc:docMk/>
            <pc:sldMk cId="2564792084" sldId="1087"/>
            <ac:spMk id="101" creationId="{53C0E2C7-E328-094F-86C2-7FF28BDF952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36.022" v="745" actId="20577"/>
          <ac:spMkLst>
            <pc:docMk/>
            <pc:sldMk cId="2564792084" sldId="1087"/>
            <ac:spMk id="106" creationId="{3A73F75B-5403-E34F-8197-7456A76E7D3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50.179" v="781" actId="20577"/>
          <ac:spMkLst>
            <pc:docMk/>
            <pc:sldMk cId="2564792084" sldId="1087"/>
            <ac:spMk id="107" creationId="{84D34D31-F002-7644-A66C-387CC45D7E5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8:45.699" v="956"/>
        <pc:sldMkLst>
          <pc:docMk/>
          <pc:sldMk cId="3111243331" sldId="1088"/>
        </pc:sldMkLst>
        <pc:spChg chg="add">
          <ac:chgData name="Aizhan Kassymova" userId="S::a.kassymova@satbayev.university::116eda05-19b7-4ab1-b111-75ad639c04ed" providerId="AD" clId="Web-{55FFCDE0-EFE9-EC19-E06A-02BF8397377E}" dt="2022-07-20T07:45:02.886" v="939"/>
          <ac:spMkLst>
            <pc:docMk/>
            <pc:sldMk cId="3111243331" sldId="1088"/>
            <ac:spMk id="6" creationId="{1AE0F268-3E8C-A71E-5530-7CBF77C49E0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48.413" v="885" actId="1076"/>
          <ac:spMkLst>
            <pc:docMk/>
            <pc:sldMk cId="3111243331" sldId="1088"/>
            <ac:spMk id="8" creationId="{9E701FCD-5285-BE4B-BD4D-92A5F9D53E0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51.288" v="877" actId="20577"/>
          <ac:spMkLst>
            <pc:docMk/>
            <pc:sldMk cId="3111243331" sldId="1088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5:02.402" v="938"/>
          <ac:spMkLst>
            <pc:docMk/>
            <pc:sldMk cId="3111243331" sldId="1088"/>
            <ac:spMk id="10" creationId="{293899FF-7A74-EF40-AE83-53C00627833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17.475" v="882" actId="20577"/>
          <ac:spMkLst>
            <pc:docMk/>
            <pc:sldMk cId="3111243331" sldId="1088"/>
            <ac:spMk id="144" creationId="{7B8521C1-7DCD-9344-8BCE-E617E0E93A4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4:53.543" v="937" actId="1076"/>
          <ac:spMkLst>
            <pc:docMk/>
            <pc:sldMk cId="3111243331" sldId="1088"/>
            <ac:spMk id="145" creationId="{F6AE5A0B-A69D-B948-BD0F-B69E446252C4}"/>
          </ac:spMkLst>
        </pc:spChg>
      </pc:sldChg>
      <pc:sldChg chg="del">
        <pc:chgData name="Aizhan Kassymova" userId="S::a.kassymova@satbayev.university::116eda05-19b7-4ab1-b111-75ad639c04ed" providerId="AD" clId="Web-{55FFCDE0-EFE9-EC19-E06A-02BF8397377E}" dt="2022-07-20T07:48:48.074" v="957"/>
        <pc:sldMkLst>
          <pc:docMk/>
          <pc:sldMk cId="3161562777" sldId="108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496" v="959"/>
        <pc:sldMkLst>
          <pc:docMk/>
          <pc:sldMk cId="180718295" sldId="1093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0.902" v="958"/>
        <pc:sldMkLst>
          <pc:docMk/>
          <pc:sldMk cId="3849931567" sldId="1095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4.527" v="961"/>
        <pc:sldMkLst>
          <pc:docMk/>
          <pc:sldMk cId="1322648603" sldId="1096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7.214" v="962"/>
        <pc:sldMkLst>
          <pc:docMk/>
          <pc:sldMk cId="3261216072" sldId="1097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9.871" v="964"/>
        <pc:sldMkLst>
          <pc:docMk/>
          <pc:sldMk cId="3751481068" sldId="1098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1.746" v="965"/>
        <pc:sldMkLst>
          <pc:docMk/>
          <pc:sldMk cId="4128955766" sldId="109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8.542" v="963"/>
        <pc:sldMkLst>
          <pc:docMk/>
          <pc:sldMk cId="153470251" sldId="110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2.496" v="966"/>
        <pc:sldMkLst>
          <pc:docMk/>
          <pc:sldMk cId="365879432" sldId="116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589" v="960"/>
        <pc:sldMkLst>
          <pc:docMk/>
          <pc:sldMk cId="864577876" sldId="1208"/>
        </pc:sldMkLst>
      </pc:sldChg>
    </pc:docChg>
  </pc:docChgLst>
  <pc:docChgLst>
    <pc:chgData name="Aizhan Kassymova" userId="S::a.kassymova@satbayev.university::116eda05-19b7-4ab1-b111-75ad639c04ed" providerId="AD" clId="Web-{545FD92E-2809-C9A2-37EA-F0F5628636DE}"/>
    <pc:docChg chg="modSld">
      <pc:chgData name="Aizhan Kassymova" userId="S::a.kassymova@satbayev.university::116eda05-19b7-4ab1-b111-75ad639c04ed" providerId="AD" clId="Web-{545FD92E-2809-C9A2-37EA-F0F5628636DE}" dt="2022-07-15T04:07:26.850" v="6" actId="20577"/>
      <pc:docMkLst>
        <pc:docMk/>
      </pc:docMkLst>
      <pc:sldChg chg="modSp">
        <pc:chgData name="Aizhan Kassymova" userId="S::a.kassymova@satbayev.university::116eda05-19b7-4ab1-b111-75ad639c04ed" providerId="AD" clId="Web-{545FD92E-2809-C9A2-37EA-F0F5628636DE}" dt="2022-07-15T04:07:08.865" v="1" actId="1076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545FD92E-2809-C9A2-37EA-F0F5628636DE}" dt="2022-07-15T04:07:08.865" v="1" actId="1076"/>
          <ac:spMkLst>
            <pc:docMk/>
            <pc:sldMk cId="618695574" sldId="256"/>
            <ac:spMk id="2" creationId="{DE9F32F8-75B0-5A0E-5B02-750E4F25B5F1}"/>
          </ac:spMkLst>
        </pc:spChg>
      </pc:sldChg>
      <pc:sldChg chg="modSp">
        <pc:chgData name="Aizhan Kassymova" userId="S::a.kassymova@satbayev.university::116eda05-19b7-4ab1-b111-75ad639c04ed" providerId="AD" clId="Web-{545FD92E-2809-C9A2-37EA-F0F5628636DE}" dt="2022-07-15T04:07:26.850" v="6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45FD92E-2809-C9A2-37EA-F0F5628636DE}" dt="2022-07-15T04:07:26.850" v="6" actId="20577"/>
          <ac:spMkLst>
            <pc:docMk/>
            <pc:sldMk cId="3896205319" sldId="973"/>
            <ac:spMk id="3" creationId="{3442F0EB-D236-E592-A42B-8E35B6662FAD}"/>
          </ac:spMkLst>
        </pc:spChg>
      </pc:sldChg>
    </pc:docChg>
  </pc:docChgLst>
  <pc:docChgLst>
    <pc:chgData name="Aizhan Kassymova" userId="S::a.kassymova@satbayev.university::116eda05-19b7-4ab1-b111-75ad639c04ed" providerId="AD" clId="Web-{BB34A458-414C-3A8F-9BF3-6B0A066D48E5}"/>
    <pc:docChg chg="addSld delSld modSld addMainMaster modMainMaster">
      <pc:chgData name="Aizhan Kassymova" userId="S::a.kassymova@satbayev.university::116eda05-19b7-4ab1-b111-75ad639c04ed" providerId="AD" clId="Web-{BB34A458-414C-3A8F-9BF3-6B0A066D48E5}" dt="2022-07-14T11:03:42.895" v="2872" actId="1076"/>
      <pc:docMkLst>
        <pc:docMk/>
      </pc:docMkLst>
      <pc:sldChg chg="modSp add del modNotes">
        <pc:chgData name="Aizhan Kassymova" userId="S::a.kassymova@satbayev.university::116eda05-19b7-4ab1-b111-75ad639c04ed" providerId="AD" clId="Web-{BB34A458-414C-3A8F-9BF3-6B0A066D48E5}" dt="2022-07-13T11:52:10.646" v="59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BB34A458-414C-3A8F-9BF3-6B0A066D48E5}" dt="2022-07-13T11:47:44.599" v="577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41.318" v="2384"/>
        <pc:sldMkLst>
          <pc:docMk/>
          <pc:sldMk cId="1598317466" sldId="957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1.474" v="2385"/>
        <pc:sldMkLst>
          <pc:docMk/>
          <pc:sldMk cId="1744555962" sldId="959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2.568" v="2386"/>
        <pc:sldMkLst>
          <pc:docMk/>
          <pc:sldMk cId="2264044002" sldId="961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6.271" v="2387"/>
        <pc:sldMkLst>
          <pc:docMk/>
          <pc:sldMk cId="3673921307" sldId="963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9.568" v="2388"/>
        <pc:sldMkLst>
          <pc:docMk/>
          <pc:sldMk cId="730174317" sldId="964"/>
        </pc:sldMkLst>
      </pc:sldChg>
      <pc:sldChg chg="addSp delSp">
        <pc:chgData name="Aizhan Kassymova" userId="S::a.kassymova@satbayev.university::116eda05-19b7-4ab1-b111-75ad639c04ed" providerId="AD" clId="Web-{BB34A458-414C-3A8F-9BF3-6B0A066D48E5}" dt="2022-07-13T10:58:12.775" v="26"/>
        <pc:sldMkLst>
          <pc:docMk/>
          <pc:sldMk cId="3991590088" sldId="965"/>
        </pc:sldMkLst>
        <pc:spChg chg="add">
          <ac:chgData name="Aizhan Kassymova" userId="S::a.kassymova@satbayev.university::116eda05-19b7-4ab1-b111-75ad639c04ed" providerId="AD" clId="Web-{BB34A458-414C-3A8F-9BF3-6B0A066D48E5}" dt="2022-07-13T10:58:12.775" v="26"/>
          <ac:spMkLst>
            <pc:docMk/>
            <pc:sldMk cId="3991590088" sldId="965"/>
            <ac:spMk id="4" creationId="{5B224420-96B2-9E40-59EA-F8EE7D01188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2.478" v="25"/>
          <ac:spMkLst>
            <pc:docMk/>
            <pc:sldMk cId="3991590088" sldId="965"/>
            <ac:spMk id="571" creationId="{708DEF7C-B0F7-A64F-8A70-6995BEA8D4E5}"/>
          </ac:spMkLst>
        </pc:spChg>
      </pc:sldChg>
      <pc:sldChg chg="addSp delSp modSp modNotes">
        <pc:chgData name="Aizhan Kassymova" userId="S::a.kassymova@satbayev.university::116eda05-19b7-4ab1-b111-75ad639c04ed" providerId="AD" clId="Web-{BB34A458-414C-3A8F-9BF3-6B0A066D48E5}" dt="2022-07-13T10:58:21.619" v="29" actId="1076"/>
        <pc:sldMkLst>
          <pc:docMk/>
          <pc:sldMk cId="974050777" sldId="966"/>
        </pc:sldMkLst>
        <pc:spChg chg="add mod">
          <ac:chgData name="Aizhan Kassymova" userId="S::a.kassymova@satbayev.university::116eda05-19b7-4ab1-b111-75ad639c04ed" providerId="AD" clId="Web-{BB34A458-414C-3A8F-9BF3-6B0A066D48E5}" dt="2022-07-13T10:58:21.619" v="29" actId="1076"/>
          <ac:spMkLst>
            <pc:docMk/>
            <pc:sldMk cId="974050777" sldId="966"/>
            <ac:spMk id="5" creationId="{56216251-46E0-C680-1163-6B2D2D79B096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6.682" v="27"/>
          <ac:spMkLst>
            <pc:docMk/>
            <pc:sldMk cId="974050777" sldId="966"/>
            <ac:spMk id="496" creationId="{A788B1F4-B4B8-854F-BF10-4760630704CA}"/>
          </ac:spMkLst>
        </pc:spChg>
      </pc:sldChg>
      <pc:sldChg chg="addSp delSp modSp del">
        <pc:chgData name="Aizhan Kassymova" userId="S::a.kassymova@satbayev.university::116eda05-19b7-4ab1-b111-75ad639c04ed" providerId="AD" clId="Web-{BB34A458-414C-3A8F-9BF3-6B0A066D48E5}" dt="2022-07-14T09:36:37.911" v="2382"/>
        <pc:sldMkLst>
          <pc:docMk/>
          <pc:sldMk cId="4208593796" sldId="967"/>
        </pc:sldMkLst>
        <pc:spChg chg="mod">
          <ac:chgData name="Aizhan Kassymova" userId="S::a.kassymova@satbayev.university::116eda05-19b7-4ab1-b111-75ad639c04ed" providerId="AD" clId="Web-{BB34A458-414C-3A8F-9BF3-6B0A066D48E5}" dt="2022-07-13T10:58:02.588" v="24" actId="20577"/>
          <ac:spMkLst>
            <pc:docMk/>
            <pc:sldMk cId="4208593796" sldId="96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0:59:12.135" v="68" actId="20577"/>
          <ac:spMkLst>
            <pc:docMk/>
            <pc:sldMk cId="4208593796" sldId="967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3T10:58:29.088" v="32" actId="1076"/>
          <ac:spMkLst>
            <pc:docMk/>
            <pc:sldMk cId="4208593796" sldId="967"/>
            <ac:spMk id="8" creationId="{8013F7C9-01B4-A0FB-A5D4-0698666FAC4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25.853" v="30"/>
          <ac:spMkLst>
            <pc:docMk/>
            <pc:sldMk cId="4208593796" sldId="967"/>
            <ac:spMk id="444" creationId="{9DD86218-2819-DB49-BA50-5AE1BB15CB08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39.630" v="2383"/>
        <pc:sldMkLst>
          <pc:docMk/>
          <pc:sldMk cId="1959218370" sldId="969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50:50.333" v="579"/>
        <pc:sldMkLst>
          <pc:docMk/>
          <pc:sldMk cId="3035734876" sldId="970"/>
        </pc:sldMkLst>
        <pc:spChg chg="add">
          <ac:chgData name="Aizhan Kassymova" userId="S::a.kassymova@satbayev.university::116eda05-19b7-4ab1-b111-75ad639c04ed" providerId="AD" clId="Web-{BB34A458-414C-3A8F-9BF3-6B0A066D48E5}" dt="2022-07-13T11:50:50.333" v="579"/>
          <ac:spMkLst>
            <pc:docMk/>
            <pc:sldMk cId="3035734876" sldId="970"/>
            <ac:spMk id="3" creationId="{19F2BBBC-A8EA-B9A5-DE14-62FC9FD50B1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0:38.552" v="578"/>
          <ac:spMkLst>
            <pc:docMk/>
            <pc:sldMk cId="3035734876" sldId="970"/>
            <ac:spMk id="5" creationId="{58205DD8-018E-E64A-86F3-58BAA2CE758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5:04.740" v="562" actId="20577"/>
          <ac:spMkLst>
            <pc:docMk/>
            <pc:sldMk cId="3035734876" sldId="970"/>
            <ac:spMk id="12" creationId="{0FE4FCF6-C044-7F40-BE10-AF4FF95479A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6:40.256" v="567" actId="20577"/>
          <ac:spMkLst>
            <pc:docMk/>
            <pc:sldMk cId="3035734876" sldId="970"/>
            <ac:spMk id="14" creationId="{111B3EB7-227E-F543-AA3C-890766F25AA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8:52.538" v="288" actId="20577"/>
          <ac:spMkLst>
            <pc:docMk/>
            <pc:sldMk cId="3035734876" sldId="970"/>
            <ac:spMk id="611" creationId="{C9770F09-EBB8-174E-A6FB-4752E1D9258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28:30.195" v="284"/>
        <pc:sldMkLst>
          <pc:docMk/>
          <pc:sldMk cId="4220618177" sldId="971"/>
        </pc:sldMkLst>
        <pc:spChg chg="add mod">
          <ac:chgData name="Aizhan Kassymova" userId="S::a.kassymova@satbayev.university::116eda05-19b7-4ab1-b111-75ad639c04ed" providerId="AD" clId="Web-{BB34A458-414C-3A8F-9BF3-6B0A066D48E5}" dt="2022-07-13T11:24:40.632" v="272" actId="1076"/>
          <ac:spMkLst>
            <pc:docMk/>
            <pc:sldMk cId="4220618177" sldId="971"/>
            <ac:spMk id="5" creationId="{3A38F29D-E5F5-E3BF-BDD3-3F1A92E3766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24:30.679" v="270"/>
          <ac:spMkLst>
            <pc:docMk/>
            <pc:sldMk cId="4220618177" sldId="971"/>
            <ac:spMk id="8" creationId="{655E0361-C998-CE4A-A872-E67F1A51754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9:13.633" v="240" actId="20577"/>
          <ac:spMkLst>
            <pc:docMk/>
            <pc:sldMk cId="4220618177" sldId="971"/>
            <ac:spMk id="9" creationId="{BECEA851-800B-1A42-B1E6-3BCEBBFF06D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4:17.023" v="267" actId="20577"/>
          <ac:spMkLst>
            <pc:docMk/>
            <pc:sldMk cId="4220618177" sldId="971"/>
            <ac:spMk id="11" creationId="{0636A257-4BF5-0D40-8994-53C8EDAFC43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7:44.055" v="192" actId="20577"/>
          <ac:spMkLst>
            <pc:docMk/>
            <pc:sldMk cId="4220618177" sldId="971"/>
            <ac:spMk id="611" creationId="{C9770F09-EBB8-174E-A6FB-4752E1D92580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1:24:24.632" v="269" actId="1076"/>
          <ac:grpSpMkLst>
            <pc:docMk/>
            <pc:sldMk cId="4220618177" sldId="971"/>
            <ac:grpSpMk id="2" creationId="{BF6FF9DA-97F1-3A4B-8FA4-5FF00056541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16:00.758" v="186"/>
        <pc:sldMkLst>
          <pc:docMk/>
          <pc:sldMk cId="1884211587" sldId="972"/>
        </pc:sldMkLst>
        <pc:spChg chg="add">
          <ac:chgData name="Aizhan Kassymova" userId="S::a.kassymova@satbayev.university::116eda05-19b7-4ab1-b111-75ad639c04ed" providerId="AD" clId="Web-{BB34A458-414C-3A8F-9BF3-6B0A066D48E5}" dt="2022-07-13T11:07:34.540" v="140"/>
          <ac:spMkLst>
            <pc:docMk/>
            <pc:sldMk cId="1884211587" sldId="972"/>
            <ac:spMk id="4" creationId="{7C73CC57-719D-C6C0-42F0-4CA9E2F0C2E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07:37.696" v="141"/>
          <ac:spMkLst>
            <pc:docMk/>
            <pc:sldMk cId="1884211587" sldId="972"/>
            <ac:spMk id="8" creationId="{A3A14225-DCBF-BB44-B1DF-EA9373578A1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02.056" v="122" actId="20577"/>
          <ac:spMkLst>
            <pc:docMk/>
            <pc:sldMk cId="1884211587" sldId="972"/>
            <ac:spMk id="42" creationId="{B41BDD21-3AA2-5A47-848F-E5981CBA93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50.915" v="139" actId="20577"/>
          <ac:spMkLst>
            <pc:docMk/>
            <pc:sldMk cId="1884211587" sldId="972"/>
            <ac:spMk id="43" creationId="{9573907E-68CA-1046-A0DB-1869CFA3841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4:32.369" v="106" actId="20577"/>
          <ac:spMkLst>
            <pc:docMk/>
            <pc:sldMk cId="1884211587" sldId="972"/>
            <ac:spMk id="611" creationId="{C9770F09-EBB8-174E-A6FB-4752E1D92580}"/>
          </ac:spMkLst>
        </pc:spChg>
      </pc:sldChg>
      <pc:sldChg chg="modSp new modNotes">
        <pc:chgData name="Aizhan Kassymova" userId="S::a.kassymova@satbayev.university::116eda05-19b7-4ab1-b111-75ad639c04ed" providerId="AD" clId="Web-{BB34A458-414C-3A8F-9BF3-6B0A066D48E5}" dt="2022-07-13T11:52:15.568" v="599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BB34A458-414C-3A8F-9BF3-6B0A066D48E5}" dt="2022-07-13T11:51:27.177" v="585" actId="20577"/>
          <ac:spMkLst>
            <pc:docMk/>
            <pc:sldMk cId="3896205319" sldId="973"/>
            <ac:spMk id="2" creationId="{36949A8C-64D8-DFB1-29ED-2275FDAAC9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52:00.661" v="596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8:19:37.969" v="1632"/>
        <pc:sldMkLst>
          <pc:docMk/>
          <pc:sldMk cId="3040384433" sldId="974"/>
        </pc:sldMkLst>
        <pc:spChg chg="mod">
          <ac:chgData name="Aizhan Kassymova" userId="S::a.kassymova@satbayev.university::116eda05-19b7-4ab1-b111-75ad639c04ed" providerId="AD" clId="Web-{BB34A458-414C-3A8F-9BF3-6B0A066D48E5}" dt="2022-07-13T12:07:04.475" v="720" actId="20577"/>
          <ac:spMkLst>
            <pc:docMk/>
            <pc:sldMk cId="3040384433" sldId="974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08:03:25.180" v="1298"/>
          <ac:spMkLst>
            <pc:docMk/>
            <pc:sldMk cId="3040384433" sldId="974"/>
            <ac:spMk id="5" creationId="{29B378D7-5F8C-5DC7-8BEE-A83ECD718B75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8:14:11.305" v="1476"/>
          <ac:spMkLst>
            <pc:docMk/>
            <pc:sldMk cId="3040384433" sldId="974"/>
            <ac:spMk id="10" creationId="{D0362629-A141-B6C3-F0F1-FDDDBEC0863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8:14:24.712" v="1478" actId="1076"/>
          <ac:spMkLst>
            <pc:docMk/>
            <pc:sldMk cId="3040384433" sldId="974"/>
            <ac:spMk id="14" creationId="{A1CD41B7-88B5-27FA-7C96-B1A7BA00E5F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14:07.508" v="1472"/>
          <ac:spMkLst>
            <pc:docMk/>
            <pc:sldMk cId="3040384433" sldId="974"/>
            <ac:spMk id="167" creationId="{46C04000-6460-9645-A637-B7F87E9F2D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05.350" v="1449" actId="20577"/>
          <ac:spMkLst>
            <pc:docMk/>
            <pc:sldMk cId="3040384433" sldId="974"/>
            <ac:spMk id="171" creationId="{5FE3427C-6327-DC4F-BEB5-B04B68C98F8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3:45.946" v="1301" actId="1076"/>
          <ac:spMkLst>
            <pc:docMk/>
            <pc:sldMk cId="3040384433" sldId="974"/>
            <ac:spMk id="175" creationId="{269466F0-DCF5-FF48-986E-8EB8C52CE74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24.116" v="1466" actId="20577"/>
          <ac:spMkLst>
            <pc:docMk/>
            <pc:sldMk cId="3040384433" sldId="974"/>
            <ac:spMk id="191" creationId="{7657B180-3511-BD43-A1D3-883B21FB89B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1:13.020" v="1223" actId="20577"/>
          <ac:spMkLst>
            <pc:docMk/>
            <pc:sldMk cId="3040384433" sldId="974"/>
            <ac:spMk id="195" creationId="{DE2FECE5-EA6F-3043-93EE-B61DA63B972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2:58.945" v="1294" actId="1076"/>
          <ac:spMkLst>
            <pc:docMk/>
            <pc:sldMk cId="3040384433" sldId="974"/>
            <ac:spMk id="546" creationId="{C638B8A1-75B3-8749-A235-1EE1778B601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56.867" v="1471" actId="20577"/>
          <ac:spMkLst>
            <pc:docMk/>
            <pc:sldMk cId="3040384433" sldId="974"/>
            <ac:spMk id="573" creationId="{6C2D30C9-C124-A14F-8E31-BC5CBF38EFD2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8:04:53.948" v="1302" actId="1076"/>
          <ac:grpSpMkLst>
            <pc:docMk/>
            <pc:sldMk cId="3040384433" sldId="974"/>
            <ac:grpSpMk id="173" creationId="{C4AE8E60-10FA-844B-BD5E-0345F648B720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2:05:25.757" v="718"/>
        <pc:sldMkLst>
          <pc:docMk/>
          <pc:sldMk cId="4017229420" sldId="975"/>
        </pc:sldMkLst>
        <pc:spChg chg="mod">
          <ac:chgData name="Aizhan Kassymova" userId="S::a.kassymova@satbayev.university::116eda05-19b7-4ab1-b111-75ad639c04ed" providerId="AD" clId="Web-{BB34A458-414C-3A8F-9BF3-6B0A066D48E5}" dt="2022-07-13T11:55:53.617" v="609" actId="1076"/>
          <ac:spMkLst>
            <pc:docMk/>
            <pc:sldMk cId="4017229420" sldId="975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2:04.069" v="701" actId="20577"/>
          <ac:spMkLst>
            <pc:docMk/>
            <pc:sldMk cId="4017229420" sldId="975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1:56:04.242" v="611"/>
          <ac:spMkLst>
            <pc:docMk/>
            <pc:sldMk cId="4017229420" sldId="975"/>
            <ac:spMk id="8" creationId="{6989E746-F8E8-F107-9D87-2C3A0E044199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2:02:12.398" v="702"/>
          <ac:spMkLst>
            <pc:docMk/>
            <pc:sldMk cId="4017229420" sldId="975"/>
            <ac:spMk id="9" creationId="{16694EA8-AA49-E9E5-A80B-C3BB27D2D3A3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6:03.632" v="610"/>
          <ac:spMkLst>
            <pc:docMk/>
            <pc:sldMk cId="4017229420" sldId="975"/>
            <ac:spMk id="443" creationId="{6B82EE67-B3B1-B14B-8E9B-DB1ABF01A2D5}"/>
          </ac:spMkLst>
        </pc:spChg>
      </pc:sldChg>
      <pc:sldChg chg="add del">
        <pc:chgData name="Aizhan Kassymova" userId="S::a.kassymova@satbayev.university::116eda05-19b7-4ab1-b111-75ad639c04ed" providerId="AD" clId="Web-{BB34A458-414C-3A8F-9BF3-6B0A066D48E5}" dt="2022-07-14T05:34:51.804" v="1157"/>
        <pc:sldMkLst>
          <pc:docMk/>
          <pc:sldMk cId="3363651654" sldId="976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39.975" v="1156" actId="1076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BB34A458-414C-3A8F-9BF3-6B0A066D48E5}" dt="2022-07-14T05:30:29.768" v="1106" actId="1076"/>
          <ac:spMkLst>
            <pc:docMk/>
            <pc:sldMk cId="701523990" sldId="977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2:58.052" v="1148" actId="20577"/>
          <ac:spMkLst>
            <pc:docMk/>
            <pc:sldMk cId="701523990" sldId="977"/>
            <ac:spMk id="3" creationId="{CEE42F0B-FCC4-B542-0E2A-827A1042CED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39.975" v="1156" actId="1076"/>
          <ac:spMkLst>
            <pc:docMk/>
            <pc:sldMk cId="701523990" sldId="977"/>
            <ac:spMk id="5" creationId="{B6501890-1D9C-6055-80F5-0F9FB86EAC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32:16.520" v="1139" actId="20577"/>
          <ac:spMkLst>
            <pc:docMk/>
            <pc:sldMk cId="701523990" sldId="977"/>
            <ac:spMk id="7" creationId="{67159CD9-3C65-A847-821F-CB514D943AB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00.411" v="1149"/>
          <ac:spMkLst>
            <pc:docMk/>
            <pc:sldMk cId="701523990" sldId="977"/>
            <ac:spMk id="83" creationId="{0032936D-70F5-0749-B579-2F32AE0C12E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24:45.386" v="951" actId="20577"/>
          <ac:spMkLst>
            <pc:docMk/>
            <pc:sldMk cId="701523990" sldId="977"/>
            <ac:spMk id="304" creationId="{7F01473B-D3BF-EB40-A40F-58D06873F71E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5:32:42.208" v="1144" actId="1076"/>
          <ac:grpSpMkLst>
            <pc:docMk/>
            <pc:sldMk cId="701523990" sldId="977"/>
            <ac:grpSpMk id="10" creationId="{C2F4F7BC-77D6-3043-887E-5AA5158E60AF}"/>
          </ac:grpSpMkLst>
        </pc:grpChg>
        <pc:picChg chg="mod">
          <ac:chgData name="Aizhan Kassymova" userId="S::a.kassymova@satbayev.university::116eda05-19b7-4ab1-b111-75ad639c04ed" providerId="AD" clId="Web-{BB34A458-414C-3A8F-9BF3-6B0A066D48E5}" dt="2022-07-14T05:32:22.770" v="1140" actId="14100"/>
          <ac:picMkLst>
            <pc:docMk/>
            <pc:sldMk cId="701523990" sldId="977"/>
            <ac:picMk id="6" creationId="{0FDD6136-A4D4-9F4B-9F7E-413DFB46438C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5.536" v="1141" actId="14100"/>
          <ac:picMkLst>
            <pc:docMk/>
            <pc:sldMk cId="701523990" sldId="977"/>
            <ac:picMk id="8" creationId="{2D597440-C1D3-E042-AA33-BC4269F06E63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9.129" v="1142" actId="14100"/>
          <ac:picMkLst>
            <pc:docMk/>
            <pc:sldMk cId="701523990" sldId="977"/>
            <ac:picMk id="9" creationId="{82F0BB4F-5B1A-2F46-A641-AFE3A94778AC}"/>
          </ac:picMkLst>
        </pc:pic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18.959" v="1152" actId="1076"/>
        <pc:sldMkLst>
          <pc:docMk/>
          <pc:sldMk cId="3849016194" sldId="978"/>
        </pc:sldMkLst>
        <pc:spChg chg="mod">
          <ac:chgData name="Aizhan Kassymova" userId="S::a.kassymova@satbayev.university::116eda05-19b7-4ab1-b111-75ad639c04ed" providerId="AD" clId="Web-{BB34A458-414C-3A8F-9BF3-6B0A066D48E5}" dt="2022-07-13T12:20:14.588" v="909" actId="14100"/>
          <ac:spMkLst>
            <pc:docMk/>
            <pc:sldMk cId="3849016194" sldId="978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6:00.294" v="825" actId="20577"/>
          <ac:spMkLst>
            <pc:docMk/>
            <pc:sldMk cId="3849016194" sldId="978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18.959" v="1152" actId="1076"/>
          <ac:spMkLst>
            <pc:docMk/>
            <pc:sldMk cId="3849016194" sldId="978"/>
            <ac:spMk id="5" creationId="{C58BB555-8000-2F6B-BB15-68A96E1983D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16.021" v="1150"/>
          <ac:spMkLst>
            <pc:docMk/>
            <pc:sldMk cId="3849016194" sldId="978"/>
            <ac:spMk id="68" creationId="{ED4AD52E-5F96-E84D-BA0F-63436360A2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8.803" v="754" actId="1076"/>
          <ac:spMkLst>
            <pc:docMk/>
            <pc:sldMk cId="3849016194" sldId="978"/>
            <ac:spMk id="444" creationId="{1B79CF7E-9448-5544-BA0A-8BCEB44B02B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05.506" v="770" actId="20577"/>
          <ac:spMkLst>
            <pc:docMk/>
            <pc:sldMk cId="3849016194" sldId="978"/>
            <ac:spMk id="638" creationId="{AF85F6AD-7423-A74F-BD1A-46B55A2B1C2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53.272" v="764" actId="20577"/>
          <ac:spMkLst>
            <pc:docMk/>
            <pc:sldMk cId="3849016194" sldId="978"/>
            <ac:spMk id="644" creationId="{EA272014-13A0-D54C-9A64-D4DFADFF84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1.928" v="749" actId="20577"/>
          <ac:spMkLst>
            <pc:docMk/>
            <pc:sldMk cId="3849016194" sldId="978"/>
            <ac:spMk id="682" creationId="{D97E2904-AD6B-3943-9660-32B38BA8B0D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10.710" v="782" actId="20577"/>
          <ac:spMkLst>
            <pc:docMk/>
            <pc:sldMk cId="3849016194" sldId="978"/>
            <ac:spMk id="683" creationId="{26793204-F087-2E4B-B5FE-0B276FE5FCE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26:36.320" v="931" actId="14100"/>
          <ac:spMkLst>
            <pc:docMk/>
            <pc:sldMk cId="3849016194" sldId="978"/>
            <ac:spMk id="685" creationId="{32BCE5D7-9636-A94A-AC39-ECE5D72B6BC8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2:26:43.663" v="933" actId="14100"/>
          <ac:grpSpMkLst>
            <pc:docMk/>
            <pc:sldMk cId="3849016194" sldId="978"/>
            <ac:grpSpMk id="9" creationId="{1B89A616-088C-F944-A5D8-5B43B971688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36:32.989" v="2381"/>
        <pc:sldMkLst>
          <pc:docMk/>
          <pc:sldMk cId="2568781362" sldId="979"/>
        </pc:sldMkLst>
        <pc:spChg chg="del">
          <ac:chgData name="Aizhan Kassymova" userId="S::a.kassymova@satbayev.university::116eda05-19b7-4ab1-b111-75ad639c04ed" providerId="AD" clId="Web-{BB34A458-414C-3A8F-9BF3-6B0A066D48E5}" dt="2022-07-14T09:29:29.493" v="2297"/>
          <ac:spMkLst>
            <pc:docMk/>
            <pc:sldMk cId="2568781362" sldId="979"/>
            <ac:spMk id="2" creationId="{3B8CD900-19EC-824C-BF74-AADFBF5A172E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29:35.571" v="2300"/>
          <ac:spMkLst>
            <pc:docMk/>
            <pc:sldMk cId="2568781362" sldId="979"/>
            <ac:spMk id="4" creationId="{AB40EBC7-3E62-9904-C10E-C86C3A13CBB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35:12.284" v="2376"/>
          <ac:spMkLst>
            <pc:docMk/>
            <pc:sldMk cId="2568781362" sldId="979"/>
            <ac:spMk id="6" creationId="{B17F353E-52FE-E046-AFD1-30F25FFD37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9:32:19.887" v="2346" actId="1076"/>
          <ac:spMkLst>
            <pc:docMk/>
            <pc:sldMk cId="2568781362" sldId="979"/>
            <ac:spMk id="7" creationId="{746E0606-0BC9-13BF-73DE-ED0732B2406D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35:13.066" v="2377"/>
          <ac:spMkLst>
            <pc:docMk/>
            <pc:sldMk cId="2568781362" sldId="979"/>
            <ac:spMk id="9" creationId="{4FB453C7-392C-2704-F0E0-BB0EB942889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41.424" v="2369" actId="20577"/>
          <ac:spMkLst>
            <pc:docMk/>
            <pc:sldMk cId="2568781362" sldId="979"/>
            <ac:spMk id="32" creationId="{1E1E91E4-C791-1C4D-B1E2-869BEEE107F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2:24.047" v="2347" actId="1076"/>
          <ac:spMkLst>
            <pc:docMk/>
            <pc:sldMk cId="2568781362" sldId="979"/>
            <ac:spMk id="33" creationId="{9C2D0C7C-93C1-5F4F-9441-5CB1AFCF31E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55.612" v="2375" actId="20577"/>
          <ac:spMkLst>
            <pc:docMk/>
            <pc:sldMk cId="2568781362" sldId="979"/>
            <ac:spMk id="34" creationId="{64D1D8C4-8925-DF49-90D8-9254DA1FD98A}"/>
          </ac:spMkLst>
        </pc:spChg>
      </pc:sldChg>
      <pc:sldChg chg="addSp delSp modSp add addAnim delAnim modNotes">
        <pc:chgData name="Aizhan Kassymova" userId="S::a.kassymova@satbayev.university::116eda05-19b7-4ab1-b111-75ad639c04ed" providerId="AD" clId="Web-{BB34A458-414C-3A8F-9BF3-6B0A066D48E5}" dt="2022-07-14T09:28:07.038" v="2296"/>
        <pc:sldMkLst>
          <pc:docMk/>
          <pc:sldMk cId="3181265755" sldId="980"/>
        </pc:sldMkLst>
        <pc:spChg chg="mod">
          <ac:chgData name="Aizhan Kassymova" userId="S::a.kassymova@satbayev.university::116eda05-19b7-4ab1-b111-75ad639c04ed" providerId="AD" clId="Web-{BB34A458-414C-3A8F-9BF3-6B0A066D48E5}" dt="2022-07-14T09:15:47.459" v="2013" actId="14100"/>
          <ac:spMkLst>
            <pc:docMk/>
            <pc:sldMk cId="3181265755" sldId="98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4.740" v="2006"/>
          <ac:spMkLst>
            <pc:docMk/>
            <pc:sldMk cId="3181265755" sldId="980"/>
            <ac:spMk id="6" creationId="{478136B6-D220-2A6C-928A-0F3C83B5845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0:40.325" v="2240" actId="1076"/>
          <ac:spMkLst>
            <pc:docMk/>
            <pc:sldMk cId="3181265755" sldId="980"/>
            <ac:spMk id="32" creationId="{8C03B010-69E6-1B42-A828-F93C63189906}"/>
          </ac:spMkLst>
        </pc:spChg>
        <pc:spChg chg="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33" creationId="{0E79ECB0-50CE-C240-AF72-D00F8514346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0.724" v="2003"/>
          <ac:spMkLst>
            <pc:docMk/>
            <pc:sldMk cId="3181265755" sldId="980"/>
            <ac:spMk id="35" creationId="{541D33C7-A4DC-934F-8A9A-8D848D2D5A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36.908" v="2286" actId="20577"/>
          <ac:spMkLst>
            <pc:docMk/>
            <pc:sldMk cId="3181265755" sldId="980"/>
            <ac:spMk id="189" creationId="{17C01842-A8D9-3947-BFAD-E29BD4964F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1:30.467" v="2273" actId="1076"/>
          <ac:spMkLst>
            <pc:docMk/>
            <pc:sldMk cId="3181265755" sldId="980"/>
            <ac:spMk id="190" creationId="{7C386600-7D5F-2A48-8322-A74286FEE87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17:31.399" v="2119" actId="1076"/>
          <ac:spMkLst>
            <pc:docMk/>
            <pc:sldMk cId="3181265755" sldId="980"/>
            <ac:spMk id="195" creationId="{4727766D-8865-024A-9422-01733ADE9C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53.784" v="2289" actId="20577"/>
          <ac:spMkLst>
            <pc:docMk/>
            <pc:sldMk cId="3181265755" sldId="980"/>
            <ac:spMk id="196" creationId="{02F193D8-1895-D243-9C9D-86059DDF4050}"/>
          </ac:spMkLst>
        </pc:spChg>
        <pc:spChg chg="add del 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199" creationId="{9E10FA5A-2003-7947-A8C2-B7FD6785FCA5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9:21:20.263" v="2272"/>
          <ac:spMkLst>
            <pc:docMk/>
            <pc:sldMk cId="3181265755" sldId="980"/>
            <ac:spMk id="200" creationId="{8EB381AD-3137-AD48-AB59-379F21535568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14:55.990" v="2000" actId="20577"/>
          <ac:spMkLst>
            <pc:docMk/>
            <pc:sldMk cId="3181265755" sldId="980"/>
            <ac:spMk id="208" creationId="{7FA05B00-8070-F844-B8CC-0195B065BA34}"/>
          </ac:spMkLst>
        </pc:spChg>
        <pc:grpChg chg="add del">
          <ac:chgData name="Aizhan Kassymova" userId="S::a.kassymova@satbayev.university::116eda05-19b7-4ab1-b111-75ad639c04ed" providerId="AD" clId="Web-{BB34A458-414C-3A8F-9BF3-6B0A066D48E5}" dt="2022-07-14T09:28:07.038" v="2296"/>
          <ac:grpSpMkLst>
            <pc:docMk/>
            <pc:sldMk cId="3181265755" sldId="980"/>
            <ac:grpSpMk id="3" creationId="{4B5DB36C-372C-7849-A383-A0D110333457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09:21:20.263" v="2272"/>
          <ac:grpSpMkLst>
            <pc:docMk/>
            <pc:sldMk cId="3181265755" sldId="980"/>
            <ac:grpSpMk id="198" creationId="{A49C0A36-CC03-E845-B104-1E5E28C28B9B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15:11.006" v="2005"/>
        <pc:sldMkLst>
          <pc:docMk/>
          <pc:sldMk cId="2364544183" sldId="981"/>
        </pc:sldMkLst>
        <pc:spChg chg="mod">
          <ac:chgData name="Aizhan Kassymova" userId="S::a.kassymova@satbayev.university::116eda05-19b7-4ab1-b111-75ad639c04ed" providerId="AD" clId="Web-{BB34A458-414C-3A8F-9BF3-6B0A066D48E5}" dt="2022-07-14T09:02:38.083" v="1888" actId="1076"/>
          <ac:spMkLst>
            <pc:docMk/>
            <pc:sldMk cId="2364544183" sldId="98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1.006" v="2005"/>
          <ac:spMkLst>
            <pc:docMk/>
            <pc:sldMk cId="2364544183" sldId="981"/>
            <ac:spMk id="4" creationId="{83F9A178-9C19-45E9-1DA0-1D6357C2B8A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25.557" v="1909" actId="20577"/>
          <ac:spMkLst>
            <pc:docMk/>
            <pc:sldMk cId="2364544183" sldId="981"/>
            <ac:spMk id="82" creationId="{C8BB3F46-3B16-B844-8872-13FF6EAD7B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4.338" v="1923" actId="20577"/>
          <ac:spMkLst>
            <pc:docMk/>
            <pc:sldMk cId="2364544183" sldId="981"/>
            <ac:spMk id="84" creationId="{04240E2C-D2B8-6D49-8F3E-93A9982E645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8:49.138" v="1967" actId="20577"/>
          <ac:spMkLst>
            <pc:docMk/>
            <pc:sldMk cId="2364544183" sldId="981"/>
            <ac:spMk id="93" creationId="{B957BD8B-F509-1A4C-BDB2-A2653F2A5C1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8.870" v="1925" actId="20577"/>
          <ac:spMkLst>
            <pc:docMk/>
            <pc:sldMk cId="2364544183" sldId="981"/>
            <ac:spMk id="95" creationId="{45415617-655E-AE41-ACC7-41804AE636E2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00.663" v="1900" actId="20577"/>
          <ac:spMkLst>
            <pc:docMk/>
            <pc:sldMk cId="2364544183" sldId="981"/>
            <ac:spMk id="171" creationId="{13FB7F7D-CB8F-8A4B-8A4F-68A8CEDEFE8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55.930" v="1907" actId="20577"/>
          <ac:spMkLst>
            <pc:docMk/>
            <pc:sldMk cId="2364544183" sldId="981"/>
            <ac:spMk id="173" creationId="{D790553C-791A-D348-9DBD-80C773BBD2C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54.901" v="1950" actId="1076"/>
          <ac:spMkLst>
            <pc:docMk/>
            <pc:sldMk cId="2364544183" sldId="981"/>
            <ac:spMk id="174" creationId="{517C0A89-506E-FC47-9AA2-AF070B040ED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9.912" v="2004"/>
          <ac:spMkLst>
            <pc:docMk/>
            <pc:sldMk cId="2364544183" sldId="981"/>
            <ac:spMk id="179" creationId="{5BCB8937-73EA-A241-A38D-79BCD8BA103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3:24.928" v="1896" actId="20577"/>
          <ac:spMkLst>
            <pc:docMk/>
            <pc:sldMk cId="2364544183" sldId="981"/>
            <ac:spMk id="181" creationId="{22797A37-2981-B84F-A949-A6F05BC23F7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40.289" v="1904" actId="20577"/>
          <ac:spMkLst>
            <pc:docMk/>
            <pc:sldMk cId="2364544183" sldId="981"/>
            <ac:spMk id="182" creationId="{158F9267-8C55-AD46-A424-9C6B11E6A845}"/>
          </ac:spMkLst>
        </pc:spChg>
      </pc:sldChg>
      <pc:sldChg chg="addSp delSp modSp add delAnim modNotes">
        <pc:chgData name="Aizhan Kassymova" userId="S::a.kassymova@satbayev.university::116eda05-19b7-4ab1-b111-75ad639c04ed" providerId="AD" clId="Web-{BB34A458-414C-3A8F-9BF3-6B0A066D48E5}" dt="2022-07-14T08:43:08.942" v="1859"/>
        <pc:sldMkLst>
          <pc:docMk/>
          <pc:sldMk cId="1887142851" sldId="982"/>
        </pc:sldMkLst>
        <pc:spChg chg="mod">
          <ac:chgData name="Aizhan Kassymova" userId="S::a.kassymova@satbayev.university::116eda05-19b7-4ab1-b111-75ad639c04ed" providerId="AD" clId="Web-{BB34A458-414C-3A8F-9BF3-6B0A066D48E5}" dt="2022-07-14T08:20:53.815" v="1681" actId="20577"/>
          <ac:spMkLst>
            <pc:docMk/>
            <pc:sldMk cId="1887142851" sldId="982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40:29.547" v="1854" actId="20577"/>
          <ac:spMkLst>
            <pc:docMk/>
            <pc:sldMk cId="1887142851" sldId="982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8:31:51.362" v="1824"/>
          <ac:spMkLst>
            <pc:docMk/>
            <pc:sldMk cId="1887142851" sldId="982"/>
            <ac:spMk id="5" creationId="{16339048-1D23-B989-8E14-0186BD16F14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31:37.800" v="1820" actId="20577"/>
          <ac:spMkLst>
            <pc:docMk/>
            <pc:sldMk cId="1887142851" sldId="982"/>
            <ac:spMk id="76" creationId="{E6E11A0C-EE74-6A44-A899-E6245F90CE11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8:31:21.221" v="1813"/>
          <ac:spMkLst>
            <pc:docMk/>
            <pc:sldMk cId="1887142851" sldId="982"/>
            <ac:spMk id="77" creationId="{7CFDA170-11D3-5541-8A4F-1A2253DC8FA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31:42.893" v="1823"/>
          <ac:spMkLst>
            <pc:docMk/>
            <pc:sldMk cId="1887142851" sldId="982"/>
            <ac:spMk id="78" creationId="{E94B8DB8-C7EF-7A40-8154-BF28A6185E5B}"/>
          </ac:spMkLst>
        </pc:spChg>
      </pc:sldChg>
      <pc:sldChg chg="add">
        <pc:chgData name="Aizhan Kassymova" userId="S::a.kassymova@satbayev.university::116eda05-19b7-4ab1-b111-75ad639c04ed" providerId="AD" clId="Web-{BB34A458-414C-3A8F-9BF3-6B0A066D48E5}" dt="2022-07-14T09:56:11.271" v="2389"/>
        <pc:sldMkLst>
          <pc:docMk/>
          <pc:sldMk cId="1433602419" sldId="983"/>
        </pc:sldMkLst>
      </pc:sldChg>
      <pc:sldChg chg="add">
        <pc:chgData name="Aizhan Kassymova" userId="S::a.kassymova@satbayev.university::116eda05-19b7-4ab1-b111-75ad639c04ed" providerId="AD" clId="Web-{BB34A458-414C-3A8F-9BF3-6B0A066D48E5}" dt="2022-07-14T09:56:11.615" v="2390"/>
        <pc:sldMkLst>
          <pc:docMk/>
          <pc:sldMk cId="3313835661" sldId="984"/>
        </pc:sldMkLst>
      </pc:sldChg>
      <pc:sldChg chg="addSp add">
        <pc:chgData name="Aizhan Kassymova" userId="S::a.kassymova@satbayev.university::116eda05-19b7-4ab1-b111-75ad639c04ed" providerId="AD" clId="Web-{BB34A458-414C-3A8F-9BF3-6B0A066D48E5}" dt="2022-07-14T10:54:49.766" v="2856"/>
        <pc:sldMkLst>
          <pc:docMk/>
          <pc:sldMk cId="1971631348" sldId="985"/>
        </pc:sldMkLst>
        <pc:spChg chg="add">
          <ac:chgData name="Aizhan Kassymova" userId="S::a.kassymova@satbayev.university::116eda05-19b7-4ab1-b111-75ad639c04ed" providerId="AD" clId="Web-{BB34A458-414C-3A8F-9BF3-6B0A066D48E5}" dt="2022-07-14T10:54:49.766" v="2856"/>
          <ac:spMkLst>
            <pc:docMk/>
            <pc:sldMk cId="1971631348" sldId="985"/>
            <ac:spMk id="3" creationId="{7293FED5-BF02-25B5-C8BB-F23BBB239B6D}"/>
          </ac:spMkLst>
        </pc:spChg>
      </pc:sldChg>
      <pc:sldChg chg="addSp modSp add">
        <pc:chgData name="Aizhan Kassymova" userId="S::a.kassymova@satbayev.university::116eda05-19b7-4ab1-b111-75ad639c04ed" providerId="AD" clId="Web-{BB34A458-414C-3A8F-9BF3-6B0A066D48E5}" dt="2022-07-14T11:03:42.895" v="2872" actId="1076"/>
        <pc:sldMkLst>
          <pc:docMk/>
          <pc:sldMk cId="4090509329" sldId="986"/>
        </pc:sldMkLst>
        <pc:spChg chg="mod">
          <ac:chgData name="Aizhan Kassymova" userId="S::a.kassymova@satbayev.university::116eda05-19b7-4ab1-b111-75ad639c04ed" providerId="AD" clId="Web-{BB34A458-414C-3A8F-9BF3-6B0A066D48E5}" dt="2022-07-14T10:54:24.156" v="2853" actId="20577"/>
          <ac:spMkLst>
            <pc:docMk/>
            <pc:sldMk cId="4090509329" sldId="98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3.328" v="2854"/>
          <ac:spMkLst>
            <pc:docMk/>
            <pc:sldMk cId="4090509329" sldId="986"/>
            <ac:spMk id="3" creationId="{D614F36C-FDD7-C25D-A130-0B83D552DA2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4.734" v="2855"/>
          <ac:spMkLst>
            <pc:docMk/>
            <pc:sldMk cId="4090509329" sldId="986"/>
            <ac:spMk id="4" creationId="{90DD368D-6F20-408A-EF98-8E88902E995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0:28.737" v="2857"/>
          <ac:spMkLst>
            <pc:docMk/>
            <pc:sldMk cId="4090509329" sldId="986"/>
            <ac:spMk id="5" creationId="{346D98B6-DD87-CFB5-0DD7-62C459B0E77C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2:03.613" v="2858"/>
          <ac:spMkLst>
            <pc:docMk/>
            <pc:sldMk cId="4090509329" sldId="986"/>
            <ac:spMk id="6" creationId="{0DA4D7F2-124B-EC04-AEB6-744965630AC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1:03:42.895" v="2872" actId="1076"/>
          <ac:spMkLst>
            <pc:docMk/>
            <pc:sldMk cId="4090509329" sldId="986"/>
            <ac:spMk id="63" creationId="{42D1F0EC-5795-06FA-9706-D8AA25884FE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53:49.984" v="2850" actId="1076"/>
        <pc:sldMkLst>
          <pc:docMk/>
          <pc:sldMk cId="3110794418" sldId="987"/>
        </pc:sldMkLst>
        <pc:spChg chg="mod">
          <ac:chgData name="Aizhan Kassymova" userId="S::a.kassymova@satbayev.university::116eda05-19b7-4ab1-b111-75ad639c04ed" providerId="AD" clId="Web-{BB34A458-414C-3A8F-9BF3-6B0A066D48E5}" dt="2022-07-14T10:53:49.984" v="2850" actId="1076"/>
          <ac:spMkLst>
            <pc:docMk/>
            <pc:sldMk cId="3110794418" sldId="987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38.803" v="2730"/>
          <ac:spMkLst>
            <pc:docMk/>
            <pc:sldMk cId="3110794418" sldId="987"/>
            <ac:spMk id="4" creationId="{31E0748C-D0B1-0514-F383-C7C70800ECF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40.725" v="2738" actId="1076"/>
          <ac:spMkLst>
            <pc:docMk/>
            <pc:sldMk cId="3110794418" sldId="987"/>
            <ac:spMk id="6" creationId="{7ECBE24A-19DC-AC9F-86D5-8AF3175A1F29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5:31.195" v="2755"/>
          <ac:spMkLst>
            <pc:docMk/>
            <pc:sldMk cId="3110794418" sldId="987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38.554" v="2758"/>
          <ac:spMkLst>
            <pc:docMk/>
            <pc:sldMk cId="3110794418" sldId="987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46.445" v="2761"/>
          <ac:spMkLst>
            <pc:docMk/>
            <pc:sldMk cId="3110794418" sldId="987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14.054" v="2770"/>
          <ac:spMkLst>
            <pc:docMk/>
            <pc:sldMk cId="3110794418" sldId="987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02.304" v="2767"/>
          <ac:spMkLst>
            <pc:docMk/>
            <pc:sldMk cId="3110794418" sldId="987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54.210" v="2764"/>
          <ac:spMkLst>
            <pc:docMk/>
            <pc:sldMk cId="3110794418" sldId="987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7.539" v="2779"/>
          <ac:spMkLst>
            <pc:docMk/>
            <pc:sldMk cId="3110794418" sldId="987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43.007" v="2739"/>
          <ac:spMkLst>
            <pc:docMk/>
            <pc:sldMk cId="3110794418" sldId="987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44.898" v="2782"/>
          <ac:spMkLst>
            <pc:docMk/>
            <pc:sldMk cId="3110794418" sldId="987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21.476" v="2773"/>
          <ac:spMkLst>
            <pc:docMk/>
            <pc:sldMk cId="3110794418" sldId="987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8.335" v="2744"/>
          <ac:spMkLst>
            <pc:docMk/>
            <pc:sldMk cId="3110794418" sldId="987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07.163" v="2747"/>
          <ac:spMkLst>
            <pc:docMk/>
            <pc:sldMk cId="3110794418" sldId="987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16.976" v="2750"/>
          <ac:spMkLst>
            <pc:docMk/>
            <pc:sldMk cId="3110794418" sldId="987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0.007" v="2776"/>
          <ac:spMkLst>
            <pc:docMk/>
            <pc:sldMk cId="3110794418" sldId="987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0.960" v="2741"/>
          <ac:spMkLst>
            <pc:docMk/>
            <pc:sldMk cId="3110794418" sldId="987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36.225" v="2736"/>
          <ac:spMkLst>
            <pc:docMk/>
            <pc:sldMk cId="3110794418" sldId="987"/>
            <ac:spMk id="62" creationId="{F1EBE77F-A331-1B49-AD54-E7C5C36B2A4A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4:44.350" v="2740"/>
          <ac:spMkLst>
            <pc:docMk/>
            <pc:sldMk cId="3110794418" sldId="987"/>
            <ac:spMk id="63" creationId="{D0D23AE3-6683-3CC4-1190-EC68C10C0B4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37.991" v="2729"/>
          <ac:spMkLst>
            <pc:docMk/>
            <pc:sldMk cId="3110794418" sldId="987"/>
            <ac:spMk id="300" creationId="{50D1D034-7E8B-0C45-AB5E-88F706E9D76B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4:27.850" v="2735" actId="20577"/>
          <ac:spMkLst>
            <pc:docMk/>
            <pc:sldMk cId="3110794418" sldId="987"/>
            <ac:spMk id="802" creationId="{883B8B7C-52E4-7C4B-8F8D-C53D3AF05B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8:29.243" v="2841" actId="20577"/>
          <ac:spMkLst>
            <pc:docMk/>
            <pc:sldMk cId="3110794418" sldId="987"/>
            <ac:spMk id="814" creationId="{6F6B1677-D08C-6A47-B407-042662BB76A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39.712" v="2843"/>
          <ac:spMkLst>
            <pc:docMk/>
            <pc:sldMk cId="3110794418" sldId="987"/>
            <ac:spMk id="831" creationId="{E2B94A9A-0F9D-2848-A0CF-4BF11CF94A7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04.274" v="2834"/>
          <ac:spMkLst>
            <pc:docMk/>
            <pc:sldMk cId="3110794418" sldId="987"/>
            <ac:spMk id="842" creationId="{9B066AAE-482E-0B40-BE56-8CA80740394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55.726" v="2743" actId="1076"/>
          <ac:spMkLst>
            <pc:docMk/>
            <pc:sldMk cId="3110794418" sldId="987"/>
            <ac:spMk id="983" creationId="{115F8061-C028-1C80-2997-6EED163A74F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04.694" v="2746" actId="1076"/>
          <ac:spMkLst>
            <pc:docMk/>
            <pc:sldMk cId="3110794418" sldId="987"/>
            <ac:spMk id="985" creationId="{0A77BABE-5358-F82A-D085-375F91102A3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13.069" v="2749" actId="1076"/>
          <ac:spMkLst>
            <pc:docMk/>
            <pc:sldMk cId="3110794418" sldId="987"/>
            <ac:spMk id="987" creationId="{7687E5C2-85A2-6E25-20BB-68013C8A618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24.804" v="2752" actId="1076"/>
          <ac:spMkLst>
            <pc:docMk/>
            <pc:sldMk cId="3110794418" sldId="987"/>
            <ac:spMk id="1053" creationId="{D10BAD92-B248-766C-7B05-81C92AAFF4D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36.320" v="2757" actId="1076"/>
          <ac:spMkLst>
            <pc:docMk/>
            <pc:sldMk cId="3110794418" sldId="987"/>
            <ac:spMk id="1055" creationId="{8DC095D5-6A1A-11A6-F0BC-EE344F5861A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45.132" v="2760" actId="1076"/>
          <ac:spMkLst>
            <pc:docMk/>
            <pc:sldMk cId="3110794418" sldId="987"/>
            <ac:spMk id="1057" creationId="{E1E88EAB-D3DB-F0C4-2592-3D7711BC421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1.695" v="2763" actId="1076"/>
          <ac:spMkLst>
            <pc:docMk/>
            <pc:sldMk cId="3110794418" sldId="987"/>
            <ac:spMk id="1059" creationId="{DEBA0D7B-852B-30E8-BC23-4DBA3290084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9.648" v="2766" actId="1076"/>
          <ac:spMkLst>
            <pc:docMk/>
            <pc:sldMk cId="3110794418" sldId="987"/>
            <ac:spMk id="1061" creationId="{B910CE95-4A70-FA2B-DAB4-01877D70A9E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1.914" v="2769" actId="1076"/>
          <ac:spMkLst>
            <pc:docMk/>
            <pc:sldMk cId="3110794418" sldId="987"/>
            <ac:spMk id="1063" creationId="{7112C635-EEFB-037E-9EBF-47ED95A39C2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9.179" v="2772" actId="1076"/>
          <ac:spMkLst>
            <pc:docMk/>
            <pc:sldMk cId="3110794418" sldId="987"/>
            <ac:spMk id="1065" creationId="{B2D0CF8B-C667-C450-026F-57136773613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27.242" v="2775" actId="1076"/>
          <ac:spMkLst>
            <pc:docMk/>
            <pc:sldMk cId="3110794418" sldId="987"/>
            <ac:spMk id="1067" creationId="{15788F13-DB8D-85C0-1CC2-E848488A28E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36.086" v="2778" actId="1076"/>
          <ac:spMkLst>
            <pc:docMk/>
            <pc:sldMk cId="3110794418" sldId="987"/>
            <ac:spMk id="1069" creationId="{44709F06-F386-53CF-DEA2-02DE46FFFF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42.898" v="2781" actId="1076"/>
          <ac:spMkLst>
            <pc:docMk/>
            <pc:sldMk cId="3110794418" sldId="987"/>
            <ac:spMk id="1071" creationId="{D5704758-3855-2027-3940-ADC7CE5A06F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50.304" v="2784" actId="1076"/>
          <ac:spMkLst>
            <pc:docMk/>
            <pc:sldMk cId="3110794418" sldId="987"/>
            <ac:spMk id="1073" creationId="{B971C4DF-29C3-E3E5-94AA-A3A94547F45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34.071" v="2842" actId="20577"/>
          <ac:spMkLst>
            <pc:docMk/>
            <pc:sldMk cId="3110794418" sldId="987"/>
            <ac:spMk id="1074" creationId="{D584DA5E-A1C2-40BB-57DE-CC1920F3C98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48.633" v="2849" actId="20577"/>
          <ac:spMkLst>
            <pc:docMk/>
            <pc:sldMk cId="3110794418" sldId="987"/>
            <ac:spMk id="1075" creationId="{B079493D-5283-90E6-0A73-460BABE12250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4:36.225" v="2736"/>
          <ac:grpSpMkLst>
            <pc:docMk/>
            <pc:sldMk cId="3110794418" sldId="987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0.960" v="2741"/>
          <ac:grpSpMkLst>
            <pc:docMk/>
            <pc:sldMk cId="3110794418" sldId="987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0.007" v="2776"/>
          <ac:grpSpMkLst>
            <pc:docMk/>
            <pc:sldMk cId="3110794418" sldId="987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16.976" v="2750"/>
          <ac:grpSpMkLst>
            <pc:docMk/>
            <pc:sldMk cId="3110794418" sldId="987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07.163" v="2747"/>
          <ac:grpSpMkLst>
            <pc:docMk/>
            <pc:sldMk cId="3110794418" sldId="987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8.335" v="2744"/>
          <ac:grpSpMkLst>
            <pc:docMk/>
            <pc:sldMk cId="3110794418" sldId="987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21.476" v="2773"/>
          <ac:grpSpMkLst>
            <pc:docMk/>
            <pc:sldMk cId="3110794418" sldId="987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44.898" v="2782"/>
          <ac:grpSpMkLst>
            <pc:docMk/>
            <pc:sldMk cId="3110794418" sldId="987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43.007" v="2739"/>
          <ac:grpSpMkLst>
            <pc:docMk/>
            <pc:sldMk cId="3110794418" sldId="987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7.539" v="2779"/>
          <ac:grpSpMkLst>
            <pc:docMk/>
            <pc:sldMk cId="3110794418" sldId="987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54.210" v="2764"/>
          <ac:grpSpMkLst>
            <pc:docMk/>
            <pc:sldMk cId="3110794418" sldId="987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02.304" v="2767"/>
          <ac:grpSpMkLst>
            <pc:docMk/>
            <pc:sldMk cId="3110794418" sldId="987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14.054" v="2770"/>
          <ac:grpSpMkLst>
            <pc:docMk/>
            <pc:sldMk cId="3110794418" sldId="987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46.445" v="2761"/>
          <ac:grpSpMkLst>
            <pc:docMk/>
            <pc:sldMk cId="3110794418" sldId="987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8.554" v="2758"/>
          <ac:grpSpMkLst>
            <pc:docMk/>
            <pc:sldMk cId="3110794418" sldId="987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1.195" v="2755"/>
          <ac:grpSpMkLst>
            <pc:docMk/>
            <pc:sldMk cId="3110794418" sldId="987"/>
            <ac:grpSpMk id="24" creationId="{134DD520-7978-5747-B557-6216C572DFE6}"/>
          </ac:grpSpMkLst>
        </pc:grpChg>
        <pc:grpChg chg="mod">
          <ac:chgData name="Aizhan Kassymova" userId="S::a.kassymova@satbayev.university::116eda05-19b7-4ab1-b111-75ad639c04ed" providerId="AD" clId="Web-{BB34A458-414C-3A8F-9BF3-6B0A066D48E5}" dt="2022-07-14T10:37:29.305" v="2829" actId="1076"/>
          <ac:grpSpMkLst>
            <pc:docMk/>
            <pc:sldMk cId="3110794418" sldId="987"/>
            <ac:grpSpMk id="860" creationId="{7C41A419-299B-7A4A-A2A5-F2262956EE0F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33:45.537" v="2731" actId="1076"/>
        <pc:sldMkLst>
          <pc:docMk/>
          <pc:sldMk cId="2209116651" sldId="988"/>
        </pc:sldMkLst>
        <pc:spChg chg="mod">
          <ac:chgData name="Aizhan Kassymova" userId="S::a.kassymova@satbayev.university::116eda05-19b7-4ab1-b111-75ad639c04ed" providerId="AD" clId="Web-{BB34A458-414C-3A8F-9BF3-6B0A066D48E5}" dt="2022-07-14T10:33:45.537" v="2731" actId="1076"/>
          <ac:spMkLst>
            <pc:docMk/>
            <pc:sldMk cId="2209116651" sldId="98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1:09.365" v="2677"/>
          <ac:spMkLst>
            <pc:docMk/>
            <pc:sldMk cId="2209116651" sldId="988"/>
            <ac:spMk id="5" creationId="{71E0B52D-D0BD-5B7E-57B4-97D132A7784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16.458" v="2680" actId="1076"/>
          <ac:spMkLst>
            <pc:docMk/>
            <pc:sldMk cId="2209116651" sldId="988"/>
            <ac:spMk id="7" creationId="{2072A8CE-8F43-E05C-E443-414EA2CAA5D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54.037" v="2693"/>
          <ac:spMkLst>
            <pc:docMk/>
            <pc:sldMk cId="2209116651" sldId="988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2.240" v="2696"/>
          <ac:spMkLst>
            <pc:docMk/>
            <pc:sldMk cId="2209116651" sldId="988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8.974" v="2699"/>
          <ac:spMkLst>
            <pc:docMk/>
            <pc:sldMk cId="2209116651" sldId="988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9.318" v="2710"/>
          <ac:spMkLst>
            <pc:docMk/>
            <pc:sldMk cId="2209116651" sldId="988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1.193" v="2707"/>
          <ac:spMkLst>
            <pc:docMk/>
            <pc:sldMk cId="2209116651" sldId="988"/>
            <ac:spMk id="40" creationId="{0B914A90-A394-6F45-B155-CCE12CEFEC5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2:23.162" v="2705"/>
          <ac:spMkLst>
            <pc:docMk/>
            <pc:sldMk cId="2209116651" sldId="988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02.693" v="2719"/>
          <ac:spMkLst>
            <pc:docMk/>
            <pc:sldMk cId="2209116651" sldId="988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12.474" v="2678"/>
          <ac:spMkLst>
            <pc:docMk/>
            <pc:sldMk cId="2209116651" sldId="988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10.334" v="2722"/>
          <ac:spMkLst>
            <pc:docMk/>
            <pc:sldMk cId="2209116651" sldId="988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47.443" v="2713"/>
          <ac:spMkLst>
            <pc:docMk/>
            <pc:sldMk cId="2209116651" sldId="988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9.396" v="2684"/>
          <ac:spMkLst>
            <pc:docMk/>
            <pc:sldMk cId="2209116651" sldId="988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37.224" v="2687"/>
          <ac:spMkLst>
            <pc:docMk/>
            <pc:sldMk cId="2209116651" sldId="988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45.849" v="2690"/>
          <ac:spMkLst>
            <pc:docMk/>
            <pc:sldMk cId="2209116651" sldId="988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55.568" v="2716"/>
          <ac:spMkLst>
            <pc:docMk/>
            <pc:sldMk cId="2209116651" sldId="988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0.755" v="2681"/>
          <ac:spMkLst>
            <pc:docMk/>
            <pc:sldMk cId="2209116651" sldId="988"/>
            <ac:spMk id="60" creationId="{45ED4CFD-305F-FD49-AB6C-BC96E8D76DD4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1:08.677" v="2676"/>
          <ac:spMkLst>
            <pc:docMk/>
            <pc:sldMk cId="2209116651" sldId="988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0:53.396" v="2673" actId="20577"/>
          <ac:spMkLst>
            <pc:docMk/>
            <pc:sldMk cId="2209116651" sldId="988"/>
            <ac:spMk id="73" creationId="{08951995-D6BD-774B-9044-606D684C7AB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26.224" v="2683" actId="1076"/>
          <ac:spMkLst>
            <pc:docMk/>
            <pc:sldMk cId="2209116651" sldId="988"/>
            <ac:spMk id="75" creationId="{796B8D5B-34D2-B1BA-3201-3778409707D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35.615" v="2686" actId="1076"/>
          <ac:spMkLst>
            <pc:docMk/>
            <pc:sldMk cId="2209116651" sldId="988"/>
            <ac:spMk id="77" creationId="{6E7BFCD3-B74E-0BDC-7581-224CF159B9F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42.693" v="2689" actId="1076"/>
          <ac:spMkLst>
            <pc:docMk/>
            <pc:sldMk cId="2209116651" sldId="988"/>
            <ac:spMk id="79" creationId="{27DC07AB-0342-46B4-DD1E-1194DE61686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1.318" v="2692" actId="1076"/>
          <ac:spMkLst>
            <pc:docMk/>
            <pc:sldMk cId="2209116651" sldId="988"/>
            <ac:spMk id="81" creationId="{E9EBBA0A-8C9C-34B5-DE8D-14B96C77ED9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9.349" v="2695" actId="1076"/>
          <ac:spMkLst>
            <pc:docMk/>
            <pc:sldMk cId="2209116651" sldId="988"/>
            <ac:spMk id="83" creationId="{5A0A24F0-C7D8-B432-129E-1C3E4F47220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06.615" v="2698" actId="1076"/>
          <ac:spMkLst>
            <pc:docMk/>
            <pc:sldMk cId="2209116651" sldId="988"/>
            <ac:spMk id="85" creationId="{F94E756E-6B55-7CFB-1B85-511012ED2D9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14.099" v="2701" actId="1076"/>
          <ac:spMkLst>
            <pc:docMk/>
            <pc:sldMk cId="2209116651" sldId="988"/>
            <ac:spMk id="87" creationId="{A04D6F2C-2CFD-0DFC-C602-517DE3DE8A6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28.974" v="2706" actId="1076"/>
          <ac:spMkLst>
            <pc:docMk/>
            <pc:sldMk cId="2209116651" sldId="988"/>
            <ac:spMk id="89" creationId="{62E9C4B5-99EE-6171-4153-CDF365D7267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36.912" v="2709" actId="1076"/>
          <ac:spMkLst>
            <pc:docMk/>
            <pc:sldMk cId="2209116651" sldId="988"/>
            <ac:spMk id="91" creationId="{87EE3C42-AA3D-0160-5B6A-5BBA10AF674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44.193" v="2712" actId="1076"/>
          <ac:spMkLst>
            <pc:docMk/>
            <pc:sldMk cId="2209116651" sldId="988"/>
            <ac:spMk id="93" creationId="{14C61AE1-AC73-4915-EA81-709DAC038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52.928" v="2715" actId="1076"/>
          <ac:spMkLst>
            <pc:docMk/>
            <pc:sldMk cId="2209116651" sldId="988"/>
            <ac:spMk id="95" creationId="{7EBAF418-2CDE-D0B1-80C7-B33BDCE0D10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0.178" v="2718" actId="1076"/>
          <ac:spMkLst>
            <pc:docMk/>
            <pc:sldMk cId="2209116651" sldId="988"/>
            <ac:spMk id="97" creationId="{F1CC444B-5C86-435F-DA2A-38374D13927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8.225" v="2721" actId="1076"/>
          <ac:spMkLst>
            <pc:docMk/>
            <pc:sldMk cId="2209116651" sldId="988"/>
            <ac:spMk id="99" creationId="{6B739635-3A0B-D55F-F049-6B195D5B29C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15.787" v="2724" actId="1076"/>
          <ac:spMkLst>
            <pc:docMk/>
            <pc:sldMk cId="2209116651" sldId="988"/>
            <ac:spMk id="101" creationId="{DB68272D-8F95-8204-EC2F-A41D35DD75DF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9.865" v="2728"/>
          <ac:spMkLst>
            <pc:docMk/>
            <pc:sldMk cId="2209116651" sldId="988"/>
            <ac:spMk id="103" creationId="{BED35B08-CD0E-1946-A6BB-8F5C32C326D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9.334" v="2727"/>
          <ac:spMkLst>
            <pc:docMk/>
            <pc:sldMk cId="2209116651" sldId="988"/>
            <ac:spMk id="151" creationId="{DBCFF5DE-5066-9B4F-A753-70AC2CEF8F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9:32.020" v="2626" actId="20577"/>
          <ac:spMkLst>
            <pc:docMk/>
            <pc:sldMk cId="2209116651" sldId="988"/>
            <ac:spMk id="169" creationId="{9C9F34D5-8AF9-8B41-9367-16CA032E5533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1:08.677" v="2676"/>
          <ac:grpSpMkLst>
            <pc:docMk/>
            <pc:sldMk cId="2209116651" sldId="988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0.755" v="2681"/>
          <ac:grpSpMkLst>
            <pc:docMk/>
            <pc:sldMk cId="2209116651" sldId="988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55.568" v="2716"/>
          <ac:grpSpMkLst>
            <pc:docMk/>
            <pc:sldMk cId="2209116651" sldId="988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45.849" v="2690"/>
          <ac:grpSpMkLst>
            <pc:docMk/>
            <pc:sldMk cId="2209116651" sldId="988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37.224" v="2687"/>
          <ac:grpSpMkLst>
            <pc:docMk/>
            <pc:sldMk cId="2209116651" sldId="988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9.396" v="2684"/>
          <ac:grpSpMkLst>
            <pc:docMk/>
            <pc:sldMk cId="2209116651" sldId="988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47.443" v="2713"/>
          <ac:grpSpMkLst>
            <pc:docMk/>
            <pc:sldMk cId="2209116651" sldId="988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10.334" v="2722"/>
          <ac:grpSpMkLst>
            <pc:docMk/>
            <pc:sldMk cId="2209116651" sldId="988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12.474" v="2678"/>
          <ac:grpSpMkLst>
            <pc:docMk/>
            <pc:sldMk cId="2209116651" sldId="988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02.693" v="2719"/>
          <ac:grpSpMkLst>
            <pc:docMk/>
            <pc:sldMk cId="2209116651" sldId="988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23.162" v="2705"/>
          <ac:grpSpMkLst>
            <pc:docMk/>
            <pc:sldMk cId="2209116651" sldId="988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1.193" v="2707"/>
          <ac:grpSpMkLst>
            <pc:docMk/>
            <pc:sldMk cId="2209116651" sldId="988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9.318" v="2710"/>
          <ac:grpSpMkLst>
            <pc:docMk/>
            <pc:sldMk cId="2209116651" sldId="988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8.974" v="2699"/>
          <ac:grpSpMkLst>
            <pc:docMk/>
            <pc:sldMk cId="2209116651" sldId="988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2.240" v="2696"/>
          <ac:grpSpMkLst>
            <pc:docMk/>
            <pc:sldMk cId="2209116651" sldId="988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54.037" v="2693"/>
          <ac:grpSpMkLst>
            <pc:docMk/>
            <pc:sldMk cId="2209116651" sldId="988"/>
            <ac:grpSpMk id="24" creationId="{134DD520-7978-5747-B557-6216C572DFE6}"/>
          </ac:grpSpMkLst>
        </pc:grpChg>
      </pc:sldChg>
      <pc:sldChg chg="addSp delSp modSp add">
        <pc:chgData name="Aizhan Kassymova" userId="S::a.kassymova@satbayev.university::116eda05-19b7-4ab1-b111-75ad639c04ed" providerId="AD" clId="Web-{BB34A458-414C-3A8F-9BF3-6B0A066D48E5}" dt="2022-07-14T10:33:25.412" v="2726"/>
        <pc:sldMkLst>
          <pc:docMk/>
          <pc:sldMk cId="2203902979" sldId="989"/>
        </pc:sldMkLst>
        <pc:spChg chg="mod">
          <ac:chgData name="Aizhan Kassymova" userId="S::a.kassymova@satbayev.university::116eda05-19b7-4ab1-b111-75ad639c04ed" providerId="AD" clId="Web-{BB34A458-414C-3A8F-9BF3-6B0A066D48E5}" dt="2022-07-14T10:24:35.737" v="2614" actId="20577"/>
          <ac:spMkLst>
            <pc:docMk/>
            <pc:sldMk cId="2203902979" sldId="989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10:21:49.751" v="2562"/>
          <ac:spMkLst>
            <pc:docMk/>
            <pc:sldMk cId="2203902979" sldId="989"/>
            <ac:spMk id="4" creationId="{005722C2-E2C5-BD8C-6E89-1818142DD34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05.579" v="2566" actId="1076"/>
          <ac:spMkLst>
            <pc:docMk/>
            <pc:sldMk cId="2203902979" sldId="989"/>
            <ac:spMk id="6" creationId="{AF0B9E93-43E9-C14A-11EC-57002D2A5E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4:46.080" v="2617" actId="20577"/>
          <ac:spMkLst>
            <pc:docMk/>
            <pc:sldMk cId="2203902979" sldId="989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0.283" v="2589"/>
          <ac:spMkLst>
            <pc:docMk/>
            <pc:sldMk cId="2203902979" sldId="989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8.595" v="2592"/>
          <ac:spMkLst>
            <pc:docMk/>
            <pc:sldMk cId="2203902979" sldId="989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27.564" v="2595"/>
          <ac:spMkLst>
            <pc:docMk/>
            <pc:sldMk cId="2203902979" sldId="989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52.861" v="2604"/>
          <ac:spMkLst>
            <pc:docMk/>
            <pc:sldMk cId="2203902979" sldId="989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46.033" v="2601"/>
          <ac:spMkLst>
            <pc:docMk/>
            <pc:sldMk cId="2203902979" sldId="989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38.142" v="2598"/>
          <ac:spMkLst>
            <pc:docMk/>
            <pc:sldMk cId="2203902979" sldId="989"/>
            <ac:spMk id="42" creationId="{0403D7D4-9E2C-F94E-924D-8574777C74EB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10:21:54.220" v="2563"/>
          <ac:spMkLst>
            <pc:docMk/>
            <pc:sldMk cId="2203902979" sldId="989"/>
            <ac:spMk id="43" creationId="{8AD1749B-4C4E-DE45-96BC-98F1585D4D90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22:00.657" v="2564"/>
          <ac:spMkLst>
            <pc:docMk/>
            <pc:sldMk cId="2203902979" sldId="989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26.079" v="2574"/>
          <ac:spMkLst>
            <pc:docMk/>
            <pc:sldMk cId="2203902979" sldId="989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08.407" v="2567"/>
          <ac:spMkLst>
            <pc:docMk/>
            <pc:sldMk cId="2203902979" sldId="989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0.361" v="2607"/>
          <ac:spMkLst>
            <pc:docMk/>
            <pc:sldMk cId="2203902979" sldId="989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42.861" v="2580"/>
          <ac:spMkLst>
            <pc:docMk/>
            <pc:sldMk cId="2203902979" sldId="989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51.439" v="2583"/>
          <ac:spMkLst>
            <pc:docMk/>
            <pc:sldMk cId="2203902979" sldId="989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01.345" v="2586"/>
          <ac:spMkLst>
            <pc:docMk/>
            <pc:sldMk cId="2203902979" sldId="989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7.736" v="2610"/>
          <ac:spMkLst>
            <pc:docMk/>
            <pc:sldMk cId="2203902979" sldId="989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35.033" v="2577"/>
          <ac:spMkLst>
            <pc:docMk/>
            <pc:sldMk cId="2203902979" sldId="989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15.954" v="2570"/>
          <ac:spMkLst>
            <pc:docMk/>
            <pc:sldMk cId="2203902979" sldId="989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1:31.970" v="2559" actId="20577"/>
          <ac:spMkLst>
            <pc:docMk/>
            <pc:sldMk cId="2203902979" sldId="989"/>
            <ac:spMk id="116" creationId="{7E1F117F-B525-AE48-9510-C564A7C433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4.959" v="2725"/>
          <ac:spMkLst>
            <pc:docMk/>
            <pc:sldMk cId="2203902979" sldId="989"/>
            <ac:spMk id="117" creationId="{8E4677A6-A54B-954B-B7DF-3BC7B84FAE2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13.595" v="2569" actId="1076"/>
          <ac:spMkLst>
            <pc:docMk/>
            <pc:sldMk cId="2203902979" sldId="989"/>
            <ac:spMk id="119" creationId="{7EDAEE6A-5CEB-4E27-2621-31655E21E46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23.704" v="2573" actId="1076"/>
          <ac:spMkLst>
            <pc:docMk/>
            <pc:sldMk cId="2203902979" sldId="989"/>
            <ac:spMk id="121" creationId="{EC950E92-0964-1B76-9C04-6C7559F986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30.439" v="2576" actId="1076"/>
          <ac:spMkLst>
            <pc:docMk/>
            <pc:sldMk cId="2203902979" sldId="989"/>
            <ac:spMk id="123" creationId="{5B487334-7E69-0220-78F4-5ECF9261C75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0.095" v="2579" actId="1076"/>
          <ac:spMkLst>
            <pc:docMk/>
            <pc:sldMk cId="2203902979" sldId="989"/>
            <ac:spMk id="125" creationId="{B7055BE7-603F-BEB7-8357-F0BE17B28C2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9.142" v="2582" actId="1076"/>
          <ac:spMkLst>
            <pc:docMk/>
            <pc:sldMk cId="2203902979" sldId="989"/>
            <ac:spMk id="127" creationId="{5FF8EDD2-11BA-D236-60B8-831EE823764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58.205" v="2585" actId="1076"/>
          <ac:spMkLst>
            <pc:docMk/>
            <pc:sldMk cId="2203902979" sldId="989"/>
            <ac:spMk id="129" creationId="{B34EC934-6B46-B8A3-18B8-B69708F9F5B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06.548" v="2588" actId="1076"/>
          <ac:spMkLst>
            <pc:docMk/>
            <pc:sldMk cId="2203902979" sldId="989"/>
            <ac:spMk id="131" creationId="{8667C379-D600-81AB-4DF6-16A744B35AD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16.142" v="2591" actId="1076"/>
          <ac:spMkLst>
            <pc:docMk/>
            <pc:sldMk cId="2203902979" sldId="989"/>
            <ac:spMk id="133" creationId="{F49A710D-833B-F5CF-6435-8407C60DF99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24.424" v="2594" actId="1076"/>
          <ac:spMkLst>
            <pc:docMk/>
            <pc:sldMk cId="2203902979" sldId="989"/>
            <ac:spMk id="135" creationId="{0BB4A425-AA3F-3201-5C54-A87E6588E1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34.642" v="2597" actId="1076"/>
          <ac:spMkLst>
            <pc:docMk/>
            <pc:sldMk cId="2203902979" sldId="989"/>
            <ac:spMk id="137" creationId="{2D31497B-EFC5-2576-1507-E15C27AAB6F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43.439" v="2600" actId="1076"/>
          <ac:spMkLst>
            <pc:docMk/>
            <pc:sldMk cId="2203902979" sldId="989"/>
            <ac:spMk id="139" creationId="{39213C3F-2D8B-3D66-7348-64D3AD41C7A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0.471" v="2603" actId="1076"/>
          <ac:spMkLst>
            <pc:docMk/>
            <pc:sldMk cId="2203902979" sldId="989"/>
            <ac:spMk id="141" creationId="{A3BCACEE-D0F1-A784-0457-B0867A5B68B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7.658" v="2606" actId="1076"/>
          <ac:spMkLst>
            <pc:docMk/>
            <pc:sldMk cId="2203902979" sldId="989"/>
            <ac:spMk id="143" creationId="{01DB4E28-A0F1-D87C-E4FC-9389B51EF2E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05.158" v="2609" actId="1076"/>
          <ac:spMkLst>
            <pc:docMk/>
            <pc:sldMk cId="2203902979" sldId="989"/>
            <ac:spMk id="145" creationId="{3F57D059-0CC5-CE02-7A41-079668ADDA7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12.268" v="2612" actId="1076"/>
          <ac:spMkLst>
            <pc:docMk/>
            <pc:sldMk cId="2203902979" sldId="989"/>
            <ac:spMk id="147" creationId="{DB96254B-960B-6221-A053-F2987181DFD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5.412" v="2726"/>
          <ac:spMkLst>
            <pc:docMk/>
            <pc:sldMk cId="2203902979" sldId="989"/>
            <ac:spMk id="149" creationId="{FC4C8834-967B-8803-F6F6-0141738492FE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22:15.954" v="2570"/>
          <ac:grpSpMkLst>
            <pc:docMk/>
            <pc:sldMk cId="2203902979" sldId="989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35.033" v="2577"/>
          <ac:grpSpMkLst>
            <pc:docMk/>
            <pc:sldMk cId="2203902979" sldId="989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7.736" v="2610"/>
          <ac:grpSpMkLst>
            <pc:docMk/>
            <pc:sldMk cId="2203902979" sldId="989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01.345" v="2586"/>
          <ac:grpSpMkLst>
            <pc:docMk/>
            <pc:sldMk cId="2203902979" sldId="989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51.439" v="2583"/>
          <ac:grpSpMkLst>
            <pc:docMk/>
            <pc:sldMk cId="2203902979" sldId="989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42.861" v="2580"/>
          <ac:grpSpMkLst>
            <pc:docMk/>
            <pc:sldMk cId="2203902979" sldId="989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0.361" v="2607"/>
          <ac:grpSpMkLst>
            <pc:docMk/>
            <pc:sldMk cId="2203902979" sldId="989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08.407" v="2567"/>
          <ac:grpSpMkLst>
            <pc:docMk/>
            <pc:sldMk cId="2203902979" sldId="989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26.079" v="2574"/>
          <ac:grpSpMkLst>
            <pc:docMk/>
            <pc:sldMk cId="2203902979" sldId="989"/>
            <ac:grpSpMk id="17" creationId="{D3F39309-4CCA-1346-A4B3-93C528C3A3F3}"/>
          </ac:grpSpMkLst>
        </pc:grpChg>
        <pc:grpChg chg="add del">
          <ac:chgData name="Aizhan Kassymova" userId="S::a.kassymova@satbayev.university::116eda05-19b7-4ab1-b111-75ad639c04ed" providerId="AD" clId="Web-{BB34A458-414C-3A8F-9BF3-6B0A066D48E5}" dt="2022-07-14T10:22:00.657" v="2564"/>
          <ac:grpSpMkLst>
            <pc:docMk/>
            <pc:sldMk cId="2203902979" sldId="989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38.142" v="2598"/>
          <ac:grpSpMkLst>
            <pc:docMk/>
            <pc:sldMk cId="2203902979" sldId="989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46.033" v="2601"/>
          <ac:grpSpMkLst>
            <pc:docMk/>
            <pc:sldMk cId="2203902979" sldId="989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52.861" v="2604"/>
          <ac:grpSpMkLst>
            <pc:docMk/>
            <pc:sldMk cId="2203902979" sldId="989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27.564" v="2595"/>
          <ac:grpSpMkLst>
            <pc:docMk/>
            <pc:sldMk cId="2203902979" sldId="989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8.595" v="2592"/>
          <ac:grpSpMkLst>
            <pc:docMk/>
            <pc:sldMk cId="2203902979" sldId="989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0.283" v="2589"/>
          <ac:grpSpMkLst>
            <pc:docMk/>
            <pc:sldMk cId="2203902979" sldId="989"/>
            <ac:grpSpMk id="24" creationId="{134DD520-7978-5747-B557-6216C572DFE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14:16.966" v="2548"/>
        <pc:sldMkLst>
          <pc:docMk/>
          <pc:sldMk cId="3405062112" sldId="990"/>
        </pc:sldMkLst>
        <pc:spChg chg="mod">
          <ac:chgData name="Aizhan Kassymova" userId="S::a.kassymova@satbayev.university::116eda05-19b7-4ab1-b111-75ad639c04ed" providerId="AD" clId="Web-{BB34A458-414C-3A8F-9BF3-6B0A066D48E5}" dt="2022-07-14T10:10:18.324" v="2472" actId="20577"/>
          <ac:spMkLst>
            <pc:docMk/>
            <pc:sldMk cId="3405062112" sldId="99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9:46.855" v="2469"/>
          <ac:spMkLst>
            <pc:docMk/>
            <pc:sldMk cId="3405062112" sldId="990"/>
            <ac:spMk id="4" creationId="{4FEEBCA3-CDD6-BA50-6637-B9C42F55C58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19.137" v="2502" actId="1076"/>
          <ac:spMkLst>
            <pc:docMk/>
            <pc:sldMk cId="3405062112" sldId="990"/>
            <ac:spMk id="6" creationId="{C37D81F5-8D52-34D2-0E7B-A312C7BE12E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28.558" v="2476" actId="20577"/>
          <ac:spMkLst>
            <pc:docMk/>
            <pc:sldMk cId="3405062112" sldId="990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1.669" v="2518"/>
          <ac:spMkLst>
            <pc:docMk/>
            <pc:sldMk cId="3405062112" sldId="990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52.840" v="2515"/>
          <ac:spMkLst>
            <pc:docMk/>
            <pc:sldMk cId="3405062112" sldId="990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44.840" v="2512"/>
          <ac:spMkLst>
            <pc:docMk/>
            <pc:sldMk cId="3405062112" sldId="990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0.871" v="2503"/>
          <ac:spMkLst>
            <pc:docMk/>
            <pc:sldMk cId="3405062112" sldId="990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9.028" v="2506"/>
          <ac:spMkLst>
            <pc:docMk/>
            <pc:sldMk cId="3405062112" sldId="990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37.278" v="2509"/>
          <ac:spMkLst>
            <pc:docMk/>
            <pc:sldMk cId="3405062112" sldId="990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3:02.513" v="2542"/>
          <ac:spMkLst>
            <pc:docMk/>
            <pc:sldMk cId="3405062112" sldId="990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0.403" v="2533"/>
          <ac:spMkLst>
            <pc:docMk/>
            <pc:sldMk cId="3405062112" sldId="990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55.435" v="2539"/>
          <ac:spMkLst>
            <pc:docMk/>
            <pc:sldMk cId="3405062112" sldId="990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15.856" v="2501"/>
          <ac:spMkLst>
            <pc:docMk/>
            <pc:sldMk cId="3405062112" sldId="990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25.153" v="2527"/>
          <ac:spMkLst>
            <pc:docMk/>
            <pc:sldMk cId="3405062112" sldId="990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16.872" v="2524"/>
          <ac:spMkLst>
            <pc:docMk/>
            <pc:sldMk cId="3405062112" sldId="990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9.184" v="2521"/>
          <ac:spMkLst>
            <pc:docMk/>
            <pc:sldMk cId="3405062112" sldId="990"/>
            <ac:spMk id="56" creationId="{DA418C0A-2209-A942-A859-5ECE8083B0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59.824" v="2498" actId="20577"/>
          <ac:spMkLst>
            <pc:docMk/>
            <pc:sldMk cId="3405062112" sldId="990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33.106" v="2530"/>
          <ac:spMkLst>
            <pc:docMk/>
            <pc:sldMk cId="3405062112" sldId="990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8.419" v="2536"/>
          <ac:spMkLst>
            <pc:docMk/>
            <pc:sldMk cId="3405062112" sldId="990"/>
            <ac:spMk id="62" creationId="{F1EBE77F-A331-1B49-AD54-E7C5C36B2A4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9:45.433" v="2468"/>
          <ac:spMkLst>
            <pc:docMk/>
            <pc:sldMk cId="3405062112" sldId="990"/>
            <ac:spMk id="63" creationId="{0D9FF767-60E9-2540-B227-5916082CDAF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26.653" v="2505" actId="1076"/>
          <ac:spMkLst>
            <pc:docMk/>
            <pc:sldMk cId="3405062112" sldId="990"/>
            <ac:spMk id="65" creationId="{CB16CC69-AE78-9DAA-7C0B-4FFC4C99BD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34.153" v="2508" actId="1076"/>
          <ac:spMkLst>
            <pc:docMk/>
            <pc:sldMk cId="3405062112" sldId="990"/>
            <ac:spMk id="67" creationId="{40E91716-8B96-FD66-3B19-2513FC6EF64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2.012" v="2511" actId="1076"/>
          <ac:spMkLst>
            <pc:docMk/>
            <pc:sldMk cId="3405062112" sldId="990"/>
            <ac:spMk id="69" creationId="{6D0AC4B2-5115-8EED-0D40-C0CBEEF018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9.606" v="2514" actId="1076"/>
          <ac:spMkLst>
            <pc:docMk/>
            <pc:sldMk cId="3405062112" sldId="990"/>
            <ac:spMk id="71" creationId="{699CD4C9-5B37-26BB-F248-1675E666188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58.981" v="2517" actId="1076"/>
          <ac:spMkLst>
            <pc:docMk/>
            <pc:sldMk cId="3405062112" sldId="990"/>
            <ac:spMk id="73" creationId="{EB660A0E-CB29-C52D-3607-D08B891EA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06.700" v="2520" actId="1076"/>
          <ac:spMkLst>
            <pc:docMk/>
            <pc:sldMk cId="3405062112" sldId="990"/>
            <ac:spMk id="75" creationId="{4EB2A27D-67EB-EE76-CB34-BBA42A5E4CE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14.169" v="2523" actId="1076"/>
          <ac:spMkLst>
            <pc:docMk/>
            <pc:sldMk cId="3405062112" sldId="990"/>
            <ac:spMk id="77" creationId="{9C8E0333-3940-82EB-2A3C-0056D5B5D27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20.887" v="2526" actId="1076"/>
          <ac:spMkLst>
            <pc:docMk/>
            <pc:sldMk cId="3405062112" sldId="990"/>
            <ac:spMk id="79" creationId="{8548FF12-B32C-7294-9068-20BBAAD318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0.809" v="2529" actId="1076"/>
          <ac:spMkLst>
            <pc:docMk/>
            <pc:sldMk cId="3405062112" sldId="990"/>
            <ac:spMk id="81" creationId="{312B64EB-4156-49A9-FB5B-37F020A9EB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8.216" v="2532" actId="1076"/>
          <ac:spMkLst>
            <pc:docMk/>
            <pc:sldMk cId="3405062112" sldId="990"/>
            <ac:spMk id="83" creationId="{5B7E23EB-CCFB-2F62-BAB7-96FBE0670D2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46.481" v="2535" actId="1076"/>
          <ac:spMkLst>
            <pc:docMk/>
            <pc:sldMk cId="3405062112" sldId="990"/>
            <ac:spMk id="85" creationId="{8271A44A-D357-A59F-9E04-E7407BDEF2B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52.888" v="2538" actId="1076"/>
          <ac:spMkLst>
            <pc:docMk/>
            <pc:sldMk cId="3405062112" sldId="990"/>
            <ac:spMk id="87" creationId="{6DA411ED-4641-DCC8-AA08-08ADF60A6C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0.216" v="2541" actId="1076"/>
          <ac:spMkLst>
            <pc:docMk/>
            <pc:sldMk cId="3405062112" sldId="990"/>
            <ac:spMk id="89" creationId="{6F756A93-0389-1A0B-FCEF-504F423F7F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6.982" v="2544" actId="1076"/>
          <ac:spMkLst>
            <pc:docMk/>
            <pc:sldMk cId="3405062112" sldId="990"/>
            <ac:spMk id="91" creationId="{77AE956E-FD66-125C-1504-182CE2BD3B0B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12:48.419" v="2536"/>
          <ac:grpSpMkLst>
            <pc:docMk/>
            <pc:sldMk cId="3405062112" sldId="990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33.106" v="2530"/>
          <ac:grpSpMkLst>
            <pc:docMk/>
            <pc:sldMk cId="3405062112" sldId="990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9.184" v="2521"/>
          <ac:grpSpMkLst>
            <pc:docMk/>
            <pc:sldMk cId="3405062112" sldId="990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16.872" v="2524"/>
          <ac:grpSpMkLst>
            <pc:docMk/>
            <pc:sldMk cId="3405062112" sldId="990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25.153" v="2527"/>
          <ac:grpSpMkLst>
            <pc:docMk/>
            <pc:sldMk cId="3405062112" sldId="990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15.856" v="2501"/>
          <ac:grpSpMkLst>
            <pc:docMk/>
            <pc:sldMk cId="3405062112" sldId="990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55.435" v="2539"/>
          <ac:grpSpMkLst>
            <pc:docMk/>
            <pc:sldMk cId="3405062112" sldId="990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40.403" v="2533"/>
          <ac:grpSpMkLst>
            <pc:docMk/>
            <pc:sldMk cId="3405062112" sldId="990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3:02.513" v="2542"/>
          <ac:grpSpMkLst>
            <pc:docMk/>
            <pc:sldMk cId="3405062112" sldId="990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37.278" v="2509"/>
          <ac:grpSpMkLst>
            <pc:docMk/>
            <pc:sldMk cId="3405062112" sldId="990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9.028" v="2506"/>
          <ac:grpSpMkLst>
            <pc:docMk/>
            <pc:sldMk cId="3405062112" sldId="990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0.871" v="2503"/>
          <ac:grpSpMkLst>
            <pc:docMk/>
            <pc:sldMk cId="3405062112" sldId="990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44.840" v="2512"/>
          <ac:grpSpMkLst>
            <pc:docMk/>
            <pc:sldMk cId="3405062112" sldId="990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52.840" v="2515"/>
          <ac:grpSpMkLst>
            <pc:docMk/>
            <pc:sldMk cId="3405062112" sldId="990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1.669" v="2518"/>
          <ac:grpSpMkLst>
            <pc:docMk/>
            <pc:sldMk cId="3405062112" sldId="990"/>
            <ac:grpSpMk id="24" creationId="{134DD520-7978-5747-B557-6216C572DFE6}"/>
          </ac:grpSpMkLst>
        </pc:grpChg>
      </pc:sldChg>
      <pc:sldChg chg="addSp delSp modSp add del delAnim">
        <pc:chgData name="Aizhan Kassymova" userId="S::a.kassymova@satbayev.university::116eda05-19b7-4ab1-b111-75ad639c04ed" providerId="AD" clId="Web-{BB34A458-414C-3A8F-9BF3-6B0A066D48E5}" dt="2022-07-14T10:06:47.182" v="2460"/>
        <pc:sldMkLst>
          <pc:docMk/>
          <pc:sldMk cId="2824305625" sldId="991"/>
        </pc:sldMkLst>
        <pc:spChg chg="mod">
          <ac:chgData name="Aizhan Kassymova" userId="S::a.kassymova@satbayev.university::116eda05-19b7-4ab1-b111-75ad639c04ed" providerId="AD" clId="Web-{BB34A458-414C-3A8F-9BF3-6B0A066D48E5}" dt="2022-07-14T10:03:34.212" v="2430" actId="20577"/>
          <ac:spMkLst>
            <pc:docMk/>
            <pc:sldMk cId="2824305625" sldId="991"/>
            <ac:spMk id="2" creationId="{3B8CD900-19EC-824C-BF74-AADFBF5A172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39.321" v="2425"/>
          <ac:spMkLst>
            <pc:docMk/>
            <pc:sldMk cId="2824305625" sldId="991"/>
            <ac:spMk id="6" creationId="{81A16CD9-AF69-B8CE-3DD5-E3FF7BB32C7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43.274" v="2426"/>
          <ac:spMkLst>
            <pc:docMk/>
            <pc:sldMk cId="2824305625" sldId="991"/>
            <ac:spMk id="220" creationId="{BCDEE6A2-8D09-693C-F411-BBE5B2D0CDC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222" creationId="{BAD84D16-D461-6C82-F323-9A3B85189725}"/>
          </ac:spMkLst>
        </pc:spChg>
      </pc:sldChg>
      <pc:sldChg chg="addSp delSp modSp new modNotes">
        <pc:chgData name="Aizhan Kassymova" userId="S::a.kassymova@satbayev.university::116eda05-19b7-4ab1-b111-75ad639c04ed" providerId="AD" clId="Web-{BB34A458-414C-3A8F-9BF3-6B0A066D48E5}" dt="2022-07-14T10:09:15.355" v="2467"/>
        <pc:sldMkLst>
          <pc:docMk/>
          <pc:sldMk cId="3444745692" sldId="992"/>
        </pc:sldMkLst>
        <pc:spChg chg="mod">
          <ac:chgData name="Aizhan Kassymova" userId="S::a.kassymova@satbayev.university::116eda05-19b7-4ab1-b111-75ad639c04ed" providerId="AD" clId="Web-{BB34A458-414C-3A8F-9BF3-6B0A066D48E5}" dt="2022-07-14T10:04:16.946" v="2443" actId="1076"/>
          <ac:spMkLst>
            <pc:docMk/>
            <pc:sldMk cId="3444745692" sldId="992"/>
            <ac:spMk id="2" creationId="{8A567503-CE4A-318D-A3D6-98BA0958E6A5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06:29.900" v="2458" actId="20577"/>
          <ac:spMkLst>
            <pc:docMk/>
            <pc:sldMk cId="3444745692" sldId="992"/>
            <ac:spMk id="3" creationId="{2D31931B-432C-1143-0F45-785814208E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3:40.305" v="2433"/>
          <ac:spMkLst>
            <pc:docMk/>
            <pc:sldMk cId="3444745692" sldId="992"/>
            <ac:spMk id="4" creationId="{5D1AF3D0-2E47-523C-C277-B17C2EE53F2F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6:08.791" v="2454"/>
          <ac:spMkLst>
            <pc:docMk/>
            <pc:sldMk cId="3444745692" sldId="992"/>
            <ac:spMk id="5" creationId="{83A111E3-1867-025D-6D13-78FE3A963E1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6:57.104" v="2463" actId="1076"/>
          <ac:spMkLst>
            <pc:docMk/>
            <pc:sldMk cId="3444745692" sldId="992"/>
            <ac:spMk id="6" creationId="{D6A26289-4512-E282-B06A-136937014DB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6:42.072" v="2459"/>
          <ac:spMkLst>
            <pc:docMk/>
            <pc:sldMk cId="3444745692" sldId="992"/>
            <ac:spMk id="8" creationId="{96E897B8-721D-23B4-0322-4D2F8486473A}"/>
          </ac:spMkLst>
        </pc:spChg>
      </pc:sldChg>
      <pc:sldMasterChg chg="add ad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2775165307" sldId="2147483648"/>
        </pc:sldMasterMkLst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3936558" sldId="2147483649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878446113" sldId="2147483650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273958200" sldId="2147483652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762131626" sldId="2147483654"/>
          </pc:sldLayoutMkLst>
        </pc:sldLayoutChg>
      </pc:sldMasterChg>
      <pc:sldMasterChg chg="replId mo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1779878057" sldId="2147483660"/>
        </pc:sldMasterMkLst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603498233" sldId="2147483661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359264371" sldId="2147483662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428187139" sldId="2147483663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1607149113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4A63-2D81-7244-81F9-21513DC18569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A051-20A8-124D-82E7-F5D09A62D54B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670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мы познакомимся с сетевым уровнем стека протоколов Интернет и узнаем, как именно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реализует механизм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межхостовои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коммуникации. Вы убедитесь, что в отличие от транспортного и прикладного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уровнеи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затрагивает все хост- системы и маршрутизаторы в сети. Поэтому протокол сетевого уровня является самым сложным и интересным в стеке протоколов.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82014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Напомним,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как показано на рисунке,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Интернета состоит из трех компонентов: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компонент —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главныи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компонент — это маршрутизация, определяющая путь, по которому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следуют от источника к месту назначения.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Последнии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третии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компонент сетевого уровня — функции обмена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информациеи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об ошибках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дейтаграммах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а также обмена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запрашиваемои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информациеи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 сетевом уровне.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5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Структура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формата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IPv4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изображена на рисунке. Ключевыми полями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являются следующие: 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Номер версии. Первые 4 бита отводятся номеру версии протокола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IP,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к которому относится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. Определив версию, марш-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рутизатор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может приступить к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дальнейшеи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интерпретации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полеи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Длина заголовка.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Тип обслуживания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type of service (TOS)).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Биты типа обслуживания включены в заголовок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IPv4,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чтобы отличать друг от друга различные типы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Длина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. Под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длинои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подразумевается общая длина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(заголовок плюс данные), измеренная в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байтах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Идентификатор, флаги, смещение фрагмента. Эти три поля имеют отношение к так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называемои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фрагментации.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Время жизни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time-to-live (TTL)).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Наличие поля предписанного времени жизни гарантирует, что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не будут циркулировать по сети вечно.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Протокол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Это поле используется только, когда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достигает места назначения.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Контрольная сумма заголовка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Помогает маршрутизатору обнаружить ошибки в битах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полученнои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• IP-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адреса источника и места назначения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Когда отправитель создает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он указывает свой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в поле источника 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получателя в поле места назначения.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Опции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Поля опций расширяют заголовок. Они предназначены для исключительных случаев, поэтому информация об опциях не включается в заголовок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Данные (полезное содержимое)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Чаще всего поле данных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содержит сегмент транспортного уровня (протоколы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или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UDP),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необходимыи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для ее доставки в место назначения. </a:t>
            </a:r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12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7299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Все протоколы канального уровня могут одновременно передавать пакеты сетевого уровня. Некоторые протоколы могут обрабатывать большие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 то время как другие поддерживают обработку лишь малых пакетов.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Максимальныи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объем данных,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может перенести кадр канального уровня, называют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максимальным размером передаваемого блока данных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Maximum transmission unit, MTU).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Наличие жесткого требования к максимальному размеру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не является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большои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проблемои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Проблема заключается в том, что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канал на про-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тяжении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всего маршрута от отправителя до получателя может использовать различные протоколы канального уровня, имеющие различные значения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MTU. </a:t>
            </a:r>
            <a:endParaRPr lang="en-US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лучше понять, как решить проблему обработки данных, представьте, что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вы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являетесь маршрутизатором и соединяетесь с различными каналами,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 которых использует различные протоколы канального уровня с разными значениями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MTU.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Предположим, что вы получили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одного из этих каналов. Вы просматриваете свою таблицу обработки данных, чтобы определить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канал, и он имеет значение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MTU,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меньшее, чем длина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Возникает вопрос — как сжать эту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 размеров поля данных кадра канального уровня? Это решается разбиением содержимого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две или более меньших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вкладыванием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 них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отдельныи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кадр канального уровня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передачеи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получившихся кадров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канал. Меньшие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полученные после фрагментации, называют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фрагментами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13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7463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Фрагменты должны быть собраны воедино прежде, чем попадут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транспортныи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 системе получателя.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Когда хост-система получателя принимает серию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из одного источника, она должна определить, какие из них являются фрагментами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исходнои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большеи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Для этого разработчики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IPv4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поместили в строку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поля «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Идентификационныи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номер», «Флаги» и «Смещение фрагмента». </a:t>
            </a:r>
            <a:endParaRPr lang="ru-RU" sz="1800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рис. продемонстрирован пример.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размером 4000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(20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заголовка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3980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полезнои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нагрузки) прибывает в маршрутизатор, она должна быть передана на канал со значением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MTU 1500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Это означает, что 3980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данных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исходнои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должны быть разделены на три фрагмента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Предположим, что исходная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имеет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идентификационныи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номер 777. Характеристики данных трех фрагментов показаны в табл. Значения, указанные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таблице, отражают требования, согласно которым размер поля данных во всех фрагментах кроме последнего должен быть кратен 8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байтам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а значение смещения определено 8-байтовыми блоками. </a:t>
            </a:r>
            <a:endParaRPr lang="ru-RU" sz="1800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У получателя полезное содержимое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передается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транспортныи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только после того, как уровень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полностью восстановит исходную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Если один или более фрагментов не достигают получателя, неполная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не допускается на транс- </a:t>
            </a:r>
            <a:endParaRPr lang="ru-RU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и удаляется.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14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95575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давайте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поговорим об адресации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IPv4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Как правило, хост обладает всего одним каналом,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связывает его с сетью. Когда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адресу хоста требуется послать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передача осуществляется именно через этот канал. Точка сопряжения между хостом и физическим каналом называется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интерфейсом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Поскольку задача маршрутизатора — получить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одного канала и переправить ее по другому, маршрутизатор обязательно связан с двумя или более каналами. Соответственно, у маршрутизатора несколько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интерфейсов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по одному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 него канал. Поскольку все хосты и маршрутизаторы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спо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собны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посылать и получать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протокол требует, чтобы у всех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интерфейсов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каждого хоста и маршрутизатора были собственные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Длина каждого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 составляет 32 бита (то есть 4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). Как правило, эти адреса записываются в так называемом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точечно-десятичном формате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где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адреса представляется в десятичном виде и отделяется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точкои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от других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байтов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каждом хосте и маршрутизаторе во всем глобальном Интернете должен иметь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уникальныи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Адрес не может быть выбран произвольно. Часть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 будет определяться той подсетью, 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подключен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7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Пока представим сеть без маршрутизаторов, соединяющую указанные хосты, в виде «облачка». </a:t>
            </a:r>
            <a:endParaRPr lang="ru-RU" dirty="0"/>
          </a:p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 контексте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протокола принято говорить, что подобная сеть, соединяющая три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хост-машин и один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маршрутизатора, представляет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собои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подсеть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6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 ходе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адресации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подсети присваивается адрес 223.1.1.0/24. Часть адреса /24, иногда называемая </a:t>
            </a:r>
            <a:r>
              <a:rPr lang="ru-RU" sz="1200" b="1" dirty="0" err="1">
                <a:solidFill>
                  <a:srgbClr val="211E1E"/>
                </a:solidFill>
                <a:effectLst/>
                <a:latin typeface="PetersburgC"/>
              </a:rPr>
              <a:t>маскои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̆ подсети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указывает, что 24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крайних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левых разряда 32-разрядного значения определяют адрес подсети. Соответственно, подсеть 223.1.1.0/24 состоит из трех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интерфейсов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хостов (223.1.1.1, 223.1.1.2 и 223.1.1.3) и одного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маршрутизатора (223.1.1.4). Любые дополнительные хосты, подключаемые к подсети 223.1.1.0/24, 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обязательно должны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будут иметь адреса вида 223.1.1.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xxx.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На рис. мы видим еще две подсети: сеть 223.1.2.0/24 и подсеть 223.1.3.0/24. </a:t>
            </a:r>
          </a:p>
          <a:p>
            <a:endParaRPr lang="ru-RU" sz="1200" dirty="0">
              <a:solidFill>
                <a:srgbClr val="211E1E"/>
              </a:solidFill>
              <a:effectLst/>
              <a:latin typeface="Petersburg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08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Здесь показаны три маршрутизатора, все они соединены друг с другом по двух-точечному принципу. У каждого маршрутизатора по три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: по одному для каждого двухточечного соединения и один — для широковещательного канала,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напрямую соединяет маршрутизатор с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парои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хостов. Какие подсети здесь есть? Их три: 223.1.1.0/24, 223.1.2.0/24 и 223.1.3.0/24, они напоминают подсети, которые мы видели на рис. На предыдущем слайде. Но обратите внимание, что в данном примере есть и три дополнительные подсети. Одна из них, 223.1.9.0/24, включает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соединяющие маршрутизаторы М1 и М2; другая, 223.1.8.0/24 —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соединяющие маршрутизаторы М2 и М3. Наконец, третья подсеть 223.1.7.0/24 включает в себя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соединяющие маршрутизаторы М3 и М1. </a:t>
            </a:r>
            <a:endParaRPr lang="ru-RU" dirty="0"/>
          </a:p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При работе с обычными взаимосвязанными системами из маршрутизаторов и хостов мы можем определять подсети в системе по следующему принципу: </a:t>
            </a:r>
            <a:endParaRPr lang="ru-RU" dirty="0"/>
          </a:p>
          <a:p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Для определения границ </a:t>
            </a:r>
            <a:r>
              <a:rPr lang="ru-RU" sz="1200" i="1" dirty="0" err="1">
                <a:solidFill>
                  <a:srgbClr val="211E1E"/>
                </a:solidFill>
                <a:effectLst/>
                <a:latin typeface="PetersburgC"/>
              </a:rPr>
              <a:t>подсетеи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̆ открепите </a:t>
            </a:r>
            <a:r>
              <a:rPr lang="ru-RU" sz="1200" i="1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200" i="1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 от его хоста или маршрутизатора, создав «островки» — изолированные сети, конечными точками которых являются </a:t>
            </a:r>
            <a:r>
              <a:rPr lang="ru-RU" sz="1200" i="1" dirty="0" err="1">
                <a:solidFill>
                  <a:srgbClr val="211E1E"/>
                </a:solidFill>
                <a:effectLst/>
                <a:latin typeface="PetersburgC"/>
              </a:rPr>
              <a:t>интерфейсы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. Каждая из таких изолированных </a:t>
            </a:r>
            <a:r>
              <a:rPr lang="ru-RU" sz="1200" i="1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̆ будет называться </a:t>
            </a:r>
            <a:r>
              <a:rPr lang="ru-RU" sz="1200" b="1" i="1" dirty="0">
                <a:solidFill>
                  <a:srgbClr val="211E1E"/>
                </a:solidFill>
                <a:effectLst/>
                <a:latin typeface="PetersburgC"/>
              </a:rPr>
              <a:t>подсетью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1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Стратегия присваивания адресов в Интернете называется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бесклассовая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междоменная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 маршрутизация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Classless Interdomain Routing,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CIDR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Технология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CIDR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обобщает представления об адресации в подсетях. Как и при работе с подсетями 32-разрядный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де-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лится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две части и имеет точечно-десятичную форму представления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а.б.в.г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/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x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где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x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указывает количество разрядов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части адреса.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Эти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x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старших разрядов адреса, записанного в форме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а.б.в.г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/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x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составляют сетевую часть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адреса, которая часто именуется его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префиксом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сетевым префиксом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) адреса. Обычно организации присваивается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сплошнои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непрерывныи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блок адресов с общим префиксом.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1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получить блок адресов для использования в подсети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конкретнои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организации, администратор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вычислительнои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может для начала связаться со своим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провайдером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Интернета. Этот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провайдер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выделит администратору набор адресов из более крупного блока, которым располагает сам.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Но это не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единственныи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способ. Управление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адресами находится в компетенции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ICANN —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Интернет-корпорации по присвоению имен и номеров. Роль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некоммерческои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организации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ICANN,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заключается не только в распределении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адресов, но и в управлении корневыми серверами системы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DNS.</a:t>
            </a: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Адреса хостов также можно сконфигурировать вручную, но обычно эта задача решается при помощи 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протокола динамического конфигурирования хостов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Dynamic Host Configuration Protocol,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DHCP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endParaRPr lang="ru-RU" sz="1200" dirty="0">
              <a:solidFill>
                <a:srgbClr val="211E1E"/>
              </a:solidFill>
              <a:effectLst/>
              <a:latin typeface="Petersburg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Поскольку протокол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позволяет автоматизировать связанные с собственно сетью аспекты включения хоста в сеть, этот протокол за- частую называют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plug-and-play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самонастраивающимся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). Такая воз-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можность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делает его 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исключительно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привлекательным для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администра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- тора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вычислительнои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сети, которому в противном случае пришлось бы выполнять все задачи такого рода вручную!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также является одним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сложнейших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во всем стеке, поэтому здесь нам предстоит изучить массу фундаментального материала. Изучение начнется с краткого обзора сетевого уровня и предоставляемых на нем служб.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будет установлено существенное различие между такими функциями сетевого уровня, как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перенаправление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маршрутизация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Мы изучим, как происходит перенаправление пакетов в Интернете, на примере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Изучим адресацию сетевого уровня и познакомимся с форматом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IPv4,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затем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перейдем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к изучению преобразования сетевых адресов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NAT),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фрагментации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ICMP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IPv6. </a:t>
            </a: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2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75548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позволяет хосту автоматически получать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Администратор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вычислительнои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может настроить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так, что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конкретныи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будет получать один и тот же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всякии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раз при подключении к сети.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Альтернативныи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вариант предусматривает присваивание хосту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временного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адреса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будет меняться при каждом подключении хоста к сети. Наряду с присваиванием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 хосту,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позволяет получать дополнительную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информа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цию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 частности: маску подсети, адрес ее первого маршрутизатора на пути доставки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first-hop router),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также нередко называемого «шлюз по умолчанию»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default gateway)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адрес локального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сервера. 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6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—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это клиент-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серверныи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протокол. Клиент — это, как правило,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новоприбывшии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хост, которому требуется получить информацию о конфигурации сети, в частности,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для этого хоста.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простейшем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случае каждая подсеть будет иметь свой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сервер. На рис. показан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прикрепленныи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к подсети 223.1.2/24. Здесь маршрутизатор выступает в качестве агента-ретранслятора для подключающихся клиентов, относящихся к подсетям 223.1.1/24 и 223.1.3/24.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42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слайде представлены четыре этапа работы с протоколом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DHCP. </a:t>
            </a:r>
            <a:endParaRPr lang="en-US" dirty="0"/>
          </a:p>
          <a:p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•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Обнаружение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сервера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Первым делом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новоприбывшии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должен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найти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тот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сервер, с которым он будет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взаимодействовать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Это делается при помощи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сообщения обнаружения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DHCP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Это сообщение клиент отсылает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пакете на порт 67.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пакет инкапсулируется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Но куда должна быть от- правлена эта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? Хост не знает даже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 той сети, 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он подключен, тем более адреса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сети.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ситуации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клиент создает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сообщением обнаружения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широковещательным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получателя 255.255.255.255 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отправителя «этот хост» (0.0.0.0).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клиент передает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затем широковещательно рассылает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кадр на все узлы, входящие в подсеть.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Предложение(я)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сервера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получающии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сообщение обнаружения, отсылает клиенту в ответ на него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 с предложением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DHCP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которое широковещательно передается всем узлам подсети. Опять же, для этого используется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255.255.255.255. Поскольку в подсети могут находиться сразу несколько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серверов, клиент может оказаться в завидном положении, позволяющем выбрать наиболее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подходящии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сервер. Каждое сообщение с пред-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ложением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сервера содержит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транзакционныи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идентификатор полученного сообщения обнаружения,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предлагаемыи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клиенту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адрес, маску подсети 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время аренды адреса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— период, в течение которого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будет валиден. Как правило, сервер предоставляет время аренды от нескольких часов до нескольких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запрос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Новоприбывшии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клиент получает серверное предложение или выбирает одно из имеющихся. В качестве отклика на выбранное предложение клиент отсылает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 запроса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DHCP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передавая вместе с ним параметры конфигурации.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подтверждение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ACK)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 реагирует на сообщение запроса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своим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сообщением подтверждения запроса (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ACK)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подтверждая запрошенные параметры.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После того как клиент получит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ACK,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взаимодействие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сервером завершено, и клиент может использовать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выделенныи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по протоколу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протяжении установленного времени аренды. Поскольку пользователю может потребоваться этот адрес и после истечения срока аренды, в протоколе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также предусмотрен механизм,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позволяющии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обновить аренду.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Ценность подхода «подключи 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работаи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̆» при работе 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очевидна, учитывая тот факт, что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альтернативныи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вариант требует вручную сконфигурировать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хоста.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87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Мы уже знаем, что для каждого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поддерживающего связь по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требуется свой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При повсеместном распространении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подсетеи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для малых офисов и домашних офисов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такая необходимость, казалось бы, подразумевает: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всякии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раз, когда в офисе нужно настроить локальную сеть для соединения множества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нам не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обойтись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без диапазона адресов,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мы должны получить от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Интернет-провайдера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для всех наших машин. Что же делать, если наш </a:t>
            </a:r>
            <a:endParaRPr lang="ru-RU" dirty="0"/>
          </a:p>
          <a:p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провайдер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уже раздал все непрерывные участки того адресного пространства, в котором работает сеть нашего офиса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?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Более того, разве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среднии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домовладелец умеет (или готов научиться) управлять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адресами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своеи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сети? К счастью, существует более простой способ выделения адресов,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все шире распространяется именно в таких ситуациях. Этот подход называется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трансляциеи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̆ сетевых адресов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network address translation,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NAT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endParaRPr lang="en-US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рис. продемонстрирована работа маршрутизатора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поддержкои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NAT.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маршрутизатор, имеет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 состав ̆ сети, на рис. она изображена справа. В данном случае мы имеем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зону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 частными адресами.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Область частных адресов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— это сеть, чьи адреса являются значимыми лишь для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расположенных в ее пределах. Чтобы понять важность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организации, обратим внимание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следующии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факт: в мире существуют тысячи домашних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причем многие из них используют одно и то же адресное пространство, 10.0.0.0/24.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3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 рамках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конкретнои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могут обмениваться пакетами при помощи адресации 10.0.0.0/24. Однако те пакеты, которые направляются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за пределы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сети,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глобальныи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Интернет, разумеется, не могут использовать эти адреса, поскольку с ними работают сотни и даже тысячи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Таким образом, адреса из пространства 10.0.0.0/24 могут иметь значение лишь в рамках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конкретнои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сети. Но если частные адреса не имеют значения за пределами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сети, как же обрабатывается адреса-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при получении пакетов из глобального Интернета или при отправке их туда — ведь в Интернете все адреса должны быть уникальны? Чтобы дать ответ на этот вопрос, требуется понимать механизм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NAT. </a:t>
            </a:r>
            <a:endParaRPr lang="en-US" dirty="0"/>
          </a:p>
          <a:p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0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 с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поддержкои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не 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похож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на маршрутизатор,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связывающии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сеть с внешним миром. Для внешнего мира маршрутизатор с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поддержкои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выглядит как 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единое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устройство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с всего 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одним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адресом. На рис. весь трафик,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исходящии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 домашнего маршрутизатора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глобальныи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Интернет имеет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отправителя 138.76.29.7, а весь трафик,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входящии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в сеть через этот маршрутизатор, должен иметь адрес получателя 138.76.29.7. В сущности, маршрутизатор с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поддерж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- кой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скрывает от внешнего мира детали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сети. </a:t>
            </a:r>
          </a:p>
          <a:p>
            <a:endParaRPr lang="ru-RU" dirty="0"/>
          </a:p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Если все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прибывающие на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 из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глобальнои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сети, имеют один и тот же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получателя (а имен- но — адрес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расположенного на стыке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глобальнои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 и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маршрутизатора), то как же маршрутизатор узнает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внутреннии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хост, на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он должен переслать конкретную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? Для этого на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маршрутизаторе применяется 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таблица трансляции сетевых адресов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В записи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таблицы включаются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адреса и номера портов.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27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Рассмотрим пример. Допустим, пользователь работает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 на хосте 10.0.0.1 и запрашивает веб-страницу с какого-либо веб-сервера (порт 80) 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адресом 128.119.40.186. Хост 10.0.0.1 присваивает (произвольно) номер исходного порта 3345 и посылает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в локальную сеть.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 получает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генерирует для нее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новыи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номер исходного порта, на этот раз 5001, заменяет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исходныи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соответствующим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адресом, рас- положенным на стороне ГВС (138.76.29.7) и заменяет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старыи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номер исходного порта 3345 новым — 5001. При генерировании нового номера исходного порта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 может выбрать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любои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̆, которого пока нет в таблице трансляции сетевых адресов. Механизм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 маршрутизаторе также добавляет запись в свою таблицу трансляции сетевых адресов. Веб-сервер, совершенно не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представляющии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̆, что прибывшая к нему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запросом уже подверглась обработке на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маршрутизаторе, посылает в ответ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где адрес получателя — это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маршрутизатора, а порт назначения имеет номер 5001. Когда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прибывает на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NAT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-маршрутизатор, тот делает выборку из таблицы трансляции сетевых адресов. При этом он использует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целевои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и номер порта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назна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чения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чтобы получить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подходящии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(10.0.0.1) и номер порта назначения (3345) для браузера, работающего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домашнеи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сети. Затем маршрутизатор переписывает адрес назначения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и номер порта назначения и пересылает ее в домашнюю сеть. </a:t>
            </a:r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29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783017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037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данной лекции мы рассмотрели сетевой уровень стека протоколов Интернет. Определили его основные </a:t>
            </a:r>
            <a:r>
              <a:rPr lang="ru-RU" dirty="0" err="1"/>
              <a:t>функциии</a:t>
            </a:r>
            <a:r>
              <a:rPr lang="ru-RU" dirty="0"/>
              <a:t> и познакомились с протоколом </a:t>
            </a:r>
            <a:r>
              <a:rPr lang="en-US" dirty="0"/>
              <a:t>IP.</a:t>
            </a:r>
            <a:r>
              <a:rPr lang="ru-RU"/>
              <a:t>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Впереди еще больше интересного материала, переходите на следующую лекцию.</a:t>
            </a:r>
          </a:p>
          <a:p>
            <a:endParaRPr lang="ru-R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31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96064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рисунке схематически изображена простая сеть с двумя хост-системами и несколькими маршрутизаторами между ними. Предположим, что система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1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посылает некоторую информацию системе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2,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изучим, какую роль играет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для данных систем и маршрутизаторов.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получает от транспортного уровня в системе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1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сегменты информационного блока, заключает их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(т. е. в пакеты сетевого уровня) и посылает их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ближайшии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(М1). В пункте назначения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2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получает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от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ближайшего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маршрутизатора (М2), извлекает сегменты данных и доставляет их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транспортныи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 системе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2.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Основная роль маршрутизаторов заключается в обработке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 передаче их от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конечнои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системы 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другои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Обратите внимание, что маршрутизаторы на рисунке изображены с сокращенным стеком протоколов, т. е. не показаны уровни выше сетевого, поскольку маршрутизаторы не используют протоколы прикладного и транспортного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уровнеи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4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Для перемещения пакетов от отправителя получателю,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выполняет две важных функции: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Перенаправление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Когда маршрутизатор получает пакет из входящего канала, он должен обработать его и передать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соответствующии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Маршрутизация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должен определить маршрут (путь) перемещения пакетов от отправителя к получателю. Алгоритмы, вычисляющие такие пути, называются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алгоритмами маршрутизации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Перенаправление производится внутри конкретного маршрутизатора и заключается в передаче пакета от входного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 соответствующего выходного. Процесс же маршрутизации охватывает всю сеть, определяя путь пакета от точки отправления до места назначения. Если сравнить данную ситуацию с путешествием, то можно отметить, что водителю часто встречались перекрестки по пути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конечныи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пункт. Можно представить перенаправление как проезд через перекресток: водитель въезжает на него, сворачивает на дорогу, по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он продолжит путь, и покидает перекресток.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Маршрутизация в данном примере представляется как процесс планирования поездки: перед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отправкои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водитель изучил карту и выбрал один из возможных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путеи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 которых состоит из множества дорожных сегментов, соединяющихся на перекрестках.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0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имеет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таблицу перенаправления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Маршрутизатор передает пакет, сверяя значение в поле его заголовка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таблицеи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перенаправления. Хранящееся в таблице значение указывает,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выходнои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пакет должен быть передан. На рисунке приведен пример. Пакет со значением 0111 в поле заголовка поступает в маршрутизатор. Маршрутизатор ищет его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своеи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таблице перенаправления и определяет, что выходным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для данного пакета является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2. Затем маршрутизатор передает внутри себя этот пакет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2. </a:t>
            </a:r>
            <a:endParaRPr lang="ru-RU" dirty="0"/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6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17949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некоторых компьютерных сетях фактически существует и третья важная функция сетевого уровня, которая называется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установление соединения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Connection setup).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Аналогично протоколу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некоторые виды архитектуры сетевого уровня, такие как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ATM, FR (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ретрансляция кадров) 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MPLS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требуют подтверждения установления связи от каждого маршрутизатора на всем пути от источника до места назначения, чтобы получить данные о состоянии связи, прежде чем начать передавать пакеты в пределах одного соединения. </a:t>
            </a:r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7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5266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Рассмотрим различные типы служб, которые могут использоваться на сетевом уровне. Когда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транспортныи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 системе-отправителе передает пакет в сеть, можно ли рассчитывать на то, что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самостоятельно обеспечит его доставку в пункт назначения? Когда посылается множество пакетов, будут ли они доставлены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транспортныи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системы-получателя в том порядке, в котором их отправляли? Будет ли совпадать отрезок времени между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последовательнои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посылкои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двух отдельно взятых пакетов с отрезком времени между их приемом? Если информация по каким-то причинам начнет пробуксовывать в сети — получим ли мы уведомление об этом? Ответы на эти и другие вопросы зависят от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модели служб сетевого уровня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  <a:p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системе-отправителе, когда пакет передается с транспортного уровня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тот может предоставить следующие службы (функции):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Гарантированная доставка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Guaranteed delivery).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Данная служба гарантирует, что пакет прибудет в пункт назначения.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Гарантированная доставка с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ограниченнои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задержкои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Guaranteed delivery with bounded delay).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Такая служба гарантирует доставку пакета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задержкои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не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превышающеи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указанного количества времени (например, не более 100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мс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</a:p>
          <a:p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Существуют также службы, предназначенные для организации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потока пакетов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 пути от источника до места назначения: 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Упорядоченная доставка пакетов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In-order packet delivery). </a:t>
            </a:r>
            <a:endParaRPr lang="ru-RU" sz="1800" i="1" dirty="0">
              <a:solidFill>
                <a:srgbClr val="211E1E"/>
              </a:solidFill>
              <a:effectLst/>
              <a:latin typeface="Petersburg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Гарантированная минимальная пропускная способность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Guaranteed minimal bandwidth). 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Эта служба сетевого уровня эмулирует работу канала связи с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определеннои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скоростью между отправителем и получателем.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Гарантированныи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максимальныи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джиттер (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Guaranteed maximum jitter).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Службои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гарантируется, что интервалы времени между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последовательнои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передачеи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двух пакетов отправителем будут равняться интервалам между их приемом.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Службы безопасности (</a:t>
            </a:r>
            <a:r>
              <a:rPr lang="en-US" sz="1800" i="1" dirty="0" err="1">
                <a:solidFill>
                  <a:srgbClr val="211E1E"/>
                </a:solidFill>
                <a:effectLst/>
                <a:latin typeface="PetersburgC"/>
              </a:rPr>
              <a:t>Securityservices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).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 Используя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секретныи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сеансовыи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ключ,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известныи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только системе-отправителю и системе- получателю,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уровень отправителя может шифровать содержимое всех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, посылаемых в пункт назначения. </a:t>
            </a:r>
          </a:p>
          <a:p>
            <a:pPr>
              <a:buFont typeface="Arial" panose="020B0604020202020204" pitchFamily="34" charset="0"/>
              <a:buNone/>
            </a:pPr>
            <a:endParaRPr lang="ru-RU" sz="1800" i="0" dirty="0">
              <a:solidFill>
                <a:srgbClr val="211E1E"/>
              </a:solidFill>
              <a:effectLst/>
              <a:latin typeface="PetersburgC"/>
            </a:endParaRPr>
          </a:p>
          <a:p>
            <a:pPr>
              <a:buFont typeface="Arial" panose="020B0604020202020204" pitchFamily="34" charset="0"/>
              <a:buNone/>
            </a:pPr>
            <a:endParaRPr lang="ru-RU" sz="1800" i="0" dirty="0">
              <a:solidFill>
                <a:srgbClr val="211E1E"/>
              </a:solidFill>
              <a:effectLst/>
              <a:latin typeface="Petersburg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0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уровень Интернета представляет единственную службу — </a:t>
            </a:r>
            <a:r>
              <a:rPr lang="ru-RU" sz="1800" b="1" i="0" dirty="0">
                <a:solidFill>
                  <a:srgbClr val="211E1E"/>
                </a:solidFill>
                <a:effectLst/>
                <a:latin typeface="PetersburgC"/>
              </a:rPr>
              <a:t>службу </a:t>
            </a:r>
            <a:r>
              <a:rPr lang="ru-RU" sz="1800" b="1" i="0" dirty="0" err="1">
                <a:solidFill>
                  <a:srgbClr val="211E1E"/>
                </a:solidFill>
                <a:effectLst/>
                <a:latin typeface="PetersburgC"/>
              </a:rPr>
              <a:t>негарантированнои</a:t>
            </a:r>
            <a:r>
              <a:rPr lang="ru-RU" sz="1800" b="1" i="0" dirty="0">
                <a:solidFill>
                  <a:srgbClr val="211E1E"/>
                </a:solidFill>
                <a:effectLst/>
                <a:latin typeface="PetersburgC"/>
              </a:rPr>
              <a:t>̆ доставки 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i="0" dirty="0">
                <a:solidFill>
                  <a:srgbClr val="211E1E"/>
                </a:solidFill>
                <a:effectLst/>
                <a:latin typeface="PetersburgC"/>
              </a:rPr>
              <a:t>Best-effort service). 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Из таблицы может сложиться впечатление, что данным термином обозначается отсутствие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какои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̆-либо службы вообще: не гарантируется ни сохранность пакетов, ни их получение в порядке отправки, ни доставка переданных п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акетов в конечном итоге. Учитывая вышеизложенное, можно сказать, что, даже если сеть не обеспечит доставку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ни одного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пакета в место назначения, такое поведение не будет противоречить определению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негарантированнои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доставки. Тем не менее такая минималистическая модель обслуживания сетевого уровня бывает весьма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целесообразнои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других видах сетевых архитектур были определены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реализова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модели служб, которые пошли гораздо дальше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негарантированнои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доставки. Например, архитектура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ATM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предусматривает множество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моделеи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служб, поскольку для различных видов связи необходимы разные классы служб внутри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7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 уделим внимание тому, как производятся адресация и перенаправление данных в Интернете. Интернет-адресация и обработка данных — важные компоненты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 (Internet protocol).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сегодняшнии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день существует два варианта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IP. </a:t>
            </a:r>
            <a:endParaRPr lang="en-US" dirty="0"/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10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6122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56C7-E67C-8BB5-1B60-9A161D2E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5B138-17CD-0B13-A597-EB12870A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7919-3057-2AFC-615D-04118DDE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357E6-32D9-A8C4-6922-3379FF7F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31F4-16DC-7EFA-AEE9-8F3EF7F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6034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4553-040F-0CF6-5BE3-B5BD38C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56675-5104-89C4-E066-768364C58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F131-5FFF-06AC-78B5-6E6AC511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5305-B0AA-2793-2881-EAA18E80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0A8E-71B3-8E0A-3E55-AF3D53DE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69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BEA9F-A596-7F5A-42FF-094BFBD0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67F98-AE66-8FE5-C8D6-3E2E83B3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51F5-5C9C-7175-C112-7798CF48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C6D1-AEFF-AA5B-06B9-075A76DA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68AF-C59B-08FE-4DD7-1C311AA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2117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BBFC-5F79-CA58-3552-955DC58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546E-B337-3CD6-8809-5557FC7E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79BE-3DF8-684C-39D8-9A250A48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9175-4CDA-E6B9-A4EB-462155B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4BF1-021C-12F3-BD24-66669F42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92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C468-AB72-D2A1-10DB-C5634E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538D7-C3FC-A5A5-957C-352E36AD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7E1D-D46B-9D36-FF0D-4393B668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B7E4-B800-4C39-D121-FC47040A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48C6-F23D-52D8-CAC3-1EBB0688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15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87F0-8E54-71CE-46CD-137CFFA3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DD9E-AEB2-2E2E-1F96-C6975EE5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DBDE-512C-3FF0-FFE5-3B3C34DF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4516D-83F2-5B33-1E01-02E0F8C5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EF68-F737-E66D-2E22-FACFDD08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09CE-B2A2-0968-A743-D3998F8D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4281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7324-22FB-4A34-B49F-64C1FB8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0428-F8D5-12F1-86CE-3FD36833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D2ED1-79A3-19EE-85CB-3E80217A7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45FCC-5BFB-4E7F-CEDD-7E6710EAB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91A71-5D9E-BDA9-0214-F0C3C7B1A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8698A-7139-AABB-86FD-15565BFF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950BD-4B74-2B5D-8FD2-8C0CB790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473BC-CD14-954D-B71C-18B32BBF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3733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736-B7F7-21EA-0089-E17B9BDE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45153-5924-9D97-7FAD-7BB7FE4F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8A9FE-3B1B-7BA3-9596-E965BF67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DC1E-CEC7-F091-2CA2-E3D7D4B3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6071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F4EEB-8799-0E56-342B-FBEC1D58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E7AB4-6D85-B7A5-4F0A-010312F4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FCAC-4E86-F40C-C236-D6C25FF3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786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C4FD-1C2D-E939-D6B4-48CA0D2A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EEF6-F173-F7A8-70C4-9E4E7C12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ED1E-D2FF-82F7-4F76-58CDFED1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28AC-6623-EA2B-8E2A-7DED67AD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4D46F-3083-F034-B710-B5EB74C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00394-6909-3C72-4BC2-3050F67D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4059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A0A1-8504-9544-E881-26483B0D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42695-C1E6-9F93-C8A6-CE63AB86A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3D2E9-B5AB-2FB6-B56D-06A0834A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5399-68EC-FFA7-FD7C-3E0DEC4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55F9A-D5DF-9241-D0F5-5A135C1A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D2382-F1D7-582E-84DD-FEBF3B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88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0C3A8-A9C7-2899-7F58-358E804D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B41A-9127-6459-F565-B3B4027C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1989-DC12-A199-EF03-14681C35C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1FCE-C8C8-B79A-EBB8-4640A873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0556-BF53-BB54-D882-D88A20C99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7798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63" r:id="rId4"/>
    <p:sldLayoutId id="214748365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32F8-75B0-5A0E-5B02-750E4F25B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1950624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sz="3200" dirty="0"/>
            </a:br>
            <a:r>
              <a:rPr lang="ru-RU" dirty="0"/>
              <a:t>Лекция 9</a:t>
            </a:r>
            <a:br>
              <a:rPr lang="ru-RU" sz="3200" dirty="0"/>
            </a:br>
            <a:br>
              <a:rPr lang="ru-RU" sz="3200" dirty="0"/>
            </a:br>
            <a:r>
              <a:rPr lang="ru-RU" sz="5200" dirty="0">
                <a:ea typeface="+mj-lt"/>
                <a:cs typeface="+mj-lt"/>
              </a:rPr>
              <a:t>Сетевой уровень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4830B-2001-F847-DCD6-6EE9B8B3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ru-RU" err="1"/>
              <a:t>Касымова</a:t>
            </a:r>
            <a:r>
              <a:rPr lang="ru-RU"/>
              <a:t> </a:t>
            </a:r>
            <a:r>
              <a:rPr lang="ru-RU" err="1"/>
              <a:t>Айжан</a:t>
            </a:r>
            <a:r>
              <a:rPr lang="ru-RU"/>
              <a:t> </a:t>
            </a:r>
            <a:r>
              <a:rPr lang="ru-RU" err="1"/>
              <a:t>Бахытжановна</a:t>
            </a:r>
            <a:r>
              <a:rPr lang="ru-RU"/>
              <a:t>,</a:t>
            </a:r>
            <a:r>
              <a:rPr lang="en-US"/>
              <a:t> PhD,</a:t>
            </a:r>
            <a:r>
              <a:rPr lang="ru-RU"/>
              <a:t> Ассоциированный профессор</a:t>
            </a:r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61869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0102-00EF-79DA-6152-3E0829C7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ru-RU" dirty="0"/>
              <a:t>2 </a:t>
            </a:r>
            <a:r>
              <a:rPr lang="ru-RU" sz="4400" dirty="0">
                <a:cs typeface="Calibri"/>
              </a:rPr>
              <a:t>Протокол </a:t>
            </a:r>
            <a:r>
              <a:rPr lang="en-US" sz="4400" dirty="0">
                <a:cs typeface="Calibri"/>
              </a:rPr>
              <a:t>IP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80365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>
            <a:normAutofit/>
          </a:bodyPr>
          <a:lstStyle/>
          <a:p>
            <a:r>
              <a:rPr lang="ru-RU" dirty="0" err="1">
                <a:ea typeface="ＭＳ Ｐゴシック" panose="020B0600070205080204" pitchFamily="34" charset="-128"/>
              </a:rPr>
              <a:t>Сетевои</a:t>
            </a:r>
            <a:r>
              <a:rPr lang="ru-RU" dirty="0">
                <a:ea typeface="ＭＳ Ｐゴシック" panose="020B0600070205080204" pitchFamily="34" charset="-128"/>
              </a:rPr>
              <a:t>̆ уровень Интернета 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4249E09-2CB1-514A-AC5F-40ADE00A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7" y="2215552"/>
            <a:ext cx="7370788" cy="4076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180F0D6-1F8C-804C-9B7D-8CC6486C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4" y="1413891"/>
            <a:ext cx="884708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хост, функции маршрутизатора на сетевом уровне: 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C662B522-B91B-764B-B1C6-707D227F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792" y="5768661"/>
            <a:ext cx="7395303" cy="108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F84D1AE-B7A3-194D-8C60-F6089407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524486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5EB605D2-4BE6-F84E-ADE0-AB4D2A7BF140}"/>
              </a:ext>
            </a:extLst>
          </p:cNvPr>
          <p:cNvGrpSpPr>
            <a:grpSpLocks/>
          </p:cNvGrpSpPr>
          <p:nvPr/>
        </p:nvGrpSpPr>
        <p:grpSpPr bwMode="auto">
          <a:xfrm>
            <a:off x="7184669" y="2959665"/>
            <a:ext cx="3136903" cy="1244600"/>
            <a:chOff x="102" y="1314"/>
            <a:chExt cx="1976" cy="784"/>
          </a:xfrm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EDD264A-A709-3A4C-A00D-67F9849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976" cy="7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7">
              <a:extLst>
                <a:ext uri="{FF2B5EF4-FFF2-40B4-BE49-F238E27FC236}">
                  <a16:creationId xmlns:a16="http://schemas.microsoft.com/office/drawing/2014/main" id="{0296BAAF-C3F3-6D4C-8BEA-A71228A41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" y="1375"/>
              <a:ext cx="1736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Протокол </a:t>
              </a: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формат дейтаграмм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адресация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правила обработки пакетов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" name="Rectangle 30">
            <a:extLst>
              <a:ext uri="{FF2B5EF4-FFF2-40B4-BE49-F238E27FC236}">
                <a16:creationId xmlns:a16="http://schemas.microsoft.com/office/drawing/2014/main" id="{D53E8097-7EF9-9F40-A258-C7BAC9FB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68" y="4279825"/>
            <a:ext cx="2376099" cy="885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CA5FE275-A1EE-6149-A25B-AB47FE13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52" y="4233489"/>
            <a:ext cx="245538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Протокол </a:t>
            </a: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ICMP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ru-RU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уведомления об ошибках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“</a:t>
            </a:r>
            <a:r>
              <a:rPr kumimoji="0" lang="ru-RU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сигнализация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ru-RU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маршрутизатора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32">
            <a:extLst>
              <a:ext uri="{FF2B5EF4-FFF2-40B4-BE49-F238E27FC236}">
                <a16:creationId xmlns:a16="http://schemas.microsoft.com/office/drawing/2014/main" id="{83D8B023-CCE3-A545-A900-2FBC5363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282551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FCECF46-65B8-9744-948E-304AC0DA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25" y="2318922"/>
            <a:ext cx="3813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000" kern="0" dirty="0">
                <a:solidFill>
                  <a:srgbClr val="808080"/>
                </a:solidFill>
                <a:latin typeface="Calibri" panose="020F0502020204030204"/>
              </a:rPr>
              <a:t>Транспортный уровень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TCP, UDP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F0EDF1E8-9470-B34D-B8BA-67D4C38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278" y="5335692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Канальный уровень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DC66EFC2-D14F-D54B-94E4-C02AED9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434" y="5844577"/>
            <a:ext cx="2452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Физический уровень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443CA5C2-E267-9843-988A-10AA069D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634" y="3618902"/>
            <a:ext cx="14350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сетевой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уровень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3FA09A96-5FBE-6E4C-B57D-75ADA0552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0142" y="2845789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F1A87A3C-ABBA-1445-B932-9F07DDB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78" y="4512664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5DB8E-5758-7A40-B6B5-7D4AF5690956}"/>
              </a:ext>
            </a:extLst>
          </p:cNvPr>
          <p:cNvGrpSpPr/>
          <p:nvPr/>
        </p:nvGrpSpPr>
        <p:grpSpPr>
          <a:xfrm>
            <a:off x="3407866" y="3093438"/>
            <a:ext cx="3709909" cy="1988228"/>
            <a:chOff x="3407866" y="3093438"/>
            <a:chExt cx="3709909" cy="198822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871F3AA1-3276-FB48-99A0-4DB2EA4E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8705" y="3657572"/>
              <a:ext cx="1419070" cy="1171575"/>
              <a:chOff x="3956" y="2910"/>
              <a:chExt cx="691" cy="738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A7260F4-B2A7-AF47-BF92-9B85CFE6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C24F447E-295B-5343-A770-64A428862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6" y="3064"/>
                <a:ext cx="691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Таблица </a:t>
                </a:r>
                <a:r>
                  <a:rPr kumimoji="0" lang="ru-RU" alt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перенаправ-ления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1A6378B-7AD4-9543-A13E-9D075DF31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AFF84EEF-BF82-EE46-A8CD-990D38D7B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Line 12">
                <a:extLst>
                  <a:ext uri="{FF2B5EF4-FFF2-40B4-BE49-F238E27FC236}">
                    <a16:creationId xmlns:a16="http://schemas.microsoft.com/office/drawing/2014/main" id="{F9BAE992-9BF7-104C-8ECA-81D34B65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3429694D-F679-004A-9DBC-A3A9033D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76EE42B6-BAC1-4944-9196-448650DA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F59AD1B5-E124-0149-BDFB-A6D75F8B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D79EAD81-D7BF-7740-89CA-28286122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66" y="3093438"/>
              <a:ext cx="2048551" cy="19882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468D56E5-617A-EB4B-A291-7109B25C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596" y="3128879"/>
              <a:ext cx="2125210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Алгоритмы выбора пути</a:t>
              </a:r>
              <a:r>
                <a:rPr kumimoji="0" lang="en-US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: </a:t>
              </a:r>
              <a:r>
                <a:rPr kumimoji="0" lang="ru-RU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реализованы в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lang="ru-RU" altLang="en-US" sz="1600" kern="0" dirty="0">
                  <a:solidFill>
                    <a:srgbClr val="000000"/>
                  </a:solidFill>
                  <a:latin typeface="Calibri" panose="020F0502020204030204"/>
                </a:rPr>
                <a:t>п</a:t>
              </a:r>
              <a:r>
                <a:rPr kumimoji="0" lang="ru-RU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ротоколы</a:t>
              </a:r>
              <a:r>
                <a:rPr kumimoji="0" lang="ru-RU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маршрутизации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(OSPF, BGP)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SDN controller</a:t>
              </a:r>
            </a:p>
          </p:txBody>
        </p:sp>
        <p:sp>
          <p:nvSpPr>
            <p:cNvPr id="74" name="Bent Arrow 73">
              <a:extLst>
                <a:ext uri="{FF2B5EF4-FFF2-40B4-BE49-F238E27FC236}">
                  <a16:creationId xmlns:a16="http://schemas.microsoft.com/office/drawing/2014/main" id="{0C3DF2E4-3C65-BB46-9EC4-94CCFD39934B}"/>
                </a:ext>
              </a:extLst>
            </p:cNvPr>
            <p:cNvSpPr/>
            <p:nvPr/>
          </p:nvSpPr>
          <p:spPr>
            <a:xfrm rot="5400000">
              <a:off x="5728412" y="2923460"/>
              <a:ext cx="479687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6C9517-BE6C-A2D6-DE48-BF32C9435B8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8161-E48D-4F4D-58EE-AAA5FF64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91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ea typeface="ＭＳ Ｐゴシック" panose="020B0600070205080204" pitchFamily="34" charset="-128"/>
              </a:rPr>
              <a:t>Формат </a:t>
            </a:r>
            <a:r>
              <a:rPr lang="en-US" sz="4000" dirty="0">
                <a:ea typeface="ＭＳ Ｐゴシック" panose="020B0600070205080204" pitchFamily="34" charset="-128"/>
              </a:rPr>
              <a:t>IP</a:t>
            </a:r>
            <a:r>
              <a:rPr lang="ru-RU" sz="4000" dirty="0">
                <a:ea typeface="ＭＳ Ｐゴシック" panose="020B0600070205080204" pitchFamily="34" charset="-128"/>
              </a:rPr>
              <a:t> дейтаграммы</a:t>
            </a:r>
            <a:endParaRPr lang="en-KZ" sz="4000" dirty="0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743B99BE-FF8E-D337-A9B5-A7A7FA07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66" y="1028968"/>
            <a:ext cx="8859745" cy="56759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DE9C7-8FB8-0DC2-D926-DF35F0B082F9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75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558D-30B0-6BAF-E181-866A3E54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IP-</a:t>
            </a:r>
            <a:r>
              <a:rPr lang="ru-RU" sz="4000" dirty="0"/>
              <a:t>фрагментация, </a:t>
            </a:r>
            <a:r>
              <a:rPr lang="ru-RU" sz="4000" dirty="0" err="1"/>
              <a:t>пересборка</a:t>
            </a:r>
            <a:r>
              <a:rPr lang="ru-RU" sz="4000" dirty="0"/>
              <a:t> </a:t>
            </a:r>
            <a:endParaRPr lang="en-KZ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E2F24D-D13E-E5BC-F4FC-89D2D69DD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1404" y="1258328"/>
            <a:ext cx="8969189" cy="5253558"/>
          </a:xfr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34FC5FE-BB00-F217-79BD-4E03C5569244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28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D9E0-3D6D-F5B5-011F-0612BE2D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sz="4400" dirty="0"/>
              <a:t>IP-</a:t>
            </a:r>
            <a:r>
              <a:rPr lang="ru-RU" sz="4400" dirty="0"/>
              <a:t>фрагментация, </a:t>
            </a:r>
            <a:r>
              <a:rPr lang="ru-RU" sz="4400" dirty="0" err="1"/>
              <a:t>пересборка</a:t>
            </a:r>
            <a:r>
              <a:rPr lang="ru-RU" sz="4400" dirty="0"/>
              <a:t> </a:t>
            </a:r>
            <a:endParaRPr lang="en-KZ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B7ABDEF-CF02-DB69-42F1-C70771FBB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6118" y="1343818"/>
            <a:ext cx="9663953" cy="5257520"/>
          </a:xfr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4478B6B-9EB3-8200-4641-468165986EBC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9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90" y="1409001"/>
            <a:ext cx="5557988" cy="4841896"/>
          </a:xfrm>
        </p:spPr>
        <p:txBody>
          <a:bodyPr>
            <a:normAutofit lnSpcReduction="10000"/>
          </a:bodyPr>
          <a:lstStyle/>
          <a:p>
            <a:pPr indent="-293688"/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</a:t>
            </a:r>
            <a:r>
              <a:rPr lang="ru-RU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-адрес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разрядный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идентификатор каждого хоста или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i="1" dirty="0">
                <a:solidFill>
                  <a:srgbClr val="0000A3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интерфейс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маршрутизатора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indent="-293688"/>
            <a:r>
              <a:rPr lang="ru-RU" altLang="en-US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интерфейс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соединение между хостом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маршрутизатором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физическим каналом</a:t>
            </a:r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522288" lvl="1" indent="-298450"/>
            <a:r>
              <a:rPr lang="ru-RU" altLang="en-US" sz="2800" dirty="0">
                <a:ea typeface="ＭＳ Ｐゴシック" panose="020B0600070205080204" pitchFamily="34" charset="-128"/>
              </a:rPr>
              <a:t>как правило, у маршрутизатора несколько </a:t>
            </a:r>
            <a:r>
              <a:rPr lang="ru-RU" altLang="en-US" sz="2800" dirty="0" err="1">
                <a:ea typeface="ＭＳ Ｐゴシック" panose="020B0600070205080204" pitchFamily="34" charset="-128"/>
              </a:rPr>
              <a:t>интерфейсов</a:t>
            </a:r>
            <a:r>
              <a:rPr lang="ru-RU" altLang="en-US" sz="2800" dirty="0">
                <a:ea typeface="ＭＳ Ｐゴシック" panose="020B0600070205080204" pitchFamily="34" charset="-128"/>
              </a:rPr>
              <a:t> </a:t>
            </a:r>
          </a:p>
          <a:p>
            <a:pPr marL="522288" lvl="1" indent="-298450"/>
            <a:r>
              <a:rPr lang="ru-RU" altLang="en-US" sz="2800" dirty="0">
                <a:ea typeface="ＭＳ Ｐゴシック" panose="020B0600070205080204" pitchFamily="34" charset="-128"/>
              </a:rPr>
              <a:t>обычно у хоста один или два </a:t>
            </a:r>
            <a:r>
              <a:rPr lang="ru-RU" altLang="en-US" sz="2800" dirty="0" err="1">
                <a:ea typeface="ＭＳ Ｐゴシック" panose="020B0600070205080204" pitchFamily="34" charset="-128"/>
              </a:rPr>
              <a:t>интерфейса</a:t>
            </a:r>
            <a:r>
              <a:rPr lang="ru-RU" altLang="en-US" sz="2800" dirty="0">
                <a:ea typeface="ＭＳ Ｐゴシック" panose="020B0600070205080204" pitchFamily="34" charset="-128"/>
              </a:rPr>
              <a:t> (например, </a:t>
            </a:r>
            <a:r>
              <a:rPr lang="ru-RU" altLang="en-US" sz="2800" dirty="0" err="1">
                <a:ea typeface="ＭＳ Ｐゴシック" panose="020B0600070205080204" pitchFamily="34" charset="-128"/>
              </a:rPr>
              <a:t>кабельныи</a:t>
            </a:r>
            <a:r>
              <a:rPr lang="ru-RU" altLang="en-US" sz="2800" dirty="0">
                <a:ea typeface="ＭＳ Ｐゴシック" panose="020B0600070205080204" pitchFamily="34" charset="-128"/>
              </a:rPr>
              <a:t>̆ </a:t>
            </a:r>
            <a:r>
              <a:rPr lang="en-US" altLang="en-US" sz="2800" dirty="0">
                <a:ea typeface="ＭＳ Ｐゴシック" panose="020B0600070205080204" pitchFamily="34" charset="-128"/>
              </a:rPr>
              <a:t>Ethernet, </a:t>
            </a:r>
            <a:r>
              <a:rPr lang="ru-RU" altLang="en-US" sz="2800" dirty="0" err="1">
                <a:ea typeface="ＭＳ Ｐゴシック" panose="020B0600070205080204" pitchFamily="34" charset="-128"/>
              </a:rPr>
              <a:t>беспроводнои</a:t>
            </a:r>
            <a:r>
              <a:rPr lang="ru-RU" altLang="en-US" sz="2800" dirty="0">
                <a:ea typeface="ＭＳ Ｐゴシック" panose="020B0600070205080204" pitchFamily="34" charset="-128"/>
              </a:rPr>
              <a:t>̆ 802.11) </a:t>
            </a:r>
          </a:p>
          <a:p>
            <a:pPr marL="298450" indent="0">
              <a:buNone/>
            </a:pPr>
            <a:endParaRPr lang="en-US" altLang="en-US" sz="32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</a:t>
            </a:r>
            <a:r>
              <a:rPr lang="ru-RU" altLang="en-US" dirty="0">
                <a:ea typeface="ＭＳ Ｐゴシック" panose="020B0600070205080204" pitchFamily="34" charset="-128"/>
              </a:rPr>
              <a:t>-адресация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ru-RU" altLang="en-US" dirty="0">
                <a:ea typeface="ＭＳ Ｐゴシック" panose="020B0600070205080204" pitchFamily="34" charset="-128"/>
              </a:rPr>
              <a:t>введение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023E0-376B-B146-94EA-438BC342A185}"/>
              </a:ext>
            </a:extLst>
          </p:cNvPr>
          <p:cNvGrpSpPr/>
          <p:nvPr/>
        </p:nvGrpSpPr>
        <p:grpSpPr>
          <a:xfrm>
            <a:off x="6858453" y="5763539"/>
            <a:ext cx="5043488" cy="947504"/>
            <a:chOff x="6727825" y="5192036"/>
            <a:chExt cx="5043488" cy="822325"/>
          </a:xfrm>
        </p:grpSpPr>
        <p:sp>
          <p:nvSpPr>
            <p:cNvPr id="96" name="Text Box 60">
              <a:extLst>
                <a:ext uri="{FF2B5EF4-FFF2-40B4-BE49-F238E27FC236}">
                  <a16:creationId xmlns:a16="http://schemas.microsoft.com/office/drawing/2014/main" id="{A066F6CC-B2A4-4A44-A6F3-7443C298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825" y="5192036"/>
              <a:ext cx="5043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223.1.1.1 = 11011111 00000001 00000001 00000001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9A73E928-E5EB-C34D-88B7-58A02171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5447623"/>
              <a:ext cx="892175" cy="92075"/>
            </a:xfrm>
            <a:custGeom>
              <a:avLst/>
              <a:gdLst>
                <a:gd name="T0" fmla="*/ 0 w 562"/>
                <a:gd name="T1" fmla="*/ 0 h 58"/>
                <a:gd name="T2" fmla="*/ 0 w 562"/>
                <a:gd name="T3" fmla="*/ 2147483647 h 58"/>
                <a:gd name="T4" fmla="*/ 2147483647 w 562"/>
                <a:gd name="T5" fmla="*/ 2147483647 h 58"/>
                <a:gd name="T6" fmla="*/ 2147483647 w 56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8"/>
                <a:gd name="T14" fmla="*/ 562 w 56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8">
                  <a:moveTo>
                    <a:pt x="0" y="0"/>
                  </a:moveTo>
                  <a:lnTo>
                    <a:pt x="0" y="58"/>
                  </a:lnTo>
                  <a:lnTo>
                    <a:pt x="562" y="58"/>
                  </a:lnTo>
                  <a:lnTo>
                    <a:pt x="562" y="1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6E3CCDCB-8017-6145-9139-4CD2DE6C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466673"/>
              <a:ext cx="892175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4CAD5E46-231E-D24C-B38B-034B68E2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469848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B6CE1C10-59DE-0245-A89C-98BE0ADA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473023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Text Box 65">
              <a:extLst>
                <a:ext uri="{FF2B5EF4-FFF2-40B4-BE49-F238E27FC236}">
                  <a16:creationId xmlns:a16="http://schemas.microsoft.com/office/drawing/2014/main" id="{D8583DB0-93E6-B34D-8D84-B23CC6B14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5668286"/>
              <a:ext cx="522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66">
              <a:extLst>
                <a:ext uri="{FF2B5EF4-FFF2-40B4-BE49-F238E27FC236}">
                  <a16:creationId xmlns:a16="http://schemas.microsoft.com/office/drawing/2014/main" id="{5A50F148-C8B4-0A47-A5A3-A5F1D09A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7175" y="5677811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Text Box 67">
              <a:extLst>
                <a:ext uri="{FF2B5EF4-FFF2-40B4-BE49-F238E27FC236}">
                  <a16:creationId xmlns:a16="http://schemas.microsoft.com/office/drawing/2014/main" id="{801EE6AC-16BB-1F4E-9CEA-3B85212B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4563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Text Box 68">
              <a:extLst>
                <a:ext uri="{FF2B5EF4-FFF2-40B4-BE49-F238E27FC236}">
                  <a16:creationId xmlns:a16="http://schemas.microsoft.com/office/drawing/2014/main" id="{2C7F9B6A-D7EB-C04D-A00B-14BBA0AF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388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706916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34301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3C8E6C-F7C0-D64D-A175-D3A8315B2420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EF0F843-DE7F-364D-8927-8C9FD555A1A1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557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5EAAA2-638C-004F-963C-8953FB51B748}"/>
              </a:ext>
            </a:extLst>
          </p:cNvPr>
          <p:cNvSpPr txBox="1"/>
          <p:nvPr/>
        </p:nvSpPr>
        <p:spPr>
          <a:xfrm>
            <a:off x="6214576" y="5326210"/>
            <a:ext cx="574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</a:rPr>
              <a:t>запись </a:t>
            </a:r>
            <a:r>
              <a:rPr lang="en-US" sz="2000" dirty="0">
                <a:solidFill>
                  <a:prstClr val="black"/>
                </a:solidFill>
              </a:rPr>
              <a:t>IP-</a:t>
            </a:r>
            <a:r>
              <a:rPr lang="ru-RU" sz="2000" dirty="0">
                <a:solidFill>
                  <a:prstClr val="black"/>
                </a:solidFill>
              </a:rPr>
              <a:t>адреса в десятичном формате с точками: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E5C3917-465B-EBAC-0DA5-915F27CA8A49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ru-RU" altLang="en-US" dirty="0">
                <a:ea typeface="ＭＳ Ｐゴシック" panose="020B0600070205080204" pitchFamily="34" charset="-128"/>
              </a:rPr>
              <a:t>Подсети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5504825" cy="2215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ja-JP" sz="3200" i="1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Что такое подсеть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?</a:t>
            </a:r>
          </a:p>
          <a:p>
            <a:pPr marL="582613" lvl="1" indent="-233363"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интерфейсы устройств, которые могут физически соединяться друг с другом </a:t>
            </a:r>
            <a:r>
              <a:rPr lang="ru-RU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без прохождения через промежуточный маршрутизатор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Text Box 56">
            <a:extLst>
              <a:ext uri="{FF2B5EF4-FFF2-40B4-BE49-F238E27FC236}">
                <a16:creationId xmlns:a16="http://schemas.microsoft.com/office/drawing/2014/main" id="{B04BC199-4923-444E-942F-BE2C9E1E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084" y="5139102"/>
            <a:ext cx="3889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Сеть, состоящая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из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3 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подсетей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822ACC87-727D-F940-A3A4-2EF4866EA13E}"/>
              </a:ext>
            </a:extLst>
          </p:cNvPr>
          <p:cNvSpPr txBox="1">
            <a:spLocks noChangeArrowheads="1"/>
          </p:cNvSpPr>
          <p:nvPr/>
        </p:nvSpPr>
        <p:spPr>
          <a:xfrm>
            <a:off x="923879" y="3718261"/>
            <a:ext cx="6050358" cy="266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-адрес</a:t>
            </a:r>
            <a:r>
              <a:rPr kumimoji="0" lang="ru-RU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имеет структуру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582613" lvl="1" indent="-233363"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Часть подсети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устройства в одной подсети имеют общие старшие биты</a:t>
            </a:r>
          </a:p>
          <a:p>
            <a:pPr marL="582613" lvl="1" indent="-233363"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Часть хоста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ru-RU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оставшиеся </a:t>
            </a:r>
            <a:r>
              <a:rPr lang="ru-RU" altLang="en-US" sz="2800" dirty="0">
                <a:ea typeface="ＭＳ Ｐゴシック" panose="020B0600070205080204" pitchFamily="34" charset="-128"/>
              </a:rPr>
              <a:t>младшие биты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319B924-B8B9-1D1B-17F6-367D8C01EBF8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9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ru-RU" altLang="en-US" dirty="0">
                <a:ea typeface="ＭＳ Ｐゴシック" panose="020B0600070205080204" pitchFamily="34" charset="-128"/>
              </a:rPr>
              <a:t>Подсети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750888" y="1504585"/>
            <a:ext cx="5664902" cy="498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  <a:defRPr/>
            </a:pPr>
            <a:r>
              <a:rPr lang="ru-RU" sz="3000" i="1" dirty="0">
                <a:solidFill>
                  <a:srgbClr val="CC0000"/>
                </a:solidFill>
              </a:rPr>
              <a:t>Рецепт определения подсетей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lvl="0">
              <a:buFont typeface="Wingdings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отключать каждый интерфейс от его хоста или маршрутизатора, создавая «острова» изолированных сетей</a:t>
            </a:r>
          </a:p>
          <a:p>
            <a:pPr lvl="0">
              <a:buFont typeface="Wingdings" charset="2"/>
              <a:buChar char="§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Каждая изолированная сеть называется </a:t>
            </a: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подсеть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105E2-3EAE-884F-AE2D-429232EDEC1E}"/>
              </a:ext>
            </a:extLst>
          </p:cNvPr>
          <p:cNvGrpSpPr/>
          <p:nvPr/>
        </p:nvGrpSpPr>
        <p:grpSpPr>
          <a:xfrm>
            <a:off x="7112000" y="1378861"/>
            <a:ext cx="4343400" cy="3560762"/>
            <a:chOff x="7112000" y="1378861"/>
            <a:chExt cx="4343400" cy="3560762"/>
          </a:xfrm>
        </p:grpSpPr>
        <p:grpSp>
          <p:nvGrpSpPr>
            <p:cNvPr id="105" name="Group 73">
              <a:extLst>
                <a:ext uri="{FF2B5EF4-FFF2-40B4-BE49-F238E27FC236}">
                  <a16:creationId xmlns:a16="http://schemas.microsoft.com/office/drawing/2014/main" id="{BEA334FB-481B-E049-A8E8-9D0AC1C04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6763" y="1378861"/>
              <a:ext cx="641350" cy="558800"/>
              <a:chOff x="-44" y="1473"/>
              <a:chExt cx="981" cy="1105"/>
            </a:xfrm>
          </p:grpSpPr>
          <p:pic>
            <p:nvPicPr>
              <p:cNvPr id="106" name="Picture 74" descr="desktop_computer_stylized_medium">
                <a:extLst>
                  <a:ext uri="{FF2B5EF4-FFF2-40B4-BE49-F238E27FC236}">
                    <a16:creationId xmlns:a16="http://schemas.microsoft.com/office/drawing/2014/main" id="{0FB216A8-4F98-AA46-B532-32518B83E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871AC4D7-8642-7D44-9317-417B5F8F85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8" name="Group 80">
              <a:extLst>
                <a:ext uri="{FF2B5EF4-FFF2-40B4-BE49-F238E27FC236}">
                  <a16:creationId xmlns:a16="http://schemas.microsoft.com/office/drawing/2014/main" id="{0EF95EC3-C2D4-9E4C-9521-F92B5B88A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0" y="1977348"/>
              <a:ext cx="641350" cy="558800"/>
              <a:chOff x="-44" y="1473"/>
              <a:chExt cx="981" cy="1105"/>
            </a:xfrm>
          </p:grpSpPr>
          <p:pic>
            <p:nvPicPr>
              <p:cNvPr id="109" name="Picture 81" descr="desktop_computer_stylized_medium">
                <a:extLst>
                  <a:ext uri="{FF2B5EF4-FFF2-40B4-BE49-F238E27FC236}">
                    <a16:creationId xmlns:a16="http://schemas.microsoft.com/office/drawing/2014/main" id="{BE8FC295-C7B7-C84A-9639-AAA684958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31D155CD-E402-954B-8FA1-5955CB0585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" name="Group 83">
              <a:extLst>
                <a:ext uri="{FF2B5EF4-FFF2-40B4-BE49-F238E27FC236}">
                  <a16:creationId xmlns:a16="http://schemas.microsoft.com/office/drawing/2014/main" id="{BF765BCF-419D-4F4C-A66F-45A7F9698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0575" y="2586948"/>
              <a:ext cx="641350" cy="558800"/>
              <a:chOff x="-44" y="1473"/>
              <a:chExt cx="981" cy="1105"/>
            </a:xfrm>
          </p:grpSpPr>
          <p:pic>
            <p:nvPicPr>
              <p:cNvPr id="112" name="Picture 84" descr="desktop_computer_stylized_medium">
                <a:extLst>
                  <a:ext uri="{FF2B5EF4-FFF2-40B4-BE49-F238E27FC236}">
                    <a16:creationId xmlns:a16="http://schemas.microsoft.com/office/drawing/2014/main" id="{84119354-B347-3240-8A47-9B56540D7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8CC47AE7-EF7A-D54F-96D6-26C222D4F8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4" name="Group 87">
              <a:extLst>
                <a:ext uri="{FF2B5EF4-FFF2-40B4-BE49-F238E27FC236}">
                  <a16:creationId xmlns:a16="http://schemas.microsoft.com/office/drawing/2014/main" id="{9C4422EF-C252-1145-92D8-74A11BEA28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799763" y="1536023"/>
              <a:ext cx="641350" cy="558800"/>
              <a:chOff x="-44" y="1473"/>
              <a:chExt cx="981" cy="1105"/>
            </a:xfrm>
          </p:grpSpPr>
          <p:pic>
            <p:nvPicPr>
              <p:cNvPr id="115" name="Picture 88" descr="desktop_computer_stylized_medium">
                <a:extLst>
                  <a:ext uri="{FF2B5EF4-FFF2-40B4-BE49-F238E27FC236}">
                    <a16:creationId xmlns:a16="http://schemas.microsoft.com/office/drawing/2014/main" id="{3A21162C-4ABF-5B4D-B741-3AA5F44AD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Freeform 89">
                <a:extLst>
                  <a:ext uri="{FF2B5EF4-FFF2-40B4-BE49-F238E27FC236}">
                    <a16:creationId xmlns:a16="http://schemas.microsoft.com/office/drawing/2014/main" id="{8790702D-4218-6844-AB6C-19506FCB03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7" name="Group 90">
              <a:extLst>
                <a:ext uri="{FF2B5EF4-FFF2-40B4-BE49-F238E27FC236}">
                  <a16:creationId xmlns:a16="http://schemas.microsoft.com/office/drawing/2014/main" id="{5150C92F-F48E-A84A-9BF4-E37FE680353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14050" y="2815548"/>
              <a:ext cx="641350" cy="558800"/>
              <a:chOff x="-44" y="1473"/>
              <a:chExt cx="981" cy="1105"/>
            </a:xfrm>
          </p:grpSpPr>
          <p:pic>
            <p:nvPicPr>
              <p:cNvPr id="118" name="Picture 91" descr="desktop_computer_stylized_medium">
                <a:extLst>
                  <a:ext uri="{FF2B5EF4-FFF2-40B4-BE49-F238E27FC236}">
                    <a16:creationId xmlns:a16="http://schemas.microsoft.com/office/drawing/2014/main" id="{EFC7BB82-D0BA-FF48-BCED-67929C19E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92">
                <a:extLst>
                  <a:ext uri="{FF2B5EF4-FFF2-40B4-BE49-F238E27FC236}">
                    <a16:creationId xmlns:a16="http://schemas.microsoft.com/office/drawing/2014/main" id="{812216D8-CF55-8E49-93DB-7771EC121C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737C2567-35F0-FD42-AC57-E3D8F89E42E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715500" y="4339548"/>
              <a:ext cx="641350" cy="558800"/>
              <a:chOff x="-44" y="1473"/>
              <a:chExt cx="981" cy="1105"/>
            </a:xfrm>
          </p:grpSpPr>
          <p:pic>
            <p:nvPicPr>
              <p:cNvPr id="121" name="Picture 94" descr="desktop_computer_stylized_medium">
                <a:extLst>
                  <a:ext uri="{FF2B5EF4-FFF2-40B4-BE49-F238E27FC236}">
                    <a16:creationId xmlns:a16="http://schemas.microsoft.com/office/drawing/2014/main" id="{1C8D42B4-68A5-5A41-9961-FA7E0721D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95">
                <a:extLst>
                  <a:ext uri="{FF2B5EF4-FFF2-40B4-BE49-F238E27FC236}">
                    <a16:creationId xmlns:a16="http://schemas.microsoft.com/office/drawing/2014/main" id="{F4363C98-80EE-9645-8C79-355EF0EF3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3" name="Group 96">
              <a:extLst>
                <a:ext uri="{FF2B5EF4-FFF2-40B4-BE49-F238E27FC236}">
                  <a16:creationId xmlns:a16="http://schemas.microsoft.com/office/drawing/2014/main" id="{32AAD107-7119-2240-A3B7-72F4CCB7B2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51863" y="4380823"/>
              <a:ext cx="641350" cy="558800"/>
              <a:chOff x="-44" y="1473"/>
              <a:chExt cx="981" cy="1105"/>
            </a:xfrm>
          </p:grpSpPr>
          <p:pic>
            <p:nvPicPr>
              <p:cNvPr id="124" name="Picture 97" descr="desktop_computer_stylized_medium">
                <a:extLst>
                  <a:ext uri="{FF2B5EF4-FFF2-40B4-BE49-F238E27FC236}">
                    <a16:creationId xmlns:a16="http://schemas.microsoft.com/office/drawing/2014/main" id="{FCC6FBDB-2C4D-F445-9734-8B3341F22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98">
                <a:extLst>
                  <a:ext uri="{FF2B5EF4-FFF2-40B4-BE49-F238E27FC236}">
                    <a16:creationId xmlns:a16="http://schemas.microsoft.com/office/drawing/2014/main" id="{1A19AAE9-A155-8743-989B-46EA585FAA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7621971-34E0-CC48-A19B-037E3093111E}"/>
                </a:ext>
              </a:extLst>
            </p:cNvPr>
            <p:cNvGrpSpPr/>
            <p:nvPr/>
          </p:nvGrpSpPr>
          <p:grpSpPr>
            <a:xfrm>
              <a:off x="9053641" y="2438501"/>
              <a:ext cx="632991" cy="300938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FB98C3C-BD15-1E4E-8161-5771358A56F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CCEC270-4E3D-3340-AFF2-3620AE4874F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728EBC2-F374-244F-8DF6-ECD78FFF853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7FC2F874-C457-C14E-83DC-0F8852485FD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8029F755-13C4-CD49-A357-AE486E655D3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A5A8F28-09DA-664C-9D32-7EA01040A2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2ECA3380-F117-EF47-A645-2BCD02B473A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2" name="Text Box 61">
            <a:extLst>
              <a:ext uri="{FF2B5EF4-FFF2-40B4-BE49-F238E27FC236}">
                <a16:creationId xmlns:a16="http://schemas.microsoft.com/office/drawing/2014/main" id="{7450CD71-0D9C-984C-A299-445FA3B3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848" y="5109543"/>
            <a:ext cx="6200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Маска подсети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/24</a:t>
            </a:r>
          </a:p>
          <a:p>
            <a:pPr lvl="0" algn="ctr">
              <a:defRPr/>
            </a:pPr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(старшие 24 бита: </a:t>
            </a:r>
            <a:r>
              <a:rPr lang="ru-RU" altLang="en-US" dirty="0" err="1">
                <a:solidFill>
                  <a:prstClr val="black"/>
                </a:solidFill>
                <a:latin typeface="Calibri" panose="020F0502020204030204"/>
              </a:rPr>
              <a:t>подсетевая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 часть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</a:rPr>
              <a:t>IP-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адреса)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CE07F-517D-D649-BF67-8C5DA464C516}"/>
              </a:ext>
            </a:extLst>
          </p:cNvPr>
          <p:cNvGrpSpPr/>
          <p:nvPr/>
        </p:nvGrpSpPr>
        <p:grpSpPr>
          <a:xfrm>
            <a:off x="6239437" y="3859589"/>
            <a:ext cx="2574780" cy="707886"/>
            <a:chOff x="6239437" y="3859589"/>
            <a:chExt cx="2574780" cy="707886"/>
          </a:xfrm>
        </p:grpSpPr>
        <p:sp>
          <p:nvSpPr>
            <p:cNvPr id="64" name="Text Box 193">
              <a:extLst>
                <a:ext uri="{FF2B5EF4-FFF2-40B4-BE49-F238E27FC236}">
                  <a16:creationId xmlns:a16="http://schemas.microsoft.com/office/drawing/2014/main" id="{B341E022-809C-9E40-A0E3-3806FF4B1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437" y="3859589"/>
              <a:ext cx="16081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подсеть</a:t>
              </a:r>
              <a:endPara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223.1.3.0/24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EDDBC1-46EB-B24C-ABD2-2797AD0BA288}"/>
                </a:ext>
              </a:extLst>
            </p:cNvPr>
            <p:cNvCxnSpPr/>
            <p:nvPr/>
          </p:nvCxnSpPr>
          <p:spPr>
            <a:xfrm>
              <a:off x="7794885" y="4062334"/>
              <a:ext cx="1019332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FCA67-63DE-A64A-89C3-5E342AE7599A}"/>
              </a:ext>
            </a:extLst>
          </p:cNvPr>
          <p:cNvGrpSpPr/>
          <p:nvPr/>
        </p:nvGrpSpPr>
        <p:grpSpPr>
          <a:xfrm>
            <a:off x="6785666" y="536615"/>
            <a:ext cx="2719014" cy="1547017"/>
            <a:chOff x="6785666" y="536615"/>
            <a:chExt cx="2719014" cy="1547017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380DA30-290E-7D46-8D2C-61FF9FCC9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666" y="536615"/>
              <a:ext cx="27190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подсеть</a:t>
              </a: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223.1.1.0/24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E8DEE4-EB84-5C43-B29D-2451810BCA99}"/>
                </a:ext>
              </a:extLst>
            </p:cNvPr>
            <p:cNvCxnSpPr/>
            <p:nvPr/>
          </p:nvCxnSpPr>
          <p:spPr>
            <a:xfrm>
              <a:off x="8289561" y="944379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DEA9F-4F4C-914B-B7D0-5AA93608D0D4}"/>
              </a:ext>
            </a:extLst>
          </p:cNvPr>
          <p:cNvGrpSpPr/>
          <p:nvPr/>
        </p:nvGrpSpPr>
        <p:grpSpPr>
          <a:xfrm>
            <a:off x="8963260" y="947932"/>
            <a:ext cx="2719334" cy="1527942"/>
            <a:chOff x="8963260" y="947932"/>
            <a:chExt cx="2719334" cy="1527942"/>
          </a:xfrm>
        </p:grpSpPr>
        <p:sp>
          <p:nvSpPr>
            <p:cNvPr id="63" name="Text Box 192">
              <a:extLst>
                <a:ext uri="{FF2B5EF4-FFF2-40B4-BE49-F238E27FC236}">
                  <a16:creationId xmlns:a16="http://schemas.microsoft.com/office/drawing/2014/main" id="{30FD6D85-B71D-B84A-94A4-AB27D89C2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3260" y="947932"/>
              <a:ext cx="2719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подсеть</a:t>
              </a: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223.1.2.0/24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F2C7676-1B9E-6D42-9EC4-80E440D8B177}"/>
                </a:ext>
              </a:extLst>
            </p:cNvPr>
            <p:cNvCxnSpPr/>
            <p:nvPr/>
          </p:nvCxnSpPr>
          <p:spPr>
            <a:xfrm>
              <a:off x="10630525" y="1336621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C35065D-2413-BCC3-4BEB-E1B89F953BA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3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3643859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1015714" y="1485533"/>
            <a:ext cx="2992759" cy="28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 находятся подсети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какие адреса подсети /24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AAAD98F7-32F1-BF4B-98CB-45DEB61CE5A7}"/>
              </a:ext>
            </a:extLst>
          </p:cNvPr>
          <p:cNvSpPr>
            <a:spLocks/>
          </p:cNvSpPr>
          <p:nvPr/>
        </p:nvSpPr>
        <p:spPr bwMode="auto">
          <a:xfrm>
            <a:off x="7898119" y="2985309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6488F527-6BB3-D24E-8C51-EEDC124AD307}"/>
              </a:ext>
            </a:extLst>
          </p:cNvPr>
          <p:cNvSpPr>
            <a:spLocks/>
          </p:cNvSpPr>
          <p:nvPr/>
        </p:nvSpPr>
        <p:spPr bwMode="auto">
          <a:xfrm>
            <a:off x="6699842" y="4496609"/>
            <a:ext cx="2098623" cy="361221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4">
            <a:extLst>
              <a:ext uri="{FF2B5EF4-FFF2-40B4-BE49-F238E27FC236}">
                <a16:creationId xmlns:a16="http://schemas.microsoft.com/office/drawing/2014/main" id="{BB5B858F-E6BD-CD40-8B14-32C4CBF3D8BB}"/>
              </a:ext>
            </a:extLst>
          </p:cNvPr>
          <p:cNvSpPr>
            <a:spLocks/>
          </p:cNvSpPr>
          <p:nvPr/>
        </p:nvSpPr>
        <p:spPr bwMode="auto">
          <a:xfrm>
            <a:off x="6345544" y="2909109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5589C7B-69B2-8940-9517-2C5A1E5A6E79}"/>
              </a:ext>
            </a:extLst>
          </p:cNvPr>
          <p:cNvSpPr>
            <a:spLocks/>
          </p:cNvSpPr>
          <p:nvPr/>
        </p:nvSpPr>
        <p:spPr bwMode="auto">
          <a:xfrm rot="5265760">
            <a:off x="7334817" y="866004"/>
            <a:ext cx="1078238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Line 14">
            <a:extLst>
              <a:ext uri="{FF2B5EF4-FFF2-40B4-BE49-F238E27FC236}">
                <a16:creationId xmlns:a16="http://schemas.microsoft.com/office/drawing/2014/main" id="{A27AACF9-29AB-1F42-A979-89DBCB8DC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357" y="1956609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86ABE5DC-F743-3B4F-90D0-2B2BE524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56" y="14038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8DA80CA3-4BFA-544E-B250-26C540FF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572" y="2218547"/>
            <a:ext cx="309562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17">
            <a:extLst>
              <a:ext uri="{FF2B5EF4-FFF2-40B4-BE49-F238E27FC236}">
                <a16:creationId xmlns:a16="http://schemas.microsoft.com/office/drawing/2014/main" id="{BE68A712-57FB-6F4C-A3FB-152525A0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846" y="212767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 Box 18">
            <a:extLst>
              <a:ext uri="{FF2B5EF4-FFF2-40B4-BE49-F238E27FC236}">
                <a16:creationId xmlns:a16="http://schemas.microsoft.com/office/drawing/2014/main" id="{9676552A-43A0-714A-AEA1-0C4E2D4C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925" y="151445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" name="Freeform 19">
            <a:extLst>
              <a:ext uri="{FF2B5EF4-FFF2-40B4-BE49-F238E27FC236}">
                <a16:creationId xmlns:a16="http://schemas.microsoft.com/office/drawing/2014/main" id="{CCFF2B55-E38D-3247-9770-7C4658805194}"/>
              </a:ext>
            </a:extLst>
          </p:cNvPr>
          <p:cNvSpPr>
            <a:spLocks/>
          </p:cNvSpPr>
          <p:nvPr/>
        </p:nvSpPr>
        <p:spPr bwMode="auto">
          <a:xfrm>
            <a:off x="5405744" y="4847609"/>
            <a:ext cx="1539875" cy="1070265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34">
            <a:extLst>
              <a:ext uri="{FF2B5EF4-FFF2-40B4-BE49-F238E27FC236}">
                <a16:creationId xmlns:a16="http://schemas.microsoft.com/office/drawing/2014/main" id="{5BEBE0C0-602D-CA47-91CB-81EACE74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394" y="4833159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 Box 40">
            <a:extLst>
              <a:ext uri="{FF2B5EF4-FFF2-40B4-BE49-F238E27FC236}">
                <a16:creationId xmlns:a16="http://schemas.microsoft.com/office/drawing/2014/main" id="{EFBEBACC-6C23-394B-9616-85081FAC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33" y="5561966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42">
            <a:extLst>
              <a:ext uri="{FF2B5EF4-FFF2-40B4-BE49-F238E27FC236}">
                <a16:creationId xmlns:a16="http://schemas.microsoft.com/office/drawing/2014/main" id="{4463C3B6-3442-A848-96F8-45BDEAD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14" y="495857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Text Box 43">
            <a:extLst>
              <a:ext uri="{FF2B5EF4-FFF2-40B4-BE49-F238E27FC236}">
                <a16:creationId xmlns:a16="http://schemas.microsoft.com/office/drawing/2014/main" id="{0DD50976-05F4-7849-BC93-4C4F6CC5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77" y="48759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Freeform 45">
            <a:extLst>
              <a:ext uri="{FF2B5EF4-FFF2-40B4-BE49-F238E27FC236}">
                <a16:creationId xmlns:a16="http://schemas.microsoft.com/office/drawing/2014/main" id="{2242FC36-42F5-C242-B9D7-9C37B5FAD3AB}"/>
              </a:ext>
            </a:extLst>
          </p:cNvPr>
          <p:cNvSpPr>
            <a:spLocks/>
          </p:cNvSpPr>
          <p:nvPr/>
        </p:nvSpPr>
        <p:spPr bwMode="auto">
          <a:xfrm>
            <a:off x="8423582" y="4858944"/>
            <a:ext cx="1539875" cy="112977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6B24106E-72F9-F24A-B2D8-8555ACB90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0344" y="4852209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 Box 66">
            <a:extLst>
              <a:ext uri="{FF2B5EF4-FFF2-40B4-BE49-F238E27FC236}">
                <a16:creationId xmlns:a16="http://schemas.microsoft.com/office/drawing/2014/main" id="{23AF778F-58D8-8A4E-9DBF-1A23C345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446" y="575766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Text Box 67">
            <a:extLst>
              <a:ext uri="{FF2B5EF4-FFF2-40B4-BE49-F238E27FC236}">
                <a16:creationId xmlns:a16="http://schemas.microsoft.com/office/drawing/2014/main" id="{C3593735-4F8F-8145-8D53-54EE001C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662" y="56593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68">
            <a:extLst>
              <a:ext uri="{FF2B5EF4-FFF2-40B4-BE49-F238E27FC236}">
                <a16:creationId xmlns:a16="http://schemas.microsoft.com/office/drawing/2014/main" id="{307F4518-61FD-6F49-B353-C7206508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607" y="495222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Text Box 69">
            <a:extLst>
              <a:ext uri="{FF2B5EF4-FFF2-40B4-BE49-F238E27FC236}">
                <a16:creationId xmlns:a16="http://schemas.microsoft.com/office/drawing/2014/main" id="{886AD721-E620-3744-9A4F-14D91106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888" y="4864398"/>
            <a:ext cx="1067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Text Box 86">
            <a:extLst>
              <a:ext uri="{FF2B5EF4-FFF2-40B4-BE49-F238E27FC236}">
                <a16:creationId xmlns:a16="http://schemas.microsoft.com/office/drawing/2014/main" id="{3F0DAD26-C5A6-A649-906B-10FDCAFA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32" y="55823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223.1.1.2</a:t>
            </a:r>
          </a:p>
        </p:txBody>
      </p:sp>
      <p:sp>
        <p:nvSpPr>
          <p:cNvPr id="143" name="Line 87">
            <a:extLst>
              <a:ext uri="{FF2B5EF4-FFF2-40B4-BE49-F238E27FC236}">
                <a16:creationId xmlns:a16="http://schemas.microsoft.com/office/drawing/2014/main" id="{F47550F3-7907-044F-86DE-F56147AC6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119" y="2928159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Line 88">
            <a:extLst>
              <a:ext uri="{FF2B5EF4-FFF2-40B4-BE49-F238E27FC236}">
                <a16:creationId xmlns:a16="http://schemas.microsoft.com/office/drawing/2014/main" id="{EE6A5D44-6552-2043-ACBE-313489114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8594" y="2909109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Line 89">
            <a:extLst>
              <a:ext uri="{FF2B5EF4-FFF2-40B4-BE49-F238E27FC236}">
                <a16:creationId xmlns:a16="http://schemas.microsoft.com/office/drawing/2014/main" id="{CBC592C5-3F61-4843-8C7F-5AE59C480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4619" y="4671234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Box 90">
            <a:extLst>
              <a:ext uri="{FF2B5EF4-FFF2-40B4-BE49-F238E27FC236}">
                <a16:creationId xmlns:a16="http://schemas.microsoft.com/office/drawing/2014/main" id="{CFD1C51D-A458-6443-B0F5-946E54EC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969" y="28217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Text Box 91">
            <a:extLst>
              <a:ext uri="{FF2B5EF4-FFF2-40B4-BE49-F238E27FC236}">
                <a16:creationId xmlns:a16="http://schemas.microsoft.com/office/drawing/2014/main" id="{F8EF7741-B8E7-0B4C-A5A4-FDEF5DDB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94" y="41076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Text Box 92">
            <a:extLst>
              <a:ext uri="{FF2B5EF4-FFF2-40B4-BE49-F238E27FC236}">
                <a16:creationId xmlns:a16="http://schemas.microsoft.com/office/drawing/2014/main" id="{F359ED7A-71A8-044C-9CEA-745EBF3D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044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93">
            <a:extLst>
              <a:ext uri="{FF2B5EF4-FFF2-40B4-BE49-F238E27FC236}">
                <a16:creationId xmlns:a16="http://schemas.microsoft.com/office/drawing/2014/main" id="{DF8BBCE7-EB2F-F445-91D0-25BC1FE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269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94">
            <a:extLst>
              <a:ext uri="{FF2B5EF4-FFF2-40B4-BE49-F238E27FC236}">
                <a16:creationId xmlns:a16="http://schemas.microsoft.com/office/drawing/2014/main" id="{BB95AD39-A2CC-3846-8811-C2F30E96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44" y="40695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95">
            <a:extLst>
              <a:ext uri="{FF2B5EF4-FFF2-40B4-BE49-F238E27FC236}">
                <a16:creationId xmlns:a16="http://schemas.microsoft.com/office/drawing/2014/main" id="{B3DB2C6D-56D0-A34E-9FEE-77AC692B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19" y="283132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2A0FD3-CBB5-2343-99A4-E0BB72F75639}"/>
              </a:ext>
            </a:extLst>
          </p:cNvPr>
          <p:cNvCxnSpPr>
            <a:cxnSpLocks/>
          </p:cNvCxnSpPr>
          <p:nvPr/>
        </p:nvCxnSpPr>
        <p:spPr>
          <a:xfrm>
            <a:off x="7907727" y="1333593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AEE092-30DA-494C-AE90-7728B58690D0}"/>
              </a:ext>
            </a:extLst>
          </p:cNvPr>
          <p:cNvCxnSpPr>
            <a:cxnSpLocks/>
          </p:cNvCxnSpPr>
          <p:nvPr/>
        </p:nvCxnSpPr>
        <p:spPr>
          <a:xfrm>
            <a:off x="7077714" y="1391530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086C16F-8606-3B4A-BB18-E0F253FB3149}"/>
              </a:ext>
            </a:extLst>
          </p:cNvPr>
          <p:cNvCxnSpPr>
            <a:cxnSpLocks/>
          </p:cNvCxnSpPr>
          <p:nvPr/>
        </p:nvCxnSpPr>
        <p:spPr>
          <a:xfrm>
            <a:off x="8747817" y="13499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106E0D-D297-8345-A153-BA8DF38B54B6}"/>
              </a:ext>
            </a:extLst>
          </p:cNvPr>
          <p:cNvCxnSpPr>
            <a:cxnSpLocks/>
          </p:cNvCxnSpPr>
          <p:nvPr/>
        </p:nvCxnSpPr>
        <p:spPr>
          <a:xfrm>
            <a:off x="9721099" y="58457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BA2B390-640A-BF4F-B0C4-F7EEFDFF4607}"/>
              </a:ext>
            </a:extLst>
          </p:cNvPr>
          <p:cNvCxnSpPr>
            <a:cxnSpLocks/>
          </p:cNvCxnSpPr>
          <p:nvPr/>
        </p:nvCxnSpPr>
        <p:spPr>
          <a:xfrm>
            <a:off x="8855191" y="58319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2E8D2E3-F3B0-7C43-AED8-9F54D363C86C}"/>
              </a:ext>
            </a:extLst>
          </p:cNvPr>
          <p:cNvCxnSpPr>
            <a:cxnSpLocks/>
          </p:cNvCxnSpPr>
          <p:nvPr/>
        </p:nvCxnSpPr>
        <p:spPr>
          <a:xfrm>
            <a:off x="6527626" y="57176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91D6F8F-07FB-A848-ACDB-E5F5A82CB4D5}"/>
              </a:ext>
            </a:extLst>
          </p:cNvPr>
          <p:cNvCxnSpPr>
            <a:cxnSpLocks/>
          </p:cNvCxnSpPr>
          <p:nvPr/>
        </p:nvCxnSpPr>
        <p:spPr>
          <a:xfrm>
            <a:off x="5734453" y="57557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022FF-D8F0-934B-89EC-002E67A42DFB}"/>
              </a:ext>
            </a:extLst>
          </p:cNvPr>
          <p:cNvGrpSpPr/>
          <p:nvPr/>
        </p:nvGrpSpPr>
        <p:grpSpPr>
          <a:xfrm>
            <a:off x="5269942" y="831439"/>
            <a:ext cx="4571749" cy="5747039"/>
            <a:chOff x="3921589" y="800442"/>
            <a:chExt cx="4571749" cy="5747039"/>
          </a:xfrm>
        </p:grpSpPr>
        <p:grpSp>
          <p:nvGrpSpPr>
            <p:cNvPr id="193" name="Group 127">
              <a:extLst>
                <a:ext uri="{FF2B5EF4-FFF2-40B4-BE49-F238E27FC236}">
                  <a16:creationId xmlns:a16="http://schemas.microsoft.com/office/drawing/2014/main" id="{3F21DB98-90D0-2949-9B59-D897E6BF5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2267" y="813299"/>
              <a:ext cx="641350" cy="558800"/>
              <a:chOff x="-44" y="1473"/>
              <a:chExt cx="981" cy="1105"/>
            </a:xfrm>
          </p:grpSpPr>
          <p:pic>
            <p:nvPicPr>
              <p:cNvPr id="194" name="Picture 128" descr="desktop_computer_stylized_medium">
                <a:extLst>
                  <a:ext uri="{FF2B5EF4-FFF2-40B4-BE49-F238E27FC236}">
                    <a16:creationId xmlns:a16="http://schemas.microsoft.com/office/drawing/2014/main" id="{5FC686D7-8C0E-E148-B8A9-29C753654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29">
                <a:extLst>
                  <a:ext uri="{FF2B5EF4-FFF2-40B4-BE49-F238E27FC236}">
                    <a16:creationId xmlns:a16="http://schemas.microsoft.com/office/drawing/2014/main" id="{8C375592-43C5-A94A-A657-F109708E2B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30">
              <a:extLst>
                <a:ext uri="{FF2B5EF4-FFF2-40B4-BE49-F238E27FC236}">
                  <a16:creationId xmlns:a16="http://schemas.microsoft.com/office/drawing/2014/main" id="{8531BDB7-6357-AB47-9D9A-95D2848E8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214" y="845876"/>
              <a:ext cx="641350" cy="558800"/>
              <a:chOff x="-44" y="1473"/>
              <a:chExt cx="981" cy="1105"/>
            </a:xfrm>
          </p:grpSpPr>
          <p:pic>
            <p:nvPicPr>
              <p:cNvPr id="197" name="Picture 131" descr="desktop_computer_stylized_medium">
                <a:extLst>
                  <a:ext uri="{FF2B5EF4-FFF2-40B4-BE49-F238E27FC236}">
                    <a16:creationId xmlns:a16="http://schemas.microsoft.com/office/drawing/2014/main" id="{9B95FBC6-FBA8-4B49-811F-87393B875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Freeform 132">
                <a:extLst>
                  <a:ext uri="{FF2B5EF4-FFF2-40B4-BE49-F238E27FC236}">
                    <a16:creationId xmlns:a16="http://schemas.microsoft.com/office/drawing/2014/main" id="{76B731D4-AA0B-D349-9CC0-BDB7D625F4C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33">
              <a:extLst>
                <a:ext uri="{FF2B5EF4-FFF2-40B4-BE49-F238E27FC236}">
                  <a16:creationId xmlns:a16="http://schemas.microsoft.com/office/drawing/2014/main" id="{F1B2FB1F-1C2C-044F-AA04-C080F7D6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5064" y="800442"/>
              <a:ext cx="641350" cy="558800"/>
              <a:chOff x="-44" y="1473"/>
              <a:chExt cx="981" cy="1105"/>
            </a:xfrm>
          </p:grpSpPr>
          <p:pic>
            <p:nvPicPr>
              <p:cNvPr id="200" name="Picture 134" descr="desktop_computer_stylized_medium">
                <a:extLst>
                  <a:ext uri="{FF2B5EF4-FFF2-40B4-BE49-F238E27FC236}">
                    <a16:creationId xmlns:a16="http://schemas.microsoft.com/office/drawing/2014/main" id="{02F3D829-91D0-0E4F-B7E3-C0BC51D9C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Freeform 135">
                <a:extLst>
                  <a:ext uri="{FF2B5EF4-FFF2-40B4-BE49-F238E27FC236}">
                    <a16:creationId xmlns:a16="http://schemas.microsoft.com/office/drawing/2014/main" id="{6B0B3BAE-D159-F84A-8165-7BFC85DC5F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EF1E37-3B49-0D40-87DC-F9FA89AFA2EF}"/>
                </a:ext>
              </a:extLst>
            </p:cNvPr>
            <p:cNvGrpSpPr/>
            <p:nvPr/>
          </p:nvGrpSpPr>
          <p:grpSpPr>
            <a:xfrm>
              <a:off x="5951096" y="2488367"/>
              <a:ext cx="764498" cy="449705"/>
              <a:chOff x="7493876" y="2774731"/>
              <a:chExt cx="1481958" cy="894622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0376F28-4749-CC48-A0CB-8B2AD03492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256D0A85-CDF4-AC42-AF4B-37B50E409C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683CD1C1-F412-7448-A299-0E99E8221D1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80DC24D7-3D47-1D41-B777-C81C9EB9FCE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43B84E6-BB86-984B-B3B6-D9EB953A85B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9C11C97D-F662-DC4F-BD97-5429CFC9C8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0311A4A8-E188-654A-8B89-EAB3405BA60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1584F37-BE6C-EA4B-971E-1912AA12BB25}"/>
                </a:ext>
              </a:extLst>
            </p:cNvPr>
            <p:cNvGrpSpPr/>
            <p:nvPr/>
          </p:nvGrpSpPr>
          <p:grpSpPr>
            <a:xfrm>
              <a:off x="7452610" y="4364636"/>
              <a:ext cx="764498" cy="449705"/>
              <a:chOff x="7493876" y="2774731"/>
              <a:chExt cx="1481958" cy="894622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31012971-DEA3-6845-AC13-A255CEA0240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2543A2D-22B6-0649-AEEC-F06F4021DD3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7BEFF53D-0E6A-8646-ACAC-71283F133B8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04DABA4E-DEC2-D946-A0D0-F5C45FA6DC9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7344229-14F7-4C43-8414-5F5AF377468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7FA5A08-7A6B-CF46-930C-602D8BDBC5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E499445B-0DB0-3142-B183-CA66C970877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91C53FA-ABA6-6D43-BB65-60DBBCFEC5C7}"/>
                </a:ext>
              </a:extLst>
            </p:cNvPr>
            <p:cNvGrpSpPr/>
            <p:nvPr/>
          </p:nvGrpSpPr>
          <p:grpSpPr>
            <a:xfrm>
              <a:off x="4517036" y="4382125"/>
              <a:ext cx="764498" cy="449705"/>
              <a:chOff x="7493876" y="2774731"/>
              <a:chExt cx="1481958" cy="894622"/>
            </a:xfrm>
          </p:grpSpPr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3294910F-4CB9-CF45-8646-26DE97A22ED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1316DC44-6A92-9B4B-9028-475050085E4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4E7CEA9-1D4F-E545-90CA-F59A8B9669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2B22DAA2-94E0-8D40-9ACC-D24ABE49BB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5BC674BD-4F28-8848-B1EE-7DEA5110F9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4EE57CB-32BD-2B45-8492-05F066B59A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0F9C46B-BB97-4648-AFE1-934417BB3F9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136">
              <a:extLst>
                <a:ext uri="{FF2B5EF4-FFF2-40B4-BE49-F238E27FC236}">
                  <a16:creationId xmlns:a16="http://schemas.microsoft.com/office/drawing/2014/main" id="{A46FE443-1481-3F46-AEC2-DE1A89401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1988" y="5988681"/>
              <a:ext cx="641350" cy="558800"/>
              <a:chOff x="-44" y="1473"/>
              <a:chExt cx="981" cy="1105"/>
            </a:xfrm>
          </p:grpSpPr>
          <p:pic>
            <p:nvPicPr>
              <p:cNvPr id="203" name="Picture 137" descr="desktop_computer_stylized_medium">
                <a:extLst>
                  <a:ext uri="{FF2B5EF4-FFF2-40B4-BE49-F238E27FC236}">
                    <a16:creationId xmlns:a16="http://schemas.microsoft.com/office/drawing/2014/main" id="{552CE2C0-13B7-9545-9F73-E88A13A25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" name="Freeform 138">
                <a:extLst>
                  <a:ext uri="{FF2B5EF4-FFF2-40B4-BE49-F238E27FC236}">
                    <a16:creationId xmlns:a16="http://schemas.microsoft.com/office/drawing/2014/main" id="{EBDCE7D2-BE4A-B14C-92D1-68B5D3FE39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139">
              <a:extLst>
                <a:ext uri="{FF2B5EF4-FFF2-40B4-BE49-F238E27FC236}">
                  <a16:creationId xmlns:a16="http://schemas.microsoft.com/office/drawing/2014/main" id="{AAAA10F5-D477-E34B-B7B6-A84654286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190" y="5955947"/>
              <a:ext cx="641350" cy="558800"/>
              <a:chOff x="-44" y="1473"/>
              <a:chExt cx="981" cy="1105"/>
            </a:xfrm>
          </p:grpSpPr>
          <p:pic>
            <p:nvPicPr>
              <p:cNvPr id="206" name="Picture 140" descr="desktop_computer_stylized_medium">
                <a:extLst>
                  <a:ext uri="{FF2B5EF4-FFF2-40B4-BE49-F238E27FC236}">
                    <a16:creationId xmlns:a16="http://schemas.microsoft.com/office/drawing/2014/main" id="{ADD02C07-8622-9147-8C7E-716D0CC05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Freeform 141">
                <a:extLst>
                  <a:ext uri="{FF2B5EF4-FFF2-40B4-BE49-F238E27FC236}">
                    <a16:creationId xmlns:a16="http://schemas.microsoft.com/office/drawing/2014/main" id="{0A2F9078-621E-234E-A8BD-CBD1C8FFD9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0790C796-AECD-6C43-9AC1-A6A3207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589" y="5865644"/>
              <a:ext cx="641350" cy="558800"/>
              <a:chOff x="-44" y="1473"/>
              <a:chExt cx="981" cy="1105"/>
            </a:xfrm>
          </p:grpSpPr>
          <p:pic>
            <p:nvPicPr>
              <p:cNvPr id="209" name="Picture 143" descr="desktop_computer_stylized_medium">
                <a:extLst>
                  <a:ext uri="{FF2B5EF4-FFF2-40B4-BE49-F238E27FC236}">
                    <a16:creationId xmlns:a16="http://schemas.microsoft.com/office/drawing/2014/main" id="{EC7F2E78-D630-0742-B3E6-A2B2A451C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Freeform 144">
                <a:extLst>
                  <a:ext uri="{FF2B5EF4-FFF2-40B4-BE49-F238E27FC236}">
                    <a16:creationId xmlns:a16="http://schemas.microsoft.com/office/drawing/2014/main" id="{137BFC0D-B6D7-614D-8B13-BEC91ACB8C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45">
              <a:extLst>
                <a:ext uri="{FF2B5EF4-FFF2-40B4-BE49-F238E27FC236}">
                  <a16:creationId xmlns:a16="http://schemas.microsoft.com/office/drawing/2014/main" id="{B7E1F2F7-7CD4-4E49-A5F4-F3F7ABB05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3534" y="5813400"/>
              <a:ext cx="641350" cy="558800"/>
              <a:chOff x="-44" y="1473"/>
              <a:chExt cx="981" cy="1105"/>
            </a:xfrm>
          </p:grpSpPr>
          <p:pic>
            <p:nvPicPr>
              <p:cNvPr id="212" name="Picture 146" descr="desktop_computer_stylized_medium">
                <a:extLst>
                  <a:ext uri="{FF2B5EF4-FFF2-40B4-BE49-F238E27FC236}">
                    <a16:creationId xmlns:a16="http://schemas.microsoft.com/office/drawing/2014/main" id="{33328068-9D28-A94E-854E-AA55BDA92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Freeform 147">
                <a:extLst>
                  <a:ext uri="{FF2B5EF4-FFF2-40B4-BE49-F238E27FC236}">
                    <a16:creationId xmlns:a16="http://schemas.microsoft.com/office/drawing/2014/main" id="{E60C7BD3-8A82-504B-B81D-2FDDD4220B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4" name="Text Box 41">
            <a:extLst>
              <a:ext uri="{FF2B5EF4-FFF2-40B4-BE49-F238E27FC236}">
                <a16:creationId xmlns:a16="http://schemas.microsoft.com/office/drawing/2014/main" id="{5DBB1AC4-8014-5E49-A935-8490AAA2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24" y="5542214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D420B-2797-1F49-A046-DBAA7356C19E}"/>
              </a:ext>
            </a:extLst>
          </p:cNvPr>
          <p:cNvGrpSpPr/>
          <p:nvPr/>
        </p:nvGrpSpPr>
        <p:grpSpPr>
          <a:xfrm>
            <a:off x="2970204" y="933306"/>
            <a:ext cx="9056493" cy="4702911"/>
            <a:chOff x="2970204" y="933306"/>
            <a:chExt cx="9056493" cy="470291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80E4E41-341B-D44C-A65D-69A7E0B7DF8F}"/>
                </a:ext>
              </a:extLst>
            </p:cNvPr>
            <p:cNvGrpSpPr/>
            <p:nvPr/>
          </p:nvGrpSpPr>
          <p:grpSpPr>
            <a:xfrm>
              <a:off x="8152109" y="933306"/>
              <a:ext cx="3244327" cy="864497"/>
              <a:chOff x="6090834" y="607842"/>
              <a:chExt cx="3244327" cy="864497"/>
            </a:xfrm>
          </p:grpSpPr>
          <p:sp>
            <p:nvSpPr>
              <p:cNvPr id="91" name="Text Box 191">
                <a:extLst>
                  <a:ext uri="{FF2B5EF4-FFF2-40B4-BE49-F238E27FC236}">
                    <a16:creationId xmlns:a16="http://schemas.microsoft.com/office/drawing/2014/main" id="{D376C8BF-4E91-414E-99B4-9EDBBFFB0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5489" y="60784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223.1.1/24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7F1EA1B-3CBF-2647-8FEC-4A2697C6D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4" y="866887"/>
                <a:ext cx="1222333" cy="6054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318547F-F742-104D-9A1E-83C75E127CFF}"/>
                </a:ext>
              </a:extLst>
            </p:cNvPr>
            <p:cNvGrpSpPr/>
            <p:nvPr/>
          </p:nvGrpSpPr>
          <p:grpSpPr>
            <a:xfrm>
              <a:off x="8567981" y="2945502"/>
              <a:ext cx="2717381" cy="632023"/>
              <a:chOff x="6090835" y="840316"/>
              <a:chExt cx="2717381" cy="632023"/>
            </a:xfrm>
          </p:grpSpPr>
          <p:sp>
            <p:nvSpPr>
              <p:cNvPr id="96" name="Text Box 191">
                <a:extLst>
                  <a:ext uri="{FF2B5EF4-FFF2-40B4-BE49-F238E27FC236}">
                    <a16:creationId xmlns:a16="http://schemas.microsoft.com/office/drawing/2014/main" id="{BE0B33C0-E823-DF4A-9CD8-63EAD005B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8544" y="840316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223.1.7/24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2A0B626-F390-4D4A-AF51-431DE1456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8F4AFDD-E3C5-ED41-B6AB-FAA4C0538DA6}"/>
                </a:ext>
              </a:extLst>
            </p:cNvPr>
            <p:cNvGrpSpPr/>
            <p:nvPr/>
          </p:nvGrpSpPr>
          <p:grpSpPr>
            <a:xfrm>
              <a:off x="9262822" y="5019691"/>
              <a:ext cx="2763875" cy="616526"/>
              <a:chOff x="6090835" y="855813"/>
              <a:chExt cx="2763875" cy="616526"/>
            </a:xfrm>
          </p:grpSpPr>
          <p:sp>
            <p:nvSpPr>
              <p:cNvPr id="106" name="Text Box 191">
                <a:extLst>
                  <a:ext uri="{FF2B5EF4-FFF2-40B4-BE49-F238E27FC236}">
                    <a16:creationId xmlns:a16="http://schemas.microsoft.com/office/drawing/2014/main" id="{01FD5240-2EA2-0547-9E5A-DDECB3B6E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5038" y="855813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223.1.3/24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21AC0BF-50DA-6045-8CEE-DC950BF4C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88727E-DE4C-2149-A9CB-D0081F154D0D}"/>
                </a:ext>
              </a:extLst>
            </p:cNvPr>
            <p:cNvGrpSpPr/>
            <p:nvPr/>
          </p:nvGrpSpPr>
          <p:grpSpPr>
            <a:xfrm>
              <a:off x="2970204" y="4924121"/>
              <a:ext cx="2681511" cy="616523"/>
              <a:chOff x="2350272" y="4955118"/>
              <a:chExt cx="2681511" cy="616523"/>
            </a:xfrm>
          </p:grpSpPr>
          <p:sp>
            <p:nvSpPr>
              <p:cNvPr id="109" name="Text Box 191">
                <a:extLst>
                  <a:ext uri="{FF2B5EF4-FFF2-40B4-BE49-F238E27FC236}">
                    <a16:creationId xmlns:a16="http://schemas.microsoft.com/office/drawing/2014/main" id="{A4D454C9-2377-2144-9568-DFFF47AB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0272" y="4955118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223.1.2/24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83AE024-1D73-064A-BCF8-30317353E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778" y="5202265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E4C11D-BAC1-9542-9E0F-838420ECC0F9}"/>
                </a:ext>
              </a:extLst>
            </p:cNvPr>
            <p:cNvGrpSpPr/>
            <p:nvPr/>
          </p:nvGrpSpPr>
          <p:grpSpPr>
            <a:xfrm>
              <a:off x="4362467" y="3185728"/>
              <a:ext cx="2495532" cy="492537"/>
              <a:chOff x="2536251" y="5079104"/>
              <a:chExt cx="2495532" cy="492537"/>
            </a:xfrm>
          </p:grpSpPr>
          <p:sp>
            <p:nvSpPr>
              <p:cNvPr id="112" name="Text Box 191">
                <a:extLst>
                  <a:ext uri="{FF2B5EF4-FFF2-40B4-BE49-F238E27FC236}">
                    <a16:creationId xmlns:a16="http://schemas.microsoft.com/office/drawing/2014/main" id="{C1545E2A-91DA-6941-824C-18B5505C1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251" y="5079104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223.1.9/24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DF0C53D-5034-4441-862A-8627EC886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085" y="5349499"/>
                <a:ext cx="472698" cy="22214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B2CAF3-1397-8349-831B-5AFEFB9A7D54}"/>
                </a:ext>
              </a:extLst>
            </p:cNvPr>
            <p:cNvGrpSpPr/>
            <p:nvPr/>
          </p:nvGrpSpPr>
          <p:grpSpPr>
            <a:xfrm>
              <a:off x="6605504" y="4602997"/>
              <a:ext cx="2079672" cy="648084"/>
              <a:chOff x="1320582" y="5594888"/>
              <a:chExt cx="2079672" cy="648084"/>
            </a:xfrm>
          </p:grpSpPr>
          <p:sp>
            <p:nvSpPr>
              <p:cNvPr id="115" name="Text Box 191">
                <a:extLst>
                  <a:ext uri="{FF2B5EF4-FFF2-40B4-BE49-F238E27FC236}">
                    <a16:creationId xmlns:a16="http://schemas.microsoft.com/office/drawing/2014/main" id="{2DC2D22A-1CD2-634F-8976-C28F4B96C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0582" y="584286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223.1.8/24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911C1C-F5CA-8741-A35F-BE8EE6DB2AE9}"/>
                  </a:ext>
                </a:extLst>
              </p:cNvPr>
              <p:cNvCxnSpPr/>
              <p:nvPr/>
            </p:nvCxnSpPr>
            <p:spPr>
              <a:xfrm flipV="1">
                <a:off x="2355742" y="5594888"/>
                <a:ext cx="0" cy="3409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E2ECF5-A6E1-E231-8510-804A1B82B3FC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IP</a:t>
            </a:r>
            <a:r>
              <a:rPr lang="ru-RU" dirty="0"/>
              <a:t>-адресация</a:t>
            </a:r>
            <a:r>
              <a:rPr lang="en-US" dirty="0"/>
              <a:t>: CIDR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11096157" cy="2078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CIDR: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lassless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Бесклассовая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междоменная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маршрутизация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подсетевая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часть адреса произвольной длины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Формат адреса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a.b.c.d/x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#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разрядов в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подсетевой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части адреса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FDBCB-D833-424E-B896-ECF456E857A6}"/>
              </a:ext>
            </a:extLst>
          </p:cNvPr>
          <p:cNvGrpSpPr/>
          <p:nvPr/>
        </p:nvGrpSpPr>
        <p:grpSpPr>
          <a:xfrm>
            <a:off x="3242716" y="3573994"/>
            <a:ext cx="6137433" cy="1913290"/>
            <a:chOff x="3242716" y="3573994"/>
            <a:chExt cx="6137433" cy="1913290"/>
          </a:xfrm>
        </p:grpSpPr>
        <p:sp>
          <p:nvSpPr>
            <p:cNvPr id="71" name="Text Box 5">
              <a:extLst>
                <a:ext uri="{FF2B5EF4-FFF2-40B4-BE49-F238E27FC236}">
                  <a16:creationId xmlns:a16="http://schemas.microsoft.com/office/drawing/2014/main" id="{DF99B885-3705-9D49-B24E-90392B918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716" y="4444297"/>
              <a:ext cx="6124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11001000  00010111  0001000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0  00000000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6">
              <a:extLst>
                <a:ext uri="{FF2B5EF4-FFF2-40B4-BE49-F238E27FC236}">
                  <a16:creationId xmlns:a16="http://schemas.microsoft.com/office/drawing/2014/main" id="{53AC14AD-B9EE-554E-9932-48BD3C8AF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5548" y="3580796"/>
              <a:ext cx="203613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(</a:t>
              </a:r>
              <a:r>
                <a:rPr kumimoji="0" lang="ru-RU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подсетевая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часть)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A9661791-FEB7-4F4F-86F8-6CFB4289A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6908" y="3573994"/>
              <a:ext cx="177324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(</a:t>
              </a:r>
              <a:r>
                <a:rPr kumimoji="0" lang="ru-RU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хостовая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часть)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3951CC4F-1C7E-7149-9A31-48715C63D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1304" y="4209347"/>
              <a:ext cx="162083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11">
              <a:extLst>
                <a:ext uri="{FF2B5EF4-FFF2-40B4-BE49-F238E27FC236}">
                  <a16:creationId xmlns:a16="http://schemas.microsoft.com/office/drawing/2014/main" id="{CD44A653-71EC-9D4E-A7F3-98231B266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2129" y="4198234"/>
              <a:ext cx="595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 Box 12">
              <a:extLst>
                <a:ext uri="{FF2B5EF4-FFF2-40B4-BE49-F238E27FC236}">
                  <a16:creationId xmlns:a16="http://schemas.microsoft.com/office/drawing/2014/main" id="{D9A9A07F-569F-3443-AEE2-00A164A4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466" y="5030084"/>
              <a:ext cx="2219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Line 14">
              <a:extLst>
                <a:ext uri="{FF2B5EF4-FFF2-40B4-BE49-F238E27FC236}">
                  <a16:creationId xmlns:a16="http://schemas.microsoft.com/office/drawing/2014/main" id="{2DDD0515-22AD-7341-9655-745249D5C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566" y="4199822"/>
              <a:ext cx="143827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15">
              <a:extLst>
                <a:ext uri="{FF2B5EF4-FFF2-40B4-BE49-F238E27FC236}">
                  <a16:creationId xmlns:a16="http://schemas.microsoft.com/office/drawing/2014/main" id="{EE979EFA-8152-E542-864B-818BC9C39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1829" y="4210934"/>
              <a:ext cx="647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1174F9A-AE7A-02DF-4CD0-9FC29BF2E855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9A8C-64D8-DFB1-29ED-2275FDAA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План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F0EB-D236-E592-A42B-8E35B666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cs typeface="Calibri"/>
              </a:rPr>
              <a:t>Введение.</a:t>
            </a:r>
          </a:p>
          <a:p>
            <a:pPr marL="514350" indent="-514350">
              <a:buAutoNum type="arabicPeriod"/>
            </a:pPr>
            <a:r>
              <a:rPr lang="ru-RU" sz="3200" dirty="0">
                <a:cs typeface="Calibri"/>
              </a:rPr>
              <a:t>Протокол </a:t>
            </a:r>
            <a:r>
              <a:rPr lang="en-US" sz="3200" dirty="0">
                <a:cs typeface="Calibri"/>
              </a:rPr>
              <a:t>IP</a:t>
            </a:r>
            <a:endParaRPr lang="ru-RU" sz="3200" dirty="0">
              <a:cs typeface="Calibri"/>
            </a:endParaRPr>
          </a:p>
          <a:p>
            <a:pPr lvl="1"/>
            <a:r>
              <a:rPr lang="ru-RU" sz="2800" dirty="0">
                <a:cs typeface="Calibri"/>
              </a:rPr>
              <a:t>Формат </a:t>
            </a:r>
            <a:r>
              <a:rPr lang="ru-RU" sz="2800" dirty="0" err="1">
                <a:cs typeface="Calibri"/>
              </a:rPr>
              <a:t>дейтаграм</a:t>
            </a:r>
            <a:endParaRPr lang="ru-RU" sz="2800" dirty="0">
              <a:cs typeface="Calibri"/>
            </a:endParaRPr>
          </a:p>
          <a:p>
            <a:pPr lvl="1"/>
            <a:r>
              <a:rPr lang="ru-RU" sz="2800" dirty="0">
                <a:cs typeface="Calibri"/>
              </a:rPr>
              <a:t>Фрагментация</a:t>
            </a:r>
          </a:p>
          <a:p>
            <a:pPr lvl="1"/>
            <a:r>
              <a:rPr lang="ru-RU" sz="2800" dirty="0">
                <a:cs typeface="Calibri"/>
              </a:rPr>
              <a:t>Адресация </a:t>
            </a:r>
          </a:p>
          <a:p>
            <a:pPr lvl="1"/>
            <a:r>
              <a:rPr lang="en-US" sz="2800" dirty="0">
                <a:cs typeface="Calibri"/>
              </a:rPr>
              <a:t>DHCP</a:t>
            </a:r>
          </a:p>
          <a:p>
            <a:pPr lvl="1"/>
            <a:r>
              <a:rPr lang="en-US" sz="2800" dirty="0">
                <a:cs typeface="Calibri"/>
              </a:rPr>
              <a:t>NAT</a:t>
            </a:r>
            <a:r>
              <a:rPr lang="ru-RU" sz="2800" dirty="0">
                <a:cs typeface="Calibri"/>
              </a:rPr>
              <a:t> – трансляция сетевых адресов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effectLst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20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</a:t>
            </a:r>
            <a:r>
              <a:rPr lang="ru-RU" altLang="en-US" dirty="0">
                <a:ea typeface="ＭＳ Ｐゴシック" panose="020B0600070205080204" pitchFamily="34" charset="-128"/>
              </a:rPr>
              <a:t>-адрес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ru-RU" altLang="en-US" dirty="0">
                <a:ea typeface="ＭＳ Ｐゴシック" panose="020B0600070205080204" pitchFamily="34" charset="-128"/>
              </a:rPr>
              <a:t>как получить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26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Два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вопроса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lang="ru-RU" altLang="en-US" sz="2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Как </a:t>
            </a:r>
            <a:r>
              <a:rPr kumimoji="0" lang="ru-RU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хост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получает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-адрес в своей сети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kumimoji="0" lang="ru-RU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хостовая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часть адреса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lang="ru-RU" altLang="en-US" sz="2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Как </a:t>
            </a:r>
            <a:r>
              <a:rPr kumimoji="0" lang="ru-RU" alt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сеть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получает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-адрес для себя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сетевая часть адреса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A2288-FC78-F84B-AA24-40801EC93568}"/>
              </a:ext>
            </a:extLst>
          </p:cNvPr>
          <p:cNvSpPr/>
          <p:nvPr/>
        </p:nvSpPr>
        <p:spPr>
          <a:xfrm>
            <a:off x="1192498" y="3466599"/>
            <a:ext cx="105330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1. Как </a:t>
            </a:r>
            <a:r>
              <a:rPr lang="ru-RU" altLang="en-US" sz="2600" i="1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хост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получает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-адрес в своей сети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indent="-342900"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Жестко прописывается системным администратором в </a:t>
            </a:r>
            <a:r>
              <a:rPr lang="ru-RU" altLang="en-US" sz="2600" dirty="0" err="1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файле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(e.g.,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/etc/rc.config in UNIX)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ynamic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onfiguration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rotocol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(Протокол динамической настройки</a:t>
            </a:r>
            <a:r>
              <a:rPr kumimoji="0" lang="ru-RU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узла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динамически получает адрес сервера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“plug-and-play”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8D48AF-8100-319F-E718-1FF378C6E6F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Dynamic Host Configuration Protocol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1096157" cy="2317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Цель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позволить хосту </a:t>
            </a:r>
            <a:r>
              <a:rPr kumimoji="0" lang="ru-RU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динамически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получать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IP-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адрес с сетевого </a:t>
            </a:r>
          </a:p>
          <a:p>
            <a:pPr>
              <a:buNone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сервера при подключении к сети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Может продлить время аренды используемого адреса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Допускает повторное использование адресов (адрес удерживается только в период соединения/вкл.)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Поддержка пользователей мобильных устройств, желающих подключиться к сети (подробнее об этом ниже)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A4878C-1BFB-0D4A-B7ED-0141B1F98B2A}"/>
              </a:ext>
            </a:extLst>
          </p:cNvPr>
          <p:cNvSpPr txBox="1">
            <a:spLocks noChangeArrowheads="1"/>
          </p:cNvSpPr>
          <p:nvPr/>
        </p:nvSpPr>
        <p:spPr>
          <a:xfrm>
            <a:off x="869430" y="3920499"/>
            <a:ext cx="11096157" cy="2345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Обзор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Хост передает широковещательное сообщение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discover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(обнаружение)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[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опционально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-сервер</a:t>
            </a:r>
            <a:r>
              <a:rPr kumimoji="0" lang="ru-RU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отвечает сообщением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offer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(предложение)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[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опционально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Хост запрашивает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-адрес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request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(запрос)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-сервер</a:t>
            </a:r>
            <a:r>
              <a:rPr kumimoji="0" lang="ru-RU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присылает адрес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сообщение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ack</a:t>
            </a:r>
            <a:r>
              <a:rPr kumimoji="0" lang="ru-RU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(подтверждение)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EB42F81-BB2A-8ECB-FA4C-C99A3F56D2D0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</a:t>
            </a:r>
            <a:r>
              <a:rPr lang="ru-RU" dirty="0"/>
              <a:t>клиент-серверный</a:t>
            </a:r>
            <a:r>
              <a:rPr lang="en-US" dirty="0"/>
              <a:t> </a:t>
            </a:r>
            <a:r>
              <a:rPr lang="ru-RU" dirty="0"/>
              <a:t>сценарий</a:t>
            </a:r>
            <a:endParaRPr lang="en-US" dirty="0"/>
          </a:p>
        </p:txBody>
      </p:sp>
      <p:sp>
        <p:nvSpPr>
          <p:cNvPr id="6" name="Freeform 140">
            <a:extLst>
              <a:ext uri="{FF2B5EF4-FFF2-40B4-BE49-F238E27FC236}">
                <a16:creationId xmlns:a16="http://schemas.microsoft.com/office/drawing/2014/main" id="{31DAAA25-5A53-F648-BB18-AC788729F193}"/>
              </a:ext>
            </a:extLst>
          </p:cNvPr>
          <p:cNvSpPr>
            <a:spLocks/>
          </p:cNvSpPr>
          <p:nvPr/>
        </p:nvSpPr>
        <p:spPr bwMode="auto">
          <a:xfrm rot="16200000">
            <a:off x="3939641" y="418578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reeform 140">
            <a:extLst>
              <a:ext uri="{FF2B5EF4-FFF2-40B4-BE49-F238E27FC236}">
                <a16:creationId xmlns:a16="http://schemas.microsoft.com/office/drawing/2014/main" id="{69E13419-1E45-0F46-879F-C381AD412BFC}"/>
              </a:ext>
            </a:extLst>
          </p:cNvPr>
          <p:cNvSpPr>
            <a:spLocks/>
          </p:cNvSpPr>
          <p:nvPr/>
        </p:nvSpPr>
        <p:spPr bwMode="auto">
          <a:xfrm rot="10800000">
            <a:off x="4937385" y="285942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reeform 140">
            <a:extLst>
              <a:ext uri="{FF2B5EF4-FFF2-40B4-BE49-F238E27FC236}">
                <a16:creationId xmlns:a16="http://schemas.microsoft.com/office/drawing/2014/main" id="{3EAEF544-5AF2-EB4B-803E-855EBA054CB2}"/>
              </a:ext>
            </a:extLst>
          </p:cNvPr>
          <p:cNvSpPr>
            <a:spLocks/>
          </p:cNvSpPr>
          <p:nvPr/>
        </p:nvSpPr>
        <p:spPr bwMode="auto">
          <a:xfrm>
            <a:off x="2902210" y="244191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36DACCB-29DB-4E4F-ABF1-53C696E5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673" y="22720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D1A4459-0744-6248-B463-A419CA5BCEDA}"/>
              </a:ext>
            </a:extLst>
          </p:cNvPr>
          <p:cNvGrpSpPr>
            <a:grpSpLocks/>
          </p:cNvGrpSpPr>
          <p:nvPr/>
        </p:nvGrpSpPr>
        <p:grpSpPr bwMode="auto">
          <a:xfrm>
            <a:off x="1460763" y="3097551"/>
            <a:ext cx="1011238" cy="393700"/>
            <a:chOff x="3194" y="523"/>
            <a:chExt cx="637" cy="248"/>
          </a:xfrm>
        </p:grpSpPr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BCFF031-6D67-D540-B6AC-03054638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535E211A-A4D0-EB48-8374-6DF2345B9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523"/>
              <a:ext cx="5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 Box 30">
            <a:extLst>
              <a:ext uri="{FF2B5EF4-FFF2-40B4-BE49-F238E27FC236}">
                <a16:creationId xmlns:a16="http://schemas.microsoft.com/office/drawing/2014/main" id="{C69E9848-9E5D-8D4C-97D2-4B27341D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48" y="4227850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DF8FBE0F-CE5D-3F4C-8724-A2B65CD6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55" y="3445031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E1BAC4A0-E14C-B347-93DA-12055903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4" y="3416409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39006EDA-7902-FA40-B143-CA8341816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06" y="4449327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BE89C22D-CB46-8549-82D3-9E9741AF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04" y="240792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3C0F2103-31E3-1E4B-8C1F-C448C2CA4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3185" y="3874288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id="{DC27773B-AE4D-7B44-82B4-8EF0DEDE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677" y="5374255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 Box 56">
            <a:extLst>
              <a:ext uri="{FF2B5EF4-FFF2-40B4-BE49-F238E27FC236}">
                <a16:creationId xmlns:a16="http://schemas.microsoft.com/office/drawing/2014/main" id="{21E62D77-73B8-9647-9335-F6704548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94" y="5359648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E4FF3E6C-0BB8-1442-B3E6-762239BB9684}"/>
              </a:ext>
            </a:extLst>
          </p:cNvPr>
          <p:cNvGrpSpPr>
            <a:grpSpLocks/>
          </p:cNvGrpSpPr>
          <p:nvPr/>
        </p:nvGrpSpPr>
        <p:grpSpPr bwMode="auto">
          <a:xfrm>
            <a:off x="3878520" y="4135775"/>
            <a:ext cx="1028699" cy="307975"/>
            <a:chOff x="4550" y="1257"/>
            <a:chExt cx="648" cy="194"/>
          </a:xfrm>
        </p:grpSpPr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AFEEB12C-DC96-6E46-B1D6-71F1FEEF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7B5F402D-07D3-1A44-B12D-5A96C1DB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6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id="{935720AA-DFA8-6C4D-A9DF-F1AEC40955CA}"/>
              </a:ext>
            </a:extLst>
          </p:cNvPr>
          <p:cNvGrpSpPr>
            <a:grpSpLocks/>
          </p:cNvGrpSpPr>
          <p:nvPr/>
        </p:nvGrpSpPr>
        <p:grpSpPr bwMode="auto">
          <a:xfrm>
            <a:off x="2110048" y="2518113"/>
            <a:ext cx="641350" cy="558800"/>
            <a:chOff x="-44" y="1473"/>
            <a:chExt cx="981" cy="1105"/>
          </a:xfrm>
        </p:grpSpPr>
        <p:pic>
          <p:nvPicPr>
            <p:cNvPr id="25" name="Picture 74" descr="desktop_computer_stylized_medium">
              <a:extLst>
                <a:ext uri="{FF2B5EF4-FFF2-40B4-BE49-F238E27FC236}">
                  <a16:creationId xmlns:a16="http://schemas.microsoft.com/office/drawing/2014/main" id="{35E83BBA-8877-014F-A226-CC9A3A90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EB02E84-9186-3B42-AAC9-859A194F9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61E37396-6C3D-BF43-B8E2-EC2B8A5E6147}"/>
              </a:ext>
            </a:extLst>
          </p:cNvPr>
          <p:cNvGrpSpPr>
            <a:grpSpLocks/>
          </p:cNvGrpSpPr>
          <p:nvPr/>
        </p:nvGrpSpPr>
        <p:grpSpPr bwMode="auto">
          <a:xfrm>
            <a:off x="2105285" y="3116600"/>
            <a:ext cx="641350" cy="558800"/>
            <a:chOff x="-44" y="1473"/>
            <a:chExt cx="981" cy="1105"/>
          </a:xfrm>
        </p:grpSpPr>
        <p:pic>
          <p:nvPicPr>
            <p:cNvPr id="28" name="Picture 81" descr="desktop_computer_stylized_medium">
              <a:extLst>
                <a:ext uri="{FF2B5EF4-FFF2-40B4-BE49-F238E27FC236}">
                  <a16:creationId xmlns:a16="http://schemas.microsoft.com/office/drawing/2014/main" id="{94B1919C-737D-9843-A32B-4611678E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831A54DA-BC03-904F-9EC5-5B377957B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E0C94097-9317-BE45-A584-4C61CB5C706E}"/>
              </a:ext>
            </a:extLst>
          </p:cNvPr>
          <p:cNvGrpSpPr>
            <a:grpSpLocks/>
          </p:cNvGrpSpPr>
          <p:nvPr/>
        </p:nvGrpSpPr>
        <p:grpSpPr bwMode="auto">
          <a:xfrm>
            <a:off x="2133860" y="3726200"/>
            <a:ext cx="641350" cy="558800"/>
            <a:chOff x="-44" y="1473"/>
            <a:chExt cx="981" cy="1105"/>
          </a:xfrm>
        </p:grpSpPr>
        <p:pic>
          <p:nvPicPr>
            <p:cNvPr id="31" name="Picture 84" descr="desktop_computer_stylized_medium">
              <a:extLst>
                <a:ext uri="{FF2B5EF4-FFF2-40B4-BE49-F238E27FC236}">
                  <a16:creationId xmlns:a16="http://schemas.microsoft.com/office/drawing/2014/main" id="{95635DB0-2F79-F74E-8399-E2F3FC74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0D36091B-285B-5148-ABB5-689E65169C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" name="Group 87">
            <a:extLst>
              <a:ext uri="{FF2B5EF4-FFF2-40B4-BE49-F238E27FC236}">
                <a16:creationId xmlns:a16="http://schemas.microsoft.com/office/drawing/2014/main" id="{B04BEE98-0C49-EF4A-A93C-CEEDF2563E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93048" y="2675275"/>
            <a:ext cx="641350" cy="558800"/>
            <a:chOff x="-44" y="1473"/>
            <a:chExt cx="981" cy="1105"/>
          </a:xfrm>
        </p:grpSpPr>
        <p:pic>
          <p:nvPicPr>
            <p:cNvPr id="34" name="Picture 88" descr="desktop_computer_stylized_medium">
              <a:extLst>
                <a:ext uri="{FF2B5EF4-FFF2-40B4-BE49-F238E27FC236}">
                  <a16:creationId xmlns:a16="http://schemas.microsoft.com/office/drawing/2014/main" id="{E696DA5C-EBB6-DD4E-B7A6-B2101BC8D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DCA1EB25-A45A-7F41-8718-77AAFFAC28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6" name="Group 90">
            <a:extLst>
              <a:ext uri="{FF2B5EF4-FFF2-40B4-BE49-F238E27FC236}">
                <a16:creationId xmlns:a16="http://schemas.microsoft.com/office/drawing/2014/main" id="{0654A4CA-EB3A-F04B-B0EC-F3BAB4EC99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07335" y="3954800"/>
            <a:ext cx="641350" cy="558800"/>
            <a:chOff x="-44" y="1473"/>
            <a:chExt cx="981" cy="1105"/>
          </a:xfrm>
        </p:grpSpPr>
        <p:pic>
          <p:nvPicPr>
            <p:cNvPr id="37" name="Picture 91" descr="desktop_computer_stylized_medium">
              <a:extLst>
                <a:ext uri="{FF2B5EF4-FFF2-40B4-BE49-F238E27FC236}">
                  <a16:creationId xmlns:a16="http://schemas.microsoft.com/office/drawing/2014/main" id="{1FE2F863-2385-884E-80D8-6DBCCB97C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45C0E3E0-B4B3-D440-989F-58666FD89A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9" name="Group 93">
            <a:extLst>
              <a:ext uri="{FF2B5EF4-FFF2-40B4-BE49-F238E27FC236}">
                <a16:creationId xmlns:a16="http://schemas.microsoft.com/office/drawing/2014/main" id="{BDAC79F7-89A0-314F-9731-BEF20F5C4E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93019" y="4884750"/>
            <a:ext cx="641350" cy="558800"/>
            <a:chOff x="-44" y="1473"/>
            <a:chExt cx="981" cy="1105"/>
          </a:xfrm>
        </p:grpSpPr>
        <p:pic>
          <p:nvPicPr>
            <p:cNvPr id="40" name="Picture 94" descr="desktop_computer_stylized_medium">
              <a:extLst>
                <a:ext uri="{FF2B5EF4-FFF2-40B4-BE49-F238E27FC236}">
                  <a16:creationId xmlns:a16="http://schemas.microsoft.com/office/drawing/2014/main" id="{ED726F1D-6554-FA43-BFFB-A644B1257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72833A31-BB7C-C546-B481-EF3FD82946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2" name="Group 96">
            <a:extLst>
              <a:ext uri="{FF2B5EF4-FFF2-40B4-BE49-F238E27FC236}">
                <a16:creationId xmlns:a16="http://schemas.microsoft.com/office/drawing/2014/main" id="{DC7645FE-448B-A341-B973-11CC7F6950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683849" y="5545761"/>
            <a:ext cx="641350" cy="558800"/>
            <a:chOff x="-44" y="1473"/>
            <a:chExt cx="981" cy="1105"/>
          </a:xfrm>
        </p:grpSpPr>
        <p:pic>
          <p:nvPicPr>
            <p:cNvPr id="43" name="Picture 97" descr="desktop_computer_stylized_medium">
              <a:extLst>
                <a:ext uri="{FF2B5EF4-FFF2-40B4-BE49-F238E27FC236}">
                  <a16:creationId xmlns:a16="http://schemas.microsoft.com/office/drawing/2014/main" id="{6F5B829D-406E-7D40-A729-595FDA08C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DBFC272D-F29F-7045-8DB1-3AADCA25B9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0B14AF-BE14-BA42-B837-EF27889EE38D}"/>
              </a:ext>
            </a:extLst>
          </p:cNvPr>
          <p:cNvCxnSpPr/>
          <p:nvPr/>
        </p:nvCxnSpPr>
        <p:spPr>
          <a:xfrm>
            <a:off x="2690676" y="2925190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E58F0A-DE3C-5547-8D0D-A1907B822F60}"/>
              </a:ext>
            </a:extLst>
          </p:cNvPr>
          <p:cNvCxnSpPr/>
          <p:nvPr/>
        </p:nvCxnSpPr>
        <p:spPr>
          <a:xfrm>
            <a:off x="2692109" y="352407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C980BD-EF83-9F4E-B244-C6C6F3D90313}"/>
              </a:ext>
            </a:extLst>
          </p:cNvPr>
          <p:cNvCxnSpPr/>
          <p:nvPr/>
        </p:nvCxnSpPr>
        <p:spPr>
          <a:xfrm>
            <a:off x="2699264" y="413724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6681D6-2EB2-B04A-8D8B-A6A1CB731912}"/>
              </a:ext>
            </a:extLst>
          </p:cNvPr>
          <p:cNvCxnSpPr>
            <a:cxnSpLocks/>
          </p:cNvCxnSpPr>
          <p:nvPr/>
        </p:nvCxnSpPr>
        <p:spPr>
          <a:xfrm>
            <a:off x="5623185" y="3081673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859720-97E8-5B48-99CA-305481B5731F}"/>
              </a:ext>
            </a:extLst>
          </p:cNvPr>
          <p:cNvCxnSpPr>
            <a:cxnSpLocks/>
          </p:cNvCxnSpPr>
          <p:nvPr/>
        </p:nvCxnSpPr>
        <p:spPr>
          <a:xfrm>
            <a:off x="5624546" y="436078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5B0BC6-6E2C-8948-899C-C852708C6A20}"/>
              </a:ext>
            </a:extLst>
          </p:cNvPr>
          <p:cNvCxnSpPr/>
          <p:nvPr/>
        </p:nvCxnSpPr>
        <p:spPr>
          <a:xfrm>
            <a:off x="3883139" y="5341789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1CBF63-9CC3-0E4B-9CBB-7AE038D0DD0C}"/>
              </a:ext>
            </a:extLst>
          </p:cNvPr>
          <p:cNvCxnSpPr>
            <a:cxnSpLocks/>
          </p:cNvCxnSpPr>
          <p:nvPr/>
        </p:nvCxnSpPr>
        <p:spPr>
          <a:xfrm>
            <a:off x="4911047" y="5304616"/>
            <a:ext cx="3801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BCE1BA-2CCC-5641-AE63-0BC42C1DD252}"/>
              </a:ext>
            </a:extLst>
          </p:cNvPr>
          <p:cNvCxnSpPr>
            <a:cxnSpLocks/>
          </p:cNvCxnSpPr>
          <p:nvPr/>
        </p:nvCxnSpPr>
        <p:spPr>
          <a:xfrm>
            <a:off x="3357797" y="3717874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61164-CB17-DE4D-B24C-361019C04182}"/>
              </a:ext>
            </a:extLst>
          </p:cNvPr>
          <p:cNvCxnSpPr>
            <a:cxnSpLocks/>
          </p:cNvCxnSpPr>
          <p:nvPr/>
        </p:nvCxnSpPr>
        <p:spPr>
          <a:xfrm>
            <a:off x="4540907" y="3723826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18EF7F-B4FA-FA43-9A8F-43852A652D77}"/>
              </a:ext>
            </a:extLst>
          </p:cNvPr>
          <p:cNvGrpSpPr/>
          <p:nvPr/>
        </p:nvGrpSpPr>
        <p:grpSpPr>
          <a:xfrm>
            <a:off x="4046926" y="3577753"/>
            <a:ext cx="632991" cy="300938"/>
            <a:chOff x="7493876" y="2774731"/>
            <a:chExt cx="1481958" cy="89462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27EFDF7-79C3-D749-83A5-52EBF8D8C9D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726ED5-7E21-F742-9225-0765716E39E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85899F-863F-C248-A7F6-A0044E4CC6E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116806E-754B-3442-BBDE-7771700E934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91B82BB-768A-DC4E-A911-FFB5B8C8412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4DECB39-792F-8B4A-866B-2654CAC3A8E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24B35FF-A729-F647-AEC0-72562E4EDDA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9F7B2E-D5B8-BB4E-8759-AB827AE6F160}"/>
              </a:ext>
            </a:extLst>
          </p:cNvPr>
          <p:cNvGrpSpPr/>
          <p:nvPr/>
        </p:nvGrpSpPr>
        <p:grpSpPr>
          <a:xfrm>
            <a:off x="4199467" y="1861963"/>
            <a:ext cx="1778000" cy="1399961"/>
            <a:chOff x="4199467" y="1861963"/>
            <a:chExt cx="1778000" cy="1399961"/>
          </a:xfrm>
        </p:grpSpPr>
        <p:sp>
          <p:nvSpPr>
            <p:cNvPr id="82" name="Text Box 168">
              <a:extLst>
                <a:ext uri="{FF2B5EF4-FFF2-40B4-BE49-F238E27FC236}">
                  <a16:creationId xmlns:a16="http://schemas.microsoft.com/office/drawing/2014/main" id="{749D76C1-253F-7E4C-99D3-C389D0FF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467" y="1861963"/>
              <a:ext cx="1778000" cy="40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 server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F111B8-3FCA-FC4C-BF5D-F65380BA1918}"/>
                </a:ext>
              </a:extLst>
            </p:cNvPr>
            <p:cNvGrpSpPr/>
            <p:nvPr/>
          </p:nvGrpSpPr>
          <p:grpSpPr>
            <a:xfrm>
              <a:off x="4496295" y="2275617"/>
              <a:ext cx="1061308" cy="986307"/>
              <a:chOff x="4496295" y="2275617"/>
              <a:chExt cx="1061308" cy="986307"/>
            </a:xfrm>
          </p:grpSpPr>
          <p:grpSp>
            <p:nvGrpSpPr>
              <p:cNvPr id="83" name="Group 195">
                <a:extLst>
                  <a:ext uri="{FF2B5EF4-FFF2-40B4-BE49-F238E27FC236}">
                    <a16:creationId xmlns:a16="http://schemas.microsoft.com/office/drawing/2014/main" id="{92C401A3-F193-CA42-B665-D7D45D1E2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925" y="2275617"/>
                <a:ext cx="365672" cy="681037"/>
                <a:chOff x="4140" y="429"/>
                <a:chExt cx="1425" cy="2396"/>
              </a:xfrm>
            </p:grpSpPr>
            <p:sp>
              <p:nvSpPr>
                <p:cNvPr id="84" name="Freeform 196">
                  <a:extLst>
                    <a:ext uri="{FF2B5EF4-FFF2-40B4-BE49-F238E27FC236}">
                      <a16:creationId xmlns:a16="http://schemas.microsoft.com/office/drawing/2014/main" id="{F996EE8E-AAFF-DC43-A262-7E2D6797D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197">
                  <a:extLst>
                    <a:ext uri="{FF2B5EF4-FFF2-40B4-BE49-F238E27FC236}">
                      <a16:creationId xmlns:a16="http://schemas.microsoft.com/office/drawing/2014/main" id="{D97D7B28-0756-2245-817F-8856E2707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6" name="Freeform 198">
                  <a:extLst>
                    <a:ext uri="{FF2B5EF4-FFF2-40B4-BE49-F238E27FC236}">
                      <a16:creationId xmlns:a16="http://schemas.microsoft.com/office/drawing/2014/main" id="{4C04780A-1D8C-3848-920B-640B79B0C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99">
                  <a:extLst>
                    <a:ext uri="{FF2B5EF4-FFF2-40B4-BE49-F238E27FC236}">
                      <a16:creationId xmlns:a16="http://schemas.microsoft.com/office/drawing/2014/main" id="{D5EF4AD6-5273-B04C-A408-1EE9352D5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00">
                  <a:extLst>
                    <a:ext uri="{FF2B5EF4-FFF2-40B4-BE49-F238E27FC236}">
                      <a16:creationId xmlns:a16="http://schemas.microsoft.com/office/drawing/2014/main" id="{8EF7317E-B5CF-944B-B3A0-73BD27602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7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201">
                  <a:extLst>
                    <a:ext uri="{FF2B5EF4-FFF2-40B4-BE49-F238E27FC236}">
                      <a16:creationId xmlns:a16="http://schemas.microsoft.com/office/drawing/2014/main" id="{BB7E36FC-FE93-9145-8F58-AC065CA43A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4" name="AutoShape 202">
                    <a:extLst>
                      <a:ext uri="{FF2B5EF4-FFF2-40B4-BE49-F238E27FC236}">
                        <a16:creationId xmlns:a16="http://schemas.microsoft.com/office/drawing/2014/main" id="{C6A2DDA6-6A3E-CA42-A8E9-9548184E4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AutoShape 203">
                    <a:extLst>
                      <a:ext uri="{FF2B5EF4-FFF2-40B4-BE49-F238E27FC236}">
                        <a16:creationId xmlns:a16="http://schemas.microsoft.com/office/drawing/2014/main" id="{9D9CC773-4E5B-4A41-9674-9AC4E8DE3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9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0" name="Rectangle 204">
                  <a:extLst>
                    <a:ext uri="{FF2B5EF4-FFF2-40B4-BE49-F238E27FC236}">
                      <a16:creationId xmlns:a16="http://schemas.microsoft.com/office/drawing/2014/main" id="{3F22A4C9-56F2-DE48-B8D9-3895E3ACE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21"/>
                  <a:ext cx="597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1" name="Group 205">
                  <a:extLst>
                    <a:ext uri="{FF2B5EF4-FFF2-40B4-BE49-F238E27FC236}">
                      <a16:creationId xmlns:a16="http://schemas.microsoft.com/office/drawing/2014/main" id="{75863D69-5E86-6246-B7FE-8384C4BFE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2" name="AutoShape 206">
                    <a:extLst>
                      <a:ext uri="{FF2B5EF4-FFF2-40B4-BE49-F238E27FC236}">
                        <a16:creationId xmlns:a16="http://schemas.microsoft.com/office/drawing/2014/main" id="{B2956786-E03A-6D41-9641-A3AEE3CEF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4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AutoShape 207">
                    <a:extLst>
                      <a:ext uri="{FF2B5EF4-FFF2-40B4-BE49-F238E27FC236}">
                        <a16:creationId xmlns:a16="http://schemas.microsoft.com/office/drawing/2014/main" id="{6FFFFB0F-D98B-FF4D-B155-AACF1383E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89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2" name="Rectangle 208">
                  <a:extLst>
                    <a:ext uri="{FF2B5EF4-FFF2-40B4-BE49-F238E27FC236}">
                      <a16:creationId xmlns:a16="http://schemas.microsoft.com/office/drawing/2014/main" id="{E903EB04-2402-184D-AF52-7C1CCD526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9" y="1356"/>
                  <a:ext cx="591" cy="5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3" name="Rectangle 209">
                  <a:extLst>
                    <a:ext uri="{FF2B5EF4-FFF2-40B4-BE49-F238E27FC236}">
                      <a16:creationId xmlns:a16="http://schemas.microsoft.com/office/drawing/2014/main" id="{2500B436-7576-9D45-9FE0-290A8354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8"/>
                  <a:ext cx="591" cy="4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4" name="Group 210">
                  <a:extLst>
                    <a:ext uri="{FF2B5EF4-FFF2-40B4-BE49-F238E27FC236}">
                      <a16:creationId xmlns:a16="http://schemas.microsoft.com/office/drawing/2014/main" id="{507BA385-393B-9D43-A31A-2DDD6019E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" name="AutoShape 211">
                    <a:extLst>
                      <a:ext uri="{FF2B5EF4-FFF2-40B4-BE49-F238E27FC236}">
                        <a16:creationId xmlns:a16="http://schemas.microsoft.com/office/drawing/2014/main" id="{256D59F0-4973-1244-ADBD-A73C0137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76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AutoShape 212">
                    <a:extLst>
                      <a:ext uri="{FF2B5EF4-FFF2-40B4-BE49-F238E27FC236}">
                        <a16:creationId xmlns:a16="http://schemas.microsoft.com/office/drawing/2014/main" id="{F29A5B2E-8C02-2546-B3B1-7E91A82DEA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88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5" name="Freeform 213">
                  <a:extLst>
                    <a:ext uri="{FF2B5EF4-FFF2-40B4-BE49-F238E27FC236}">
                      <a16:creationId xmlns:a16="http://schemas.microsoft.com/office/drawing/2014/main" id="{EC84988B-E040-C045-830F-089AF6FEE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214">
                  <a:extLst>
                    <a:ext uri="{FF2B5EF4-FFF2-40B4-BE49-F238E27FC236}">
                      <a16:creationId xmlns:a16="http://schemas.microsoft.com/office/drawing/2014/main" id="{7A047F44-5A09-E24B-9DF0-F6CE20B24B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08" name="AutoShape 215">
                    <a:extLst>
                      <a:ext uri="{FF2B5EF4-FFF2-40B4-BE49-F238E27FC236}">
                        <a16:creationId xmlns:a16="http://schemas.microsoft.com/office/drawing/2014/main" id="{17DAD139-F7D2-D74C-AE2D-D6BFC617D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30" cy="1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AutoShape 216">
                    <a:extLst>
                      <a:ext uri="{FF2B5EF4-FFF2-40B4-BE49-F238E27FC236}">
                        <a16:creationId xmlns:a16="http://schemas.microsoft.com/office/drawing/2014/main" id="{999E63AB-7139-F74C-BCF7-6549DA2A9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6"/>
                    <a:ext cx="695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97" name="Rectangle 217">
                  <a:extLst>
                    <a:ext uri="{FF2B5EF4-FFF2-40B4-BE49-F238E27FC236}">
                      <a16:creationId xmlns:a16="http://schemas.microsoft.com/office/drawing/2014/main" id="{92484BC0-E78C-4A41-A8A7-76E737A41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" name="Freeform 218">
                  <a:extLst>
                    <a:ext uri="{FF2B5EF4-FFF2-40B4-BE49-F238E27FC236}">
                      <a16:creationId xmlns:a16="http://schemas.microsoft.com/office/drawing/2014/main" id="{EFB0F20F-1957-B542-90DC-B26A746D7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219">
                  <a:extLst>
                    <a:ext uri="{FF2B5EF4-FFF2-40B4-BE49-F238E27FC236}">
                      <a16:creationId xmlns:a16="http://schemas.microsoft.com/office/drawing/2014/main" id="{307311BD-196C-6041-ACFC-FDD880DA5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220">
                  <a:extLst>
                    <a:ext uri="{FF2B5EF4-FFF2-40B4-BE49-F238E27FC236}">
                      <a16:creationId xmlns:a16="http://schemas.microsoft.com/office/drawing/2014/main" id="{89A7E0BB-C394-EE49-9A0A-C99B05729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2613"/>
                  <a:ext cx="51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1" name="Freeform 221">
                  <a:extLst>
                    <a:ext uri="{FF2B5EF4-FFF2-40B4-BE49-F238E27FC236}">
                      <a16:creationId xmlns:a16="http://schemas.microsoft.com/office/drawing/2014/main" id="{98AFBD94-761C-9F44-92F1-52E2961E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utoShape 222">
                  <a:extLst>
                    <a:ext uri="{FF2B5EF4-FFF2-40B4-BE49-F238E27FC236}">
                      <a16:creationId xmlns:a16="http://schemas.microsoft.com/office/drawing/2014/main" id="{E14DC574-9CD1-DE4F-B70E-0A4A3A939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200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3" name="AutoShape 223">
                  <a:extLst>
                    <a:ext uri="{FF2B5EF4-FFF2-40B4-BE49-F238E27FC236}">
                      <a16:creationId xmlns:a16="http://schemas.microsoft.com/office/drawing/2014/main" id="{20532455-FB0B-0540-8065-55BA87738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70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4" name="Oval 224">
                  <a:extLst>
                    <a:ext uri="{FF2B5EF4-FFF2-40B4-BE49-F238E27FC236}">
                      <a16:creationId xmlns:a16="http://schemas.microsoft.com/office/drawing/2014/main" id="{5C39E517-1478-774A-83FE-92EE98C41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5" name="Oval 225">
                  <a:extLst>
                    <a:ext uri="{FF2B5EF4-FFF2-40B4-BE49-F238E27FC236}">
                      <a16:creationId xmlns:a16="http://schemas.microsoft.com/office/drawing/2014/main" id="{18CDBC59-1599-3E4F-B0C2-F7221503E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" y="2384"/>
                  <a:ext cx="163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226">
                  <a:extLst>
                    <a:ext uri="{FF2B5EF4-FFF2-40B4-BE49-F238E27FC236}">
                      <a16:creationId xmlns:a16="http://schemas.microsoft.com/office/drawing/2014/main" id="{7BBEDBA4-536F-D24E-8D45-C258629A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84"/>
                  <a:ext cx="158" cy="14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7" name="Rectangle 227">
                  <a:extLst>
                    <a:ext uri="{FF2B5EF4-FFF2-40B4-BE49-F238E27FC236}">
                      <a16:creationId xmlns:a16="http://schemas.microsoft.com/office/drawing/2014/main" id="{510D808B-F86B-E24A-9C3B-9D966384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4" y="1836"/>
                  <a:ext cx="84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34833AD-3FDA-3947-8DF2-AE907CC8F6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3585" y="2937914"/>
                <a:ext cx="544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 Box 44">
                <a:extLst>
                  <a:ext uri="{FF2B5EF4-FFF2-40B4-BE49-F238E27FC236}">
                    <a16:creationId xmlns:a16="http://schemas.microsoft.com/office/drawing/2014/main" id="{BF841610-9748-1F4A-BBAE-236890875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6295" y="2923370"/>
                <a:ext cx="10406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223.1.2.5</a:t>
                </a:r>
                <a:endPara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144" name="Picture 777" descr="access_point_stylized_small">
            <a:extLst>
              <a:ext uri="{FF2B5EF4-FFF2-40B4-BE49-F238E27FC236}">
                <a16:creationId xmlns:a16="http://schemas.microsoft.com/office/drawing/2014/main" id="{D6280BFC-D50B-FF42-B442-CFFACB1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5" y="3404249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E279B-D384-6A49-853D-D5D2C0C604CC}"/>
              </a:ext>
            </a:extLst>
          </p:cNvPr>
          <p:cNvGrpSpPr/>
          <p:nvPr/>
        </p:nvGrpSpPr>
        <p:grpSpPr>
          <a:xfrm>
            <a:off x="6417296" y="3245381"/>
            <a:ext cx="5419104" cy="1753378"/>
            <a:chOff x="6417296" y="3245381"/>
            <a:chExt cx="5419104" cy="175337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BB58AB4-0278-FC48-8D1F-C8A99E4BC8BA}"/>
                </a:ext>
              </a:extLst>
            </p:cNvPr>
            <p:cNvGrpSpPr/>
            <p:nvPr/>
          </p:nvGrpSpPr>
          <p:grpSpPr>
            <a:xfrm>
              <a:off x="7290172" y="3245381"/>
              <a:ext cx="1015378" cy="911243"/>
              <a:chOff x="7432700" y="2327293"/>
              <a:chExt cx="534987" cy="407988"/>
            </a:xfrm>
          </p:grpSpPr>
          <p:pic>
            <p:nvPicPr>
              <p:cNvPr id="119" name="Picture 1017" descr="antenna_stylized">
                <a:extLst>
                  <a:ext uri="{FF2B5EF4-FFF2-40B4-BE49-F238E27FC236}">
                    <a16:creationId xmlns:a16="http://schemas.microsoft.com/office/drawing/2014/main" id="{96AE46AF-D187-024B-9813-6861E1B1C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700" y="2327293"/>
                <a:ext cx="530702" cy="223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018" descr="laptop_keyboard">
                <a:extLst>
                  <a:ext uri="{FF2B5EF4-FFF2-40B4-BE49-F238E27FC236}">
                    <a16:creationId xmlns:a16="http://schemas.microsoft.com/office/drawing/2014/main" id="{DEE713BC-3AB0-1146-9875-F720BC45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019">
                <a:extLst>
                  <a:ext uri="{FF2B5EF4-FFF2-40B4-BE49-F238E27FC236}">
                    <a16:creationId xmlns:a16="http://schemas.microsoft.com/office/drawing/2014/main" id="{ADD08C09-9D4E-3140-8493-5E37E7D2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2" name="Picture 1020" descr="screen">
                <a:extLst>
                  <a:ext uri="{FF2B5EF4-FFF2-40B4-BE49-F238E27FC236}">
                    <a16:creationId xmlns:a16="http://schemas.microsoft.com/office/drawing/2014/main" id="{23643802-834B-1744-BF24-48583F758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021">
                <a:extLst>
                  <a:ext uri="{FF2B5EF4-FFF2-40B4-BE49-F238E27FC236}">
                    <a16:creationId xmlns:a16="http://schemas.microsoft.com/office/drawing/2014/main" id="{46751D15-9F44-BB45-A218-50CBA7C64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022">
                <a:extLst>
                  <a:ext uri="{FF2B5EF4-FFF2-40B4-BE49-F238E27FC236}">
                    <a16:creationId xmlns:a16="http://schemas.microsoft.com/office/drawing/2014/main" id="{81BEFF9C-A85E-3243-8942-C441D8BD1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1023">
                <a:extLst>
                  <a:ext uri="{FF2B5EF4-FFF2-40B4-BE49-F238E27FC236}">
                    <a16:creationId xmlns:a16="http://schemas.microsoft.com/office/drawing/2014/main" id="{95B931A5-208B-3245-8B0B-4322107E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024">
                <a:extLst>
                  <a:ext uri="{FF2B5EF4-FFF2-40B4-BE49-F238E27FC236}">
                    <a16:creationId xmlns:a16="http://schemas.microsoft.com/office/drawing/2014/main" id="{8A37FA06-635C-7248-A24E-828A10A30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025">
                <a:extLst>
                  <a:ext uri="{FF2B5EF4-FFF2-40B4-BE49-F238E27FC236}">
                    <a16:creationId xmlns:a16="http://schemas.microsoft.com/office/drawing/2014/main" id="{98BDA320-1180-CD48-A7F5-44608C76C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026">
                <a:extLst>
                  <a:ext uri="{FF2B5EF4-FFF2-40B4-BE49-F238E27FC236}">
                    <a16:creationId xmlns:a16="http://schemas.microsoft.com/office/drawing/2014/main" id="{FB1CA5BD-7158-A04F-9508-790E5CCB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9" name="Group 1027">
                <a:extLst>
                  <a:ext uri="{FF2B5EF4-FFF2-40B4-BE49-F238E27FC236}">
                    <a16:creationId xmlns:a16="http://schemas.microsoft.com/office/drawing/2014/main" id="{908D6274-67A1-C345-8CBA-D3B16E214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36" name="Freeform 1028">
                  <a:extLst>
                    <a:ext uri="{FF2B5EF4-FFF2-40B4-BE49-F238E27FC236}">
                      <a16:creationId xmlns:a16="http://schemas.microsoft.com/office/drawing/2014/main" id="{E9365248-FD41-3849-AA52-340146C7B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029">
                  <a:extLst>
                    <a:ext uri="{FF2B5EF4-FFF2-40B4-BE49-F238E27FC236}">
                      <a16:creationId xmlns:a16="http://schemas.microsoft.com/office/drawing/2014/main" id="{78250CDF-115E-EB40-8085-7A36B5B40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030">
                  <a:extLst>
                    <a:ext uri="{FF2B5EF4-FFF2-40B4-BE49-F238E27FC236}">
                      <a16:creationId xmlns:a16="http://schemas.microsoft.com/office/drawing/2014/main" id="{988C5293-1575-4548-ABDA-D579495C9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031">
                  <a:extLst>
                    <a:ext uri="{FF2B5EF4-FFF2-40B4-BE49-F238E27FC236}">
                      <a16:creationId xmlns:a16="http://schemas.microsoft.com/office/drawing/2014/main" id="{9AE60629-4F3A-0D40-93D3-C403AB27E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032">
                  <a:extLst>
                    <a:ext uri="{FF2B5EF4-FFF2-40B4-BE49-F238E27FC236}">
                      <a16:creationId xmlns:a16="http://schemas.microsoft.com/office/drawing/2014/main" id="{DC69D46B-F982-FA4F-988B-C914EB1C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033">
                  <a:extLst>
                    <a:ext uri="{FF2B5EF4-FFF2-40B4-BE49-F238E27FC236}">
                      <a16:creationId xmlns:a16="http://schemas.microsoft.com/office/drawing/2014/main" id="{CAD1A2DA-1C1E-8E47-B9D1-9F88DE7FF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reeform 1034">
                <a:extLst>
                  <a:ext uri="{FF2B5EF4-FFF2-40B4-BE49-F238E27FC236}">
                    <a16:creationId xmlns:a16="http://schemas.microsoft.com/office/drawing/2014/main" id="{111933AC-AC01-4849-940B-5F4884120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035">
                <a:extLst>
                  <a:ext uri="{FF2B5EF4-FFF2-40B4-BE49-F238E27FC236}">
                    <a16:creationId xmlns:a16="http://schemas.microsoft.com/office/drawing/2014/main" id="{1907A8A7-5839-9D45-8891-4ACAF364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36">
                <a:extLst>
                  <a:ext uri="{FF2B5EF4-FFF2-40B4-BE49-F238E27FC236}">
                    <a16:creationId xmlns:a16="http://schemas.microsoft.com/office/drawing/2014/main" id="{347DB38E-AC53-D346-90F3-7B633E54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37">
                <a:extLst>
                  <a:ext uri="{FF2B5EF4-FFF2-40B4-BE49-F238E27FC236}">
                    <a16:creationId xmlns:a16="http://schemas.microsoft.com/office/drawing/2014/main" id="{482826B7-9642-934F-A41F-EC45A8ED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38">
                <a:extLst>
                  <a:ext uri="{FF2B5EF4-FFF2-40B4-BE49-F238E27FC236}">
                    <a16:creationId xmlns:a16="http://schemas.microsoft.com/office/drawing/2014/main" id="{C70BEE19-F00C-3646-A7CE-9487D7BD3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39">
                <a:extLst>
                  <a:ext uri="{FF2B5EF4-FFF2-40B4-BE49-F238E27FC236}">
                    <a16:creationId xmlns:a16="http://schemas.microsoft.com/office/drawing/2014/main" id="{F081DB6F-6F88-2A45-945A-31D4FCEA0B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 Box 170">
              <a:extLst>
                <a:ext uri="{FF2B5EF4-FFF2-40B4-BE49-F238E27FC236}">
                  <a16:creationId xmlns:a16="http://schemas.microsoft.com/office/drawing/2014/main" id="{F105D957-81EB-E14C-BDDB-F128807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9203" y="4119287"/>
              <a:ext cx="4347197" cy="87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подключившемуся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DHCP-</a:t>
              </a:r>
              <a: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клиенту </a:t>
              </a:r>
              <a: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нужен</a:t>
              </a:r>
              <a:b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</a:br>
              <a: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адрес из </a:t>
              </a:r>
              <a:r>
                <a:rPr kumimoji="0" lang="ru-RU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этои</a:t>
              </a:r>
              <a:r>
                <a:rPr kumimoji="0" lang="ru-RU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̆ сети </a:t>
              </a:r>
            </a:p>
          </p:txBody>
        </p:sp>
        <p:sp>
          <p:nvSpPr>
            <p:cNvPr id="148" name="AutoShape 232">
              <a:extLst>
                <a:ext uri="{FF2B5EF4-FFF2-40B4-BE49-F238E27FC236}">
                  <a16:creationId xmlns:a16="http://schemas.microsoft.com/office/drawing/2014/main" id="{379B57A5-C9FD-C14F-BE82-93189A5C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296" y="3433832"/>
              <a:ext cx="976312" cy="374650"/>
            </a:xfrm>
            <a:prstGeom prst="leftArrow">
              <a:avLst>
                <a:gd name="adj1" fmla="val 50000"/>
                <a:gd name="adj2" fmla="val 65148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F849E6C-1D79-8C49-A7AC-4249EA5279D4}"/>
              </a:ext>
            </a:extLst>
          </p:cNvPr>
          <p:cNvSpPr txBox="1"/>
          <p:nvPr/>
        </p:nvSpPr>
        <p:spPr>
          <a:xfrm>
            <a:off x="7145867" y="1456267"/>
            <a:ext cx="4690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</a:rPr>
              <a:t>Как правило, </a:t>
            </a:r>
            <a:r>
              <a:rPr lang="en-US" sz="2000" dirty="0">
                <a:solidFill>
                  <a:prstClr val="black"/>
                </a:solidFill>
              </a:rPr>
              <a:t>DHCP-</a:t>
            </a:r>
            <a:r>
              <a:rPr lang="ru-RU" sz="2000" dirty="0">
                <a:solidFill>
                  <a:prstClr val="black"/>
                </a:solidFill>
              </a:rPr>
              <a:t>сервер размещается в маршрутизаторе и обслуживает все подсети, к которым подключен маршрутизатор.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22B7DA7-7A5D-8455-3760-F60D3C562DF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6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 </a:t>
            </a:r>
            <a:r>
              <a:rPr lang="ru-RU" dirty="0"/>
              <a:t>клиент-серверный</a:t>
            </a:r>
            <a:r>
              <a:rPr lang="en-US" dirty="0"/>
              <a:t> </a:t>
            </a:r>
            <a:r>
              <a:rPr lang="ru-RU" dirty="0"/>
              <a:t>сценарий</a:t>
            </a:r>
            <a:endParaRPr lang="en-US" dirty="0"/>
          </a:p>
        </p:txBody>
      </p:sp>
      <p:sp>
        <p:nvSpPr>
          <p:cNvPr id="142" name="Text Box 7">
            <a:extLst>
              <a:ext uri="{FF2B5EF4-FFF2-40B4-BE49-F238E27FC236}">
                <a16:creationId xmlns:a16="http://schemas.microsoft.com/office/drawing/2014/main" id="{1D19189E-02B8-0541-BE55-44833EE8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36" y="1300439"/>
            <a:ext cx="2342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DHCP server: 223.1.2.5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F7EEB-9720-284A-92D7-2D1E47C29AAD}"/>
              </a:ext>
            </a:extLst>
          </p:cNvPr>
          <p:cNvSpPr/>
          <p:nvPr/>
        </p:nvSpPr>
        <p:spPr>
          <a:xfrm>
            <a:off x="8680174" y="1466575"/>
            <a:ext cx="2066580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Line 10">
            <a:extLst>
              <a:ext uri="{FF2B5EF4-FFF2-40B4-BE49-F238E27FC236}">
                <a16:creationId xmlns:a16="http://schemas.microsoft.com/office/drawing/2014/main" id="{67EC9EDF-79D3-EB4F-9099-CA78BCA4C2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552" y="2256526"/>
            <a:ext cx="11113" cy="40274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" name="Line 11">
            <a:extLst>
              <a:ext uri="{FF2B5EF4-FFF2-40B4-BE49-F238E27FC236}">
                <a16:creationId xmlns:a16="http://schemas.microsoft.com/office/drawing/2014/main" id="{6034E136-EDC6-8643-B115-9FC7BB4F9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98515" y="2332726"/>
            <a:ext cx="11112" cy="414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8426D92-459D-A14B-B97A-8F5E44CEFDDE}"/>
              </a:ext>
            </a:extLst>
          </p:cNvPr>
          <p:cNvGrpSpPr>
            <a:grpSpLocks/>
          </p:cNvGrpSpPr>
          <p:nvPr/>
        </p:nvGrpSpPr>
        <p:grpSpPr bwMode="auto">
          <a:xfrm>
            <a:off x="4617002" y="1435788"/>
            <a:ext cx="4395788" cy="1401763"/>
            <a:chOff x="1860550" y="1343025"/>
            <a:chExt cx="4395788" cy="1401763"/>
          </a:xfrm>
        </p:grpSpPr>
        <p:sp>
          <p:nvSpPr>
            <p:cNvPr id="473" name="Line 9">
              <a:extLst>
                <a:ext uri="{FF2B5EF4-FFF2-40B4-BE49-F238E27FC236}">
                  <a16:creationId xmlns:a16="http://schemas.microsoft.com/office/drawing/2014/main" id="{9AB82C2F-07EF-864E-A283-49BB59741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4" name="Group 23">
              <a:extLst>
                <a:ext uri="{FF2B5EF4-FFF2-40B4-BE49-F238E27FC236}">
                  <a16:creationId xmlns:a16="http://schemas.microsoft.com/office/drawing/2014/main" id="{D0C9D13C-9859-B043-ADC4-125DFAF1B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475" name="Text Box 24">
                <a:extLst>
                  <a:ext uri="{FF2B5EF4-FFF2-40B4-BE49-F238E27FC236}">
                    <a16:creationId xmlns:a16="http://schemas.microsoft.com/office/drawing/2014/main" id="{A1CB1351-B081-1A4A-B8E2-96D920A48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DHCP discover</a:t>
                </a:r>
                <a:endPara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6" name="Text Box 25">
                <a:extLst>
                  <a:ext uri="{FF2B5EF4-FFF2-40B4-BE49-F238E27FC236}">
                    <a16:creationId xmlns:a16="http://schemas.microsoft.com/office/drawing/2014/main" id="{D75D19C8-9AF4-5D4E-B0BC-7079C273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 : 0.0.0.0, 68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dest.: 255.255.255.255,67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yiaddr:    0.0.0.0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transaction ID: 654</a:t>
                </a: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477" name="Line 26">
            <a:extLst>
              <a:ext uri="{FF2B5EF4-FFF2-40B4-BE49-F238E27FC236}">
                <a16:creationId xmlns:a16="http://schemas.microsoft.com/office/drawing/2014/main" id="{EB5D2AEF-1102-C74A-AD3D-1E9590F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865" y="3286813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EA0A4D15-81C4-D44B-B9EE-CDD499A517AD}"/>
              </a:ext>
            </a:extLst>
          </p:cNvPr>
          <p:cNvGrpSpPr>
            <a:grpSpLocks/>
          </p:cNvGrpSpPr>
          <p:nvPr/>
        </p:nvGrpSpPr>
        <p:grpSpPr bwMode="auto">
          <a:xfrm>
            <a:off x="6318802" y="2672451"/>
            <a:ext cx="2520950" cy="1217612"/>
            <a:chOff x="3562350" y="2579688"/>
            <a:chExt cx="2520950" cy="1217612"/>
          </a:xfrm>
        </p:grpSpPr>
        <p:sp>
          <p:nvSpPr>
            <p:cNvPr id="479" name="Text Box 27">
              <a:extLst>
                <a:ext uri="{FF2B5EF4-FFF2-40B4-BE49-F238E27FC236}">
                  <a16:creationId xmlns:a16="http://schemas.microsoft.com/office/drawing/2014/main" id="{6E299010-BB21-704E-A840-28D9C8C7A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offer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0" name="Text Box 28">
              <a:extLst>
                <a:ext uri="{FF2B5EF4-FFF2-40B4-BE49-F238E27FC236}">
                  <a16:creationId xmlns:a16="http://schemas.microsoft.com/office/drawing/2014/main" id="{9EEF2D13-4B17-764F-BAB8-4EA518AE2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1" name="Line 29">
            <a:extLst>
              <a:ext uri="{FF2B5EF4-FFF2-40B4-BE49-F238E27FC236}">
                <a16:creationId xmlns:a16="http://schemas.microsoft.com/office/drawing/2014/main" id="{5EA35BF7-C937-0542-A060-15EB6930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1915" y="4515538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198087C9-C76C-F249-A1FC-333C608112E9}"/>
              </a:ext>
            </a:extLst>
          </p:cNvPr>
          <p:cNvGrpSpPr>
            <a:grpSpLocks/>
          </p:cNvGrpSpPr>
          <p:nvPr/>
        </p:nvGrpSpPr>
        <p:grpSpPr bwMode="auto">
          <a:xfrm>
            <a:off x="4723365" y="3858313"/>
            <a:ext cx="2887662" cy="1260475"/>
            <a:chOff x="1966913" y="3765550"/>
            <a:chExt cx="2887662" cy="1260475"/>
          </a:xfrm>
        </p:grpSpPr>
        <p:sp>
          <p:nvSpPr>
            <p:cNvPr id="483" name="Text Box 30">
              <a:extLst>
                <a:ext uri="{FF2B5EF4-FFF2-40B4-BE49-F238E27FC236}">
                  <a16:creationId xmlns:a16="http://schemas.microsoft.com/office/drawing/2014/main" id="{F5A6EAB0-078C-FF40-8770-174AB434F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request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4" name="Text Box 31">
              <a:extLst>
                <a:ext uri="{FF2B5EF4-FFF2-40B4-BE49-F238E27FC236}">
                  <a16:creationId xmlns:a16="http://schemas.microsoft.com/office/drawing/2014/main" id="{E7B19BFD-A847-E948-9664-EB16430F2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 0.0.0.0, 68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dest::  255.255.255.255, 67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5" name="Line 32">
            <a:extLst>
              <a:ext uri="{FF2B5EF4-FFF2-40B4-BE49-F238E27FC236}">
                <a16:creationId xmlns:a16="http://schemas.microsoft.com/office/drawing/2014/main" id="{5E63DBBD-3511-514F-88D5-CFDCF69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640" y="5545826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9BEFF555-8D52-0D42-B0AC-4C88682D833A}"/>
              </a:ext>
            </a:extLst>
          </p:cNvPr>
          <p:cNvGrpSpPr>
            <a:grpSpLocks/>
          </p:cNvGrpSpPr>
          <p:nvPr/>
        </p:nvGrpSpPr>
        <p:grpSpPr bwMode="auto">
          <a:xfrm>
            <a:off x="6275940" y="5261663"/>
            <a:ext cx="2509837" cy="1271588"/>
            <a:chOff x="3519488" y="5168900"/>
            <a:chExt cx="2509837" cy="1271588"/>
          </a:xfrm>
        </p:grpSpPr>
        <p:sp>
          <p:nvSpPr>
            <p:cNvPr id="487" name="Text Box 33">
              <a:extLst>
                <a:ext uri="{FF2B5EF4-FFF2-40B4-BE49-F238E27FC236}">
                  <a16:creationId xmlns:a16="http://schemas.microsoft.com/office/drawing/2014/main" id="{9734D3E6-F193-224F-93B7-9AE5FEEB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DHCP ACK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8" name="Text Box 34">
              <a:extLst>
                <a:ext uri="{FF2B5EF4-FFF2-40B4-BE49-F238E27FC236}">
                  <a16:creationId xmlns:a16="http://schemas.microsoft.com/office/drawing/2014/main" id="{8CCF2AD5-42BC-EB4D-9843-598045B20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src: 223.1.2.5, 67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dest:  255.255.255.255, 68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yiaddrr: 223.1.2.4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transaction ID: 655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lifetime: 3600 secs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9" name="Group 36">
            <a:extLst>
              <a:ext uri="{FF2B5EF4-FFF2-40B4-BE49-F238E27FC236}">
                <a16:creationId xmlns:a16="http://schemas.microsoft.com/office/drawing/2014/main" id="{DDA304FE-683B-C540-9662-F3C9E42D7C24}"/>
              </a:ext>
            </a:extLst>
          </p:cNvPr>
          <p:cNvGrpSpPr>
            <a:grpSpLocks/>
          </p:cNvGrpSpPr>
          <p:nvPr/>
        </p:nvGrpSpPr>
        <p:grpSpPr bwMode="auto">
          <a:xfrm>
            <a:off x="9050890" y="1873938"/>
            <a:ext cx="784225" cy="549275"/>
            <a:chOff x="4420" y="878"/>
            <a:chExt cx="614" cy="458"/>
          </a:xfrm>
        </p:grpSpPr>
        <p:pic>
          <p:nvPicPr>
            <p:cNvPr id="490" name="Picture 37" descr="laptop_keyboard">
              <a:extLst>
                <a:ext uri="{FF2B5EF4-FFF2-40B4-BE49-F238E27FC236}">
                  <a16:creationId xmlns:a16="http://schemas.microsoft.com/office/drawing/2014/main" id="{9B9197C9-1554-DF4A-A3A5-13303B7A3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" name="Freeform 38">
              <a:extLst>
                <a:ext uri="{FF2B5EF4-FFF2-40B4-BE49-F238E27FC236}">
                  <a16:creationId xmlns:a16="http://schemas.microsoft.com/office/drawing/2014/main" id="{3CEEFAEC-E6D4-754E-B460-11780E17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492" name="Picture 39" descr="screen">
              <a:extLst>
                <a:ext uri="{FF2B5EF4-FFF2-40B4-BE49-F238E27FC236}">
                  <a16:creationId xmlns:a16="http://schemas.microsoft.com/office/drawing/2014/main" id="{535A5633-7E08-844E-B952-D12BDD50C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3" name="Freeform 40">
              <a:extLst>
                <a:ext uri="{FF2B5EF4-FFF2-40B4-BE49-F238E27FC236}">
                  <a16:creationId xmlns:a16="http://schemas.microsoft.com/office/drawing/2014/main" id="{FAF29451-50FC-AF4F-9D77-8E406E4CC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4" name="Freeform 41">
              <a:extLst>
                <a:ext uri="{FF2B5EF4-FFF2-40B4-BE49-F238E27FC236}">
                  <a16:creationId xmlns:a16="http://schemas.microsoft.com/office/drawing/2014/main" id="{AB5F558D-D72B-C94B-ABCB-75DB393B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5" name="Freeform 42">
              <a:extLst>
                <a:ext uri="{FF2B5EF4-FFF2-40B4-BE49-F238E27FC236}">
                  <a16:creationId xmlns:a16="http://schemas.microsoft.com/office/drawing/2014/main" id="{6FCBBD59-B228-E14A-A145-E6631FAB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6" name="Freeform 43">
              <a:extLst>
                <a:ext uri="{FF2B5EF4-FFF2-40B4-BE49-F238E27FC236}">
                  <a16:creationId xmlns:a16="http://schemas.microsoft.com/office/drawing/2014/main" id="{C7413249-3C4D-154E-A91C-29F81E278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7" name="Freeform 44">
              <a:extLst>
                <a:ext uri="{FF2B5EF4-FFF2-40B4-BE49-F238E27FC236}">
                  <a16:creationId xmlns:a16="http://schemas.microsoft.com/office/drawing/2014/main" id="{13419BE1-2303-7A4D-B314-211FAB86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8" name="Freeform 45">
              <a:extLst>
                <a:ext uri="{FF2B5EF4-FFF2-40B4-BE49-F238E27FC236}">
                  <a16:creationId xmlns:a16="http://schemas.microsoft.com/office/drawing/2014/main" id="{7CBB616E-4E19-0141-9E55-B7C3EDE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99" name="Group 46">
              <a:extLst>
                <a:ext uri="{FF2B5EF4-FFF2-40B4-BE49-F238E27FC236}">
                  <a16:creationId xmlns:a16="http://schemas.microsoft.com/office/drawing/2014/main" id="{2C426AC1-7762-654A-BEF9-55BAAE207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20C47DDD-FE02-E749-9AA1-2FBD0C30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6ED821EF-8430-2542-A2D6-26688DA2C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8" name="Freeform 49">
                <a:extLst>
                  <a:ext uri="{FF2B5EF4-FFF2-40B4-BE49-F238E27FC236}">
                    <a16:creationId xmlns:a16="http://schemas.microsoft.com/office/drawing/2014/main" id="{6ECF3443-3FB6-2146-93F2-C195C237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9" name="Freeform 50">
                <a:extLst>
                  <a:ext uri="{FF2B5EF4-FFF2-40B4-BE49-F238E27FC236}">
                    <a16:creationId xmlns:a16="http://schemas.microsoft.com/office/drawing/2014/main" id="{58F8D30A-9147-E143-BE46-0707CDDB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0" name="Freeform 51">
                <a:extLst>
                  <a:ext uri="{FF2B5EF4-FFF2-40B4-BE49-F238E27FC236}">
                    <a16:creationId xmlns:a16="http://schemas.microsoft.com/office/drawing/2014/main" id="{1D9E76F7-16AA-704D-87DF-B1E7083A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1" name="Freeform 52">
                <a:extLst>
                  <a:ext uri="{FF2B5EF4-FFF2-40B4-BE49-F238E27FC236}">
                    <a16:creationId xmlns:a16="http://schemas.microsoft.com/office/drawing/2014/main" id="{D102CB70-46E8-D443-B0E8-7B55407F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0" name="Freeform 53">
              <a:extLst>
                <a:ext uri="{FF2B5EF4-FFF2-40B4-BE49-F238E27FC236}">
                  <a16:creationId xmlns:a16="http://schemas.microsoft.com/office/drawing/2014/main" id="{5DB511BB-BE8A-A24A-8968-E376658D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1" name="Freeform 54">
              <a:extLst>
                <a:ext uri="{FF2B5EF4-FFF2-40B4-BE49-F238E27FC236}">
                  <a16:creationId xmlns:a16="http://schemas.microsoft.com/office/drawing/2014/main" id="{51218ECC-E5D2-3C49-AE6D-728D6BD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2" name="Freeform 55">
              <a:extLst>
                <a:ext uri="{FF2B5EF4-FFF2-40B4-BE49-F238E27FC236}">
                  <a16:creationId xmlns:a16="http://schemas.microsoft.com/office/drawing/2014/main" id="{6017F7AC-8B44-594B-8564-8A9458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3" name="Freeform 56">
              <a:extLst>
                <a:ext uri="{FF2B5EF4-FFF2-40B4-BE49-F238E27FC236}">
                  <a16:creationId xmlns:a16="http://schemas.microsoft.com/office/drawing/2014/main" id="{0C2AD974-91D3-2641-8717-BAB1FFCF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4" name="Freeform 57">
              <a:extLst>
                <a:ext uri="{FF2B5EF4-FFF2-40B4-BE49-F238E27FC236}">
                  <a16:creationId xmlns:a16="http://schemas.microsoft.com/office/drawing/2014/main" id="{8E605DFB-3D6A-8644-889D-8D78EB63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5" name="Freeform 58">
              <a:extLst>
                <a:ext uri="{FF2B5EF4-FFF2-40B4-BE49-F238E27FC236}">
                  <a16:creationId xmlns:a16="http://schemas.microsoft.com/office/drawing/2014/main" id="{C9454A62-EFD4-4842-BDB4-9167447FB36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" name="Group 60">
            <a:extLst>
              <a:ext uri="{FF2B5EF4-FFF2-40B4-BE49-F238E27FC236}">
                <a16:creationId xmlns:a16="http://schemas.microsoft.com/office/drawing/2014/main" id="{C89092F2-40EB-CA4B-9914-EDB9F432EC25}"/>
              </a:ext>
            </a:extLst>
          </p:cNvPr>
          <p:cNvGrpSpPr>
            <a:grpSpLocks/>
          </p:cNvGrpSpPr>
          <p:nvPr/>
        </p:nvGrpSpPr>
        <p:grpSpPr bwMode="auto">
          <a:xfrm>
            <a:off x="4474127" y="1683438"/>
            <a:ext cx="334963" cy="536575"/>
            <a:chOff x="4140" y="429"/>
            <a:chExt cx="1425" cy="2396"/>
          </a:xfrm>
        </p:grpSpPr>
        <p:sp>
          <p:nvSpPr>
            <p:cNvPr id="513" name="Freeform 61">
              <a:extLst>
                <a:ext uri="{FF2B5EF4-FFF2-40B4-BE49-F238E27FC236}">
                  <a16:creationId xmlns:a16="http://schemas.microsoft.com/office/drawing/2014/main" id="{C4D1F856-D0C5-8245-BF39-74DA98A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" name="Rectangle 62">
              <a:extLst>
                <a:ext uri="{FF2B5EF4-FFF2-40B4-BE49-F238E27FC236}">
                  <a16:creationId xmlns:a16="http://schemas.microsoft.com/office/drawing/2014/main" id="{02ECE6C5-F170-D441-BB55-1550F6B97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5" name="Freeform 63">
              <a:extLst>
                <a:ext uri="{FF2B5EF4-FFF2-40B4-BE49-F238E27FC236}">
                  <a16:creationId xmlns:a16="http://schemas.microsoft.com/office/drawing/2014/main" id="{23AEE7C3-93B0-ED4E-B5E3-77842845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6" name="Freeform 64">
              <a:extLst>
                <a:ext uri="{FF2B5EF4-FFF2-40B4-BE49-F238E27FC236}">
                  <a16:creationId xmlns:a16="http://schemas.microsoft.com/office/drawing/2014/main" id="{1C7552E8-DC2F-7B42-88EE-967788F7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7" name="Rectangle 65">
              <a:extLst>
                <a:ext uri="{FF2B5EF4-FFF2-40B4-BE49-F238E27FC236}">
                  <a16:creationId xmlns:a16="http://schemas.microsoft.com/office/drawing/2014/main" id="{0A732733-BF5B-EA4C-93C3-997A3697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18" name="Group 66">
              <a:extLst>
                <a:ext uri="{FF2B5EF4-FFF2-40B4-BE49-F238E27FC236}">
                  <a16:creationId xmlns:a16="http://schemas.microsoft.com/office/drawing/2014/main" id="{1DDB70F3-88C9-0D45-A073-0C618A902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3" name="AutoShape 67">
                <a:extLst>
                  <a:ext uri="{FF2B5EF4-FFF2-40B4-BE49-F238E27FC236}">
                    <a16:creationId xmlns:a16="http://schemas.microsoft.com/office/drawing/2014/main" id="{407648D8-3846-C946-BE0E-AD189E31A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4" name="AutoShape 68">
                <a:extLst>
                  <a:ext uri="{FF2B5EF4-FFF2-40B4-BE49-F238E27FC236}">
                    <a16:creationId xmlns:a16="http://schemas.microsoft.com/office/drawing/2014/main" id="{9C1393AC-4F59-A140-B3FE-D76BBDA8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9" name="Rectangle 69">
              <a:extLst>
                <a:ext uri="{FF2B5EF4-FFF2-40B4-BE49-F238E27FC236}">
                  <a16:creationId xmlns:a16="http://schemas.microsoft.com/office/drawing/2014/main" id="{D4F421F6-5ABA-8A4E-850C-0A20E21D7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0" name="Group 70">
              <a:extLst>
                <a:ext uri="{FF2B5EF4-FFF2-40B4-BE49-F238E27FC236}">
                  <a16:creationId xmlns:a16="http://schemas.microsoft.com/office/drawing/2014/main" id="{122420A6-892C-6147-82A1-9FA97C9EA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1" name="AutoShape 71">
                <a:extLst>
                  <a:ext uri="{FF2B5EF4-FFF2-40B4-BE49-F238E27FC236}">
                    <a16:creationId xmlns:a16="http://schemas.microsoft.com/office/drawing/2014/main" id="{F4D4B5FC-F559-2D44-BB15-3903B0D34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2" name="AutoShape 72">
                <a:extLst>
                  <a:ext uri="{FF2B5EF4-FFF2-40B4-BE49-F238E27FC236}">
                    <a16:creationId xmlns:a16="http://schemas.microsoft.com/office/drawing/2014/main" id="{5D11095A-67FB-2C49-9FCB-604D7F1B5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1" name="Rectangle 73">
              <a:extLst>
                <a:ext uri="{FF2B5EF4-FFF2-40B4-BE49-F238E27FC236}">
                  <a16:creationId xmlns:a16="http://schemas.microsoft.com/office/drawing/2014/main" id="{6B80893E-2A7A-3E4A-A765-F5103F57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Rectangle 74">
              <a:extLst>
                <a:ext uri="{FF2B5EF4-FFF2-40B4-BE49-F238E27FC236}">
                  <a16:creationId xmlns:a16="http://schemas.microsoft.com/office/drawing/2014/main" id="{59E70BAD-81EE-FB43-AAE9-9C23A4C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75">
              <a:extLst>
                <a:ext uri="{FF2B5EF4-FFF2-40B4-BE49-F238E27FC236}">
                  <a16:creationId xmlns:a16="http://schemas.microsoft.com/office/drawing/2014/main" id="{2D7101F8-65B9-B64F-9597-58589610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9" name="AutoShape 76">
                <a:extLst>
                  <a:ext uri="{FF2B5EF4-FFF2-40B4-BE49-F238E27FC236}">
                    <a16:creationId xmlns:a16="http://schemas.microsoft.com/office/drawing/2014/main" id="{72DAE8B1-00F0-8F4E-85F2-017335520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0" name="AutoShape 77">
                <a:extLst>
                  <a:ext uri="{FF2B5EF4-FFF2-40B4-BE49-F238E27FC236}">
                    <a16:creationId xmlns:a16="http://schemas.microsoft.com/office/drawing/2014/main" id="{B8972EB1-3D8C-E741-8CA7-CEE8A227B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4" name="Freeform 78">
              <a:extLst>
                <a:ext uri="{FF2B5EF4-FFF2-40B4-BE49-F238E27FC236}">
                  <a16:creationId xmlns:a16="http://schemas.microsoft.com/office/drawing/2014/main" id="{CD1D8E14-267A-6444-9063-EB1F1862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5" name="Group 79">
              <a:extLst>
                <a:ext uri="{FF2B5EF4-FFF2-40B4-BE49-F238E27FC236}">
                  <a16:creationId xmlns:a16="http://schemas.microsoft.com/office/drawing/2014/main" id="{573ECD83-B804-7D41-A24A-4EC6E03F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7" name="AutoShape 80">
                <a:extLst>
                  <a:ext uri="{FF2B5EF4-FFF2-40B4-BE49-F238E27FC236}">
                    <a16:creationId xmlns:a16="http://schemas.microsoft.com/office/drawing/2014/main" id="{345346A2-EDB4-3345-9541-A536D23A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8" name="AutoShape 81">
                <a:extLst>
                  <a:ext uri="{FF2B5EF4-FFF2-40B4-BE49-F238E27FC236}">
                    <a16:creationId xmlns:a16="http://schemas.microsoft.com/office/drawing/2014/main" id="{0C788F34-D15F-AE48-8E72-E6E61DF2E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26" name="Rectangle 82">
              <a:extLst>
                <a:ext uri="{FF2B5EF4-FFF2-40B4-BE49-F238E27FC236}">
                  <a16:creationId xmlns:a16="http://schemas.microsoft.com/office/drawing/2014/main" id="{304F6268-0673-C54D-887D-0F2CA521B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7" name="Freeform 83">
              <a:extLst>
                <a:ext uri="{FF2B5EF4-FFF2-40B4-BE49-F238E27FC236}">
                  <a16:creationId xmlns:a16="http://schemas.microsoft.com/office/drawing/2014/main" id="{A5F77209-A777-3846-8F04-92A95762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8" name="Freeform 84">
              <a:extLst>
                <a:ext uri="{FF2B5EF4-FFF2-40B4-BE49-F238E27FC236}">
                  <a16:creationId xmlns:a16="http://schemas.microsoft.com/office/drawing/2014/main" id="{A1C8D7A3-F2FE-D048-87A5-3600F69A7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9" name="Oval 85">
              <a:extLst>
                <a:ext uri="{FF2B5EF4-FFF2-40B4-BE49-F238E27FC236}">
                  <a16:creationId xmlns:a16="http://schemas.microsoft.com/office/drawing/2014/main" id="{984F6990-26E2-3B44-8A96-631AD0AD0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0" name="Freeform 86">
              <a:extLst>
                <a:ext uri="{FF2B5EF4-FFF2-40B4-BE49-F238E27FC236}">
                  <a16:creationId xmlns:a16="http://schemas.microsoft.com/office/drawing/2014/main" id="{AA98173F-F674-3643-AD21-1BEF33EE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1" name="AutoShape 87">
              <a:extLst>
                <a:ext uri="{FF2B5EF4-FFF2-40B4-BE49-F238E27FC236}">
                  <a16:creationId xmlns:a16="http://schemas.microsoft.com/office/drawing/2014/main" id="{1D41B50C-D66B-9B4A-83CD-AB55C8279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2" name="AutoShape 88">
              <a:extLst>
                <a:ext uri="{FF2B5EF4-FFF2-40B4-BE49-F238E27FC236}">
                  <a16:creationId xmlns:a16="http://schemas.microsoft.com/office/drawing/2014/main" id="{32E5938F-4662-3640-8D7F-9D2EC710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89">
              <a:extLst>
                <a:ext uri="{FF2B5EF4-FFF2-40B4-BE49-F238E27FC236}">
                  <a16:creationId xmlns:a16="http://schemas.microsoft.com/office/drawing/2014/main" id="{D1B3F3BD-AA74-C644-900E-3D3A1EBB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4" name="Oval 90">
              <a:extLst>
                <a:ext uri="{FF2B5EF4-FFF2-40B4-BE49-F238E27FC236}">
                  <a16:creationId xmlns:a16="http://schemas.microsoft.com/office/drawing/2014/main" id="{5202C3EE-C6CE-2043-AB0D-9F3374DD5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35" name="Oval 91">
              <a:extLst>
                <a:ext uri="{FF2B5EF4-FFF2-40B4-BE49-F238E27FC236}">
                  <a16:creationId xmlns:a16="http://schemas.microsoft.com/office/drawing/2014/main" id="{A0906333-3009-664B-864A-139C4016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6" name="Rectangle 92">
              <a:extLst>
                <a:ext uri="{FF2B5EF4-FFF2-40B4-BE49-F238E27FC236}">
                  <a16:creationId xmlns:a16="http://schemas.microsoft.com/office/drawing/2014/main" id="{ED65C473-E87F-1F4F-A457-9ABBA86E2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2191C70B-17E3-9A46-B404-6925905AE4F1}"/>
              </a:ext>
            </a:extLst>
          </p:cNvPr>
          <p:cNvGrpSpPr>
            <a:grpSpLocks/>
          </p:cNvGrpSpPr>
          <p:nvPr/>
        </p:nvGrpSpPr>
        <p:grpSpPr bwMode="auto">
          <a:xfrm>
            <a:off x="6261653" y="1756460"/>
            <a:ext cx="2540000" cy="733424"/>
            <a:chOff x="7333086" y="2736938"/>
            <a:chExt cx="2539755" cy="733428"/>
          </a:xfrm>
        </p:grpSpPr>
        <p:sp>
          <p:nvSpPr>
            <p:cNvPr id="546" name="Rectangle 2">
              <a:extLst>
                <a:ext uri="{FF2B5EF4-FFF2-40B4-BE49-F238E27FC236}">
                  <a16:creationId xmlns:a16="http://schemas.microsoft.com/office/drawing/2014/main" id="{AB493127-C9AE-1A44-8D2B-ECDD826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6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7" name="TextBox 1">
              <a:extLst>
                <a:ext uri="{FF2B5EF4-FFF2-40B4-BE49-F238E27FC236}">
                  <a16:creationId xmlns:a16="http://schemas.microsoft.com/office/drawing/2014/main" id="{BBBAA953-174E-B044-9DCC-04A88210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8" y="2797391"/>
              <a:ext cx="2527923" cy="52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Трансляция : есть ли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DHCP-</a:t>
              </a: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сервер?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4A16A070-3144-234A-BC59-B856B6C33DC5}"/>
              </a:ext>
            </a:extLst>
          </p:cNvPr>
          <p:cNvGrpSpPr>
            <a:grpSpLocks/>
          </p:cNvGrpSpPr>
          <p:nvPr/>
        </p:nvGrpSpPr>
        <p:grpSpPr bwMode="auto">
          <a:xfrm>
            <a:off x="6426752" y="2964551"/>
            <a:ext cx="2528888" cy="996630"/>
            <a:chOff x="9144000" y="3229217"/>
            <a:chExt cx="2527923" cy="997642"/>
          </a:xfrm>
        </p:grpSpPr>
        <p:sp>
          <p:nvSpPr>
            <p:cNvPr id="549" name="Rectangle 87">
              <a:extLst>
                <a:ext uri="{FF2B5EF4-FFF2-40B4-BE49-F238E27FC236}">
                  <a16:creationId xmlns:a16="http://schemas.microsoft.com/office/drawing/2014/main" id="{57E9AF5E-372A-8E40-94BE-47B0B619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TextBox 88">
              <a:extLst>
                <a:ext uri="{FF2B5EF4-FFF2-40B4-BE49-F238E27FC236}">
                  <a16:creationId xmlns:a16="http://schemas.microsoft.com/office/drawing/2014/main" id="{A4D749F2-8BAC-AC4E-9A53-15BE9562F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95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Трансляция: Я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DHCP-</a:t>
              </a: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сервер! Вот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IP-</a:t>
              </a: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адрес, который вы можете использовать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66E1A7F4-6FCF-3E43-AE21-6DF4BC478A9A}"/>
              </a:ext>
            </a:extLst>
          </p:cNvPr>
          <p:cNvGrpSpPr>
            <a:grpSpLocks/>
          </p:cNvGrpSpPr>
          <p:nvPr/>
        </p:nvGrpSpPr>
        <p:grpSpPr bwMode="auto">
          <a:xfrm>
            <a:off x="4944534" y="4190101"/>
            <a:ext cx="2625219" cy="884237"/>
            <a:chOff x="8858631" y="4615923"/>
            <a:chExt cx="2625866" cy="885135"/>
          </a:xfrm>
        </p:grpSpPr>
        <p:sp>
          <p:nvSpPr>
            <p:cNvPr id="552" name="Rectangle 89">
              <a:extLst>
                <a:ext uri="{FF2B5EF4-FFF2-40B4-BE49-F238E27FC236}">
                  <a16:creationId xmlns:a16="http://schemas.microsoft.com/office/drawing/2014/main" id="{3AEC4322-FA91-D143-9139-A2CB1B4C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TextBox 90">
              <a:extLst>
                <a:ext uri="{FF2B5EF4-FFF2-40B4-BE49-F238E27FC236}">
                  <a16:creationId xmlns:a16="http://schemas.microsoft.com/office/drawing/2014/main" id="{3FCB64EB-0F2E-B14B-B848-193DF470A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8631" y="4765817"/>
              <a:ext cx="2625866" cy="52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Трансляция: </a:t>
              </a:r>
              <a:r>
                <a:rPr kumimoji="0" lang="ru-RU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ок</a:t>
              </a: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. Я хотел бы использовать этот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IP-</a:t>
              </a:r>
              <a:r>
                <a:rPr kumimoji="0" lang="ru-RU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адрес!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5062FC4-666B-6342-A70D-7A1D16B7049C}"/>
              </a:ext>
            </a:extLst>
          </p:cNvPr>
          <p:cNvGrpSpPr>
            <a:grpSpLocks/>
          </p:cNvGrpSpPr>
          <p:nvPr/>
        </p:nvGrpSpPr>
        <p:grpSpPr bwMode="auto">
          <a:xfrm>
            <a:off x="6409290" y="5558526"/>
            <a:ext cx="2528887" cy="885825"/>
            <a:chOff x="9144000" y="5555417"/>
            <a:chExt cx="2527923" cy="885135"/>
          </a:xfrm>
        </p:grpSpPr>
        <p:sp>
          <p:nvSpPr>
            <p:cNvPr id="555" name="Rectangle 91">
              <a:extLst>
                <a:ext uri="{FF2B5EF4-FFF2-40B4-BE49-F238E27FC236}">
                  <a16:creationId xmlns:a16="http://schemas.microsoft.com/office/drawing/2014/main" id="{9E7B23F1-96DD-8C46-9D6F-820B88B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6" name="TextBox 92">
              <a:extLst>
                <a:ext uri="{FF2B5EF4-FFF2-40B4-BE49-F238E27FC236}">
                  <a16:creationId xmlns:a16="http://schemas.microsoft.com/office/drawing/2014/main" id="{E908630C-0C3F-8545-B890-E8A9600E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Трансляция: </a:t>
              </a:r>
              <a:r>
                <a:rPr kumimoji="0" lang="ru-RU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ок</a:t>
              </a:r>
              <a:r>
                <a:rPr kumimoji="0" lang="ru-R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. У вас есть этот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IP-</a:t>
              </a:r>
              <a:r>
                <a:rPr kumimoji="0" lang="ru-RU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адрес!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26FE35-19E8-7046-8DE2-04C21540DCCD}"/>
              </a:ext>
            </a:extLst>
          </p:cNvPr>
          <p:cNvSpPr txBox="1"/>
          <p:nvPr/>
        </p:nvSpPr>
        <p:spPr>
          <a:xfrm>
            <a:off x="9296400" y="3522133"/>
            <a:ext cx="2455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</a:rPr>
              <a:t>Два вышеуказанных шага можно пропустить, «если клиент помнит и хочет повторно использовать ранее выделенный сетевой адрес» [</a:t>
            </a:r>
            <a:r>
              <a:rPr lang="en-US" sz="1600" dirty="0">
                <a:solidFill>
                  <a:prstClr val="black"/>
                </a:solidFill>
              </a:rPr>
              <a:t>RFC 2131].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116DB5-8E84-4EB4-1320-B620FE8ABF35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DHCP: </a:t>
            </a:r>
            <a:r>
              <a:rPr lang="ru-RU" dirty="0"/>
              <a:t>не только </a:t>
            </a:r>
            <a:r>
              <a:rPr lang="en-US" dirty="0"/>
              <a:t>IP</a:t>
            </a:r>
            <a:r>
              <a:rPr lang="ru-RU" dirty="0"/>
              <a:t>-адреса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895974" y="1369673"/>
            <a:ext cx="10751383" cy="439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может возвращать не только выделенный̆ ему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-адрес подсети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 первого маршрутизатора для данного клиента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имя 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IP-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адрес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DNS-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сервера</a:t>
            </a:r>
          </a:p>
          <a:p>
            <a:pPr marL="74612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Маска подсети (позволяющая различать сетевую 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хостовую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часть адреса)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0D676D0-6683-52BC-642B-A8BC89A9B855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2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51F3-E6ED-E98C-A06B-F887F828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6654"/>
            <a:ext cx="10515600" cy="1325563"/>
          </a:xfrm>
        </p:spPr>
        <p:txBody>
          <a:bodyPr/>
          <a:lstStyle/>
          <a:p>
            <a:r>
              <a:rPr lang="en-US" sz="4400" dirty="0"/>
              <a:t>NAT: </a:t>
            </a:r>
            <a:r>
              <a:rPr lang="ru-RU" sz="4400" dirty="0"/>
              <a:t>трансляция сетевых адресов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3624442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80">
            <a:extLst>
              <a:ext uri="{FF2B5EF4-FFF2-40B4-BE49-F238E27FC236}">
                <a16:creationId xmlns:a16="http://schemas.microsoft.com/office/drawing/2014/main" id="{E4A69AE9-9C27-CE49-8761-21FC6391CC79}"/>
              </a:ext>
            </a:extLst>
          </p:cNvPr>
          <p:cNvSpPr>
            <a:spLocks/>
          </p:cNvSpPr>
          <p:nvPr/>
        </p:nvSpPr>
        <p:spPr bwMode="auto">
          <a:xfrm>
            <a:off x="6624872" y="2978590"/>
            <a:ext cx="3273778" cy="229405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160FAFD7-0598-5243-851C-EDC8ADEC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40" y="326469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10.0.0.1</a:t>
            </a: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0C2F1B46-63B4-2448-9F86-DCE0FFD3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89" y="3988217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10.0.0.2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64025A8E-DCF1-D643-BEC4-D5D76E02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36" y="4742372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10.0.0.3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DAA05697-C5E0-8546-AB80-63B79172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4" y="3424079"/>
            <a:ext cx="859531" cy="35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10.0.0.4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7A263ADA-FEA5-9749-93B9-2C606DDDA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885" y="3727909"/>
            <a:ext cx="2090" cy="3588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CC371830-F400-E64E-BBD6-B5CDA5AE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771" y="2473869"/>
            <a:ext cx="280285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800" kern="0" dirty="0">
                <a:solidFill>
                  <a:srgbClr val="000000"/>
                </a:solidFill>
                <a:latin typeface="Calibri" panose="020F0502020204030204"/>
              </a:rPr>
              <a:t>Локальная сеть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ru-RU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напр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домашняя сеть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) 10.0.0/24</a:t>
            </a:r>
          </a:p>
        </p:txBody>
      </p:sp>
      <p:sp>
        <p:nvSpPr>
          <p:cNvPr id="63" name="Line 82">
            <a:extLst>
              <a:ext uri="{FF2B5EF4-FFF2-40B4-BE49-F238E27FC236}">
                <a16:creationId xmlns:a16="http://schemas.microsoft.com/office/drawing/2014/main" id="{088E5B6E-277B-E04A-9B50-44C102E23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628" y="2709128"/>
            <a:ext cx="11246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Line 83">
            <a:extLst>
              <a:ext uri="{FF2B5EF4-FFF2-40B4-BE49-F238E27FC236}">
                <a16:creationId xmlns:a16="http://schemas.microsoft.com/office/drawing/2014/main" id="{709B9FA0-ACAA-A845-AE33-47EEFB4EB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244" y="2589251"/>
            <a:ext cx="0" cy="11282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84">
            <a:extLst>
              <a:ext uri="{FF2B5EF4-FFF2-40B4-BE49-F238E27FC236}">
                <a16:creationId xmlns:a16="http://schemas.microsoft.com/office/drawing/2014/main" id="{FF34E808-0600-054A-9F51-077FECC17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4943" y="2721791"/>
            <a:ext cx="427910" cy="44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2" name="Group 107">
            <a:extLst>
              <a:ext uri="{FF2B5EF4-FFF2-40B4-BE49-F238E27FC236}">
                <a16:creationId xmlns:a16="http://schemas.microsoft.com/office/drawing/2014/main" id="{148E112E-E90E-834A-811C-CD872028B7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88255" y="3097875"/>
            <a:ext cx="641350" cy="583178"/>
            <a:chOff x="-44" y="1473"/>
            <a:chExt cx="981" cy="1105"/>
          </a:xfrm>
        </p:grpSpPr>
        <p:pic>
          <p:nvPicPr>
            <p:cNvPr id="83" name="Picture 108" descr="desktop_computer_stylized_medium">
              <a:extLst>
                <a:ext uri="{FF2B5EF4-FFF2-40B4-BE49-F238E27FC236}">
                  <a16:creationId xmlns:a16="http://schemas.microsoft.com/office/drawing/2014/main" id="{B9390BE0-7119-AB41-B6E6-B8B9B6EA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id="{293E3B7E-E5D1-5346-ACF1-D67B1F6CA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5" name="Group 110">
            <a:extLst>
              <a:ext uri="{FF2B5EF4-FFF2-40B4-BE49-F238E27FC236}">
                <a16:creationId xmlns:a16="http://schemas.microsoft.com/office/drawing/2014/main" id="{2DD7477F-5AAB-0746-AAA0-47FB5D4798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15055" y="3818933"/>
            <a:ext cx="641350" cy="583178"/>
            <a:chOff x="-44" y="1473"/>
            <a:chExt cx="981" cy="1105"/>
          </a:xfrm>
        </p:grpSpPr>
        <p:pic>
          <p:nvPicPr>
            <p:cNvPr id="86" name="Picture 111" descr="desktop_computer_stylized_medium">
              <a:extLst>
                <a:ext uri="{FF2B5EF4-FFF2-40B4-BE49-F238E27FC236}">
                  <a16:creationId xmlns:a16="http://schemas.microsoft.com/office/drawing/2014/main" id="{01B20CC0-1736-964F-BCF0-1E8797D8E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id="{336B69AD-10ED-4543-8BB7-FE48585F59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8" name="Group 113">
            <a:extLst>
              <a:ext uri="{FF2B5EF4-FFF2-40B4-BE49-F238E27FC236}">
                <a16:creationId xmlns:a16="http://schemas.microsoft.com/office/drawing/2014/main" id="{7FA0B98C-5F93-3E44-B2CB-BA99E8BB49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34281" y="4558766"/>
            <a:ext cx="641350" cy="583178"/>
            <a:chOff x="-44" y="1473"/>
            <a:chExt cx="981" cy="1105"/>
          </a:xfrm>
        </p:grpSpPr>
        <p:pic>
          <p:nvPicPr>
            <p:cNvPr id="89" name="Picture 114" descr="desktop_computer_stylized_medium">
              <a:extLst>
                <a:ext uri="{FF2B5EF4-FFF2-40B4-BE49-F238E27FC236}">
                  <a16:creationId xmlns:a16="http://schemas.microsoft.com/office/drawing/2014/main" id="{09369A99-2EFC-9B40-AF93-FDC156253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464C0B53-AAB8-564F-8088-920F60DC7A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6E053-CAB3-9D4A-8BE9-102F522689C4}"/>
              </a:ext>
            </a:extLst>
          </p:cNvPr>
          <p:cNvGrpSpPr/>
          <p:nvPr/>
        </p:nvGrpSpPr>
        <p:grpSpPr>
          <a:xfrm>
            <a:off x="2171406" y="2486532"/>
            <a:ext cx="3963988" cy="2445373"/>
            <a:chOff x="2171406" y="2486532"/>
            <a:chExt cx="3963988" cy="2445373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DCC2D4F1-C60F-1E4E-BA36-DFAF4B8F7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406" y="3444138"/>
              <a:ext cx="3640666" cy="1487767"/>
            </a:xfrm>
            <a:custGeom>
              <a:avLst/>
              <a:gdLst>
                <a:gd name="T0" fmla="*/ 2147483647 w 2425"/>
                <a:gd name="T1" fmla="*/ 2147483647 h 898"/>
                <a:gd name="T2" fmla="*/ 2147483647 w 2425"/>
                <a:gd name="T3" fmla="*/ 2147483647 h 898"/>
                <a:gd name="T4" fmla="*/ 2147483647 w 2425"/>
                <a:gd name="T5" fmla="*/ 2147483647 h 898"/>
                <a:gd name="T6" fmla="*/ 2147483647 w 2425"/>
                <a:gd name="T7" fmla="*/ 2147483647 h 898"/>
                <a:gd name="T8" fmla="*/ 2147483647 w 2425"/>
                <a:gd name="T9" fmla="*/ 2147483647 h 898"/>
                <a:gd name="T10" fmla="*/ 2147483647 w 2425"/>
                <a:gd name="T11" fmla="*/ 2147483647 h 898"/>
                <a:gd name="T12" fmla="*/ 2147483647 w 2425"/>
                <a:gd name="T13" fmla="*/ 2147483647 h 898"/>
                <a:gd name="T14" fmla="*/ 2147483647 w 2425"/>
                <a:gd name="T15" fmla="*/ 2147483647 h 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5"/>
                <a:gd name="T25" fmla="*/ 0 h 898"/>
                <a:gd name="T26" fmla="*/ 2425 w 2425"/>
                <a:gd name="T27" fmla="*/ 898 h 8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5" h="898">
                  <a:moveTo>
                    <a:pt x="2056" y="289"/>
                  </a:moveTo>
                  <a:cubicBezTo>
                    <a:pt x="1826" y="223"/>
                    <a:pt x="1133" y="113"/>
                    <a:pt x="810" y="75"/>
                  </a:cubicBezTo>
                  <a:cubicBezTo>
                    <a:pt x="487" y="37"/>
                    <a:pt x="230" y="0"/>
                    <a:pt x="115" y="60"/>
                  </a:cubicBezTo>
                  <a:cubicBezTo>
                    <a:pt x="0" y="120"/>
                    <a:pt x="121" y="301"/>
                    <a:pt x="121" y="433"/>
                  </a:cubicBezTo>
                  <a:cubicBezTo>
                    <a:pt x="121" y="565"/>
                    <a:pt x="25" y="802"/>
                    <a:pt x="115" y="850"/>
                  </a:cubicBezTo>
                  <a:cubicBezTo>
                    <a:pt x="205" y="898"/>
                    <a:pt x="316" y="784"/>
                    <a:pt x="662" y="721"/>
                  </a:cubicBezTo>
                  <a:cubicBezTo>
                    <a:pt x="1008" y="658"/>
                    <a:pt x="1961" y="544"/>
                    <a:pt x="2193" y="472"/>
                  </a:cubicBezTo>
                  <a:cubicBezTo>
                    <a:pt x="2425" y="400"/>
                    <a:pt x="2292" y="327"/>
                    <a:pt x="2056" y="28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98000"/>
                  </a:srgbClr>
                </a:gs>
                <a:gs pos="100000">
                  <a:srgbClr val="66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E30571BA-05AF-0B45-BA07-E31ED33E2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384" y="3410471"/>
              <a:ext cx="1172116" cy="35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138.76.29.7</a:t>
              </a: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8992B4D5-4037-2B4E-93F8-5AB3897ED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4641" y="3720817"/>
              <a:ext cx="4440" cy="356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Line 86">
              <a:extLst>
                <a:ext uri="{FF2B5EF4-FFF2-40B4-BE49-F238E27FC236}">
                  <a16:creationId xmlns:a16="http://schemas.microsoft.com/office/drawing/2014/main" id="{EE50E18D-731D-DF47-B118-B4345E03D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9506" y="2735046"/>
              <a:ext cx="1385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Line 87">
              <a:extLst>
                <a:ext uri="{FF2B5EF4-FFF2-40B4-BE49-F238E27FC236}">
                  <a16:creationId xmlns:a16="http://schemas.microsoft.com/office/drawing/2014/main" id="{C0557AD9-6792-174F-BDA1-0FE8C031C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8169" y="2721792"/>
              <a:ext cx="898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Text Box 88">
              <a:extLst>
                <a:ext uri="{FF2B5EF4-FFF2-40B4-BE49-F238E27FC236}">
                  <a16:creationId xmlns:a16="http://schemas.microsoft.com/office/drawing/2014/main" id="{871C9E7E-B867-EC4D-B2AF-320388F72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442" y="2486532"/>
              <a:ext cx="1071127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1800" kern="0" dirty="0">
                  <a:solidFill>
                    <a:srgbClr val="000000"/>
                  </a:solidFill>
                  <a:latin typeface="Calibri" panose="020F0502020204030204"/>
                </a:rPr>
                <a:t>большой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Internet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0858C1-088D-F54E-93D3-2431EDC19F7F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4135538"/>
              <a:ext cx="29437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BDAD16-73BC-D94F-A2DF-E2B2A45A02F7}"/>
              </a:ext>
            </a:extLst>
          </p:cNvPr>
          <p:cNvGrpSpPr/>
          <p:nvPr/>
        </p:nvGrpSpPr>
        <p:grpSpPr>
          <a:xfrm>
            <a:off x="5685800" y="3913064"/>
            <a:ext cx="1040553" cy="449888"/>
            <a:chOff x="7493876" y="2774731"/>
            <a:chExt cx="1481958" cy="894622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7554E4B-6AC8-0F4D-9587-02056E04AB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E53E2-F166-0242-9060-47F57E4B32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2B76B53-8A9E-9746-BCEA-A8C7D84268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06470D2-5187-0248-942C-0180B21B5B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7ACE4034-22E7-4042-8641-12B84FBD37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499314E-78D6-EA42-9F51-F19C0BD7CD3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66172900-9068-FA4E-88B9-FDFBC7A671A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22AE88A-A305-524E-B84B-0B76D7B61A34}"/>
              </a:ext>
            </a:extLst>
          </p:cNvPr>
          <p:cNvCxnSpPr>
            <a:cxnSpLocks/>
          </p:cNvCxnSpPr>
          <p:nvPr/>
        </p:nvCxnSpPr>
        <p:spPr>
          <a:xfrm>
            <a:off x="9757680" y="3564123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0700875-0DC6-5E45-AA18-90F4BFEE78F0}"/>
              </a:ext>
            </a:extLst>
          </p:cNvPr>
          <p:cNvCxnSpPr>
            <a:cxnSpLocks/>
          </p:cNvCxnSpPr>
          <p:nvPr/>
        </p:nvCxnSpPr>
        <p:spPr>
          <a:xfrm>
            <a:off x="9685290" y="4279842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F57DEB-1FD3-0148-A063-19891BA88EFC}"/>
              </a:ext>
            </a:extLst>
          </p:cNvPr>
          <p:cNvCxnSpPr>
            <a:cxnSpLocks/>
          </p:cNvCxnSpPr>
          <p:nvPr/>
        </p:nvCxnSpPr>
        <p:spPr>
          <a:xfrm>
            <a:off x="9704340" y="5027371"/>
            <a:ext cx="293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17" y="47011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</a:t>
            </a:r>
            <a:r>
              <a:rPr lang="ru-RU" sz="4800" dirty="0"/>
              <a:t>трансляция сетевых адресов</a:t>
            </a:r>
            <a:endParaRPr lang="en-US" sz="4800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DF8C58-9021-0F45-A760-A2349ED7BDDE}"/>
              </a:ext>
            </a:extLst>
          </p:cNvPr>
          <p:cNvGrpSpPr/>
          <p:nvPr/>
        </p:nvGrpSpPr>
        <p:grpSpPr>
          <a:xfrm>
            <a:off x="6231591" y="4144216"/>
            <a:ext cx="5475817" cy="2276472"/>
            <a:chOff x="6191250" y="3243263"/>
            <a:chExt cx="5475817" cy="2276472"/>
          </a:xfrm>
        </p:grpSpPr>
        <p:sp>
          <p:nvSpPr>
            <p:cNvPr id="69" name="Text Box 90">
              <a:extLst>
                <a:ext uri="{FF2B5EF4-FFF2-40B4-BE49-F238E27FC236}">
                  <a16:creationId xmlns:a16="http://schemas.microsoft.com/office/drawing/2014/main" id="{C3D3888E-0889-EC4A-A8F0-844A73368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250" y="4640263"/>
              <a:ext cx="5475817" cy="87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дейтаграммы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с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источником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или назначением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в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этой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сети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имеют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адрес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10.0.0/24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для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источника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,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назначения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(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как обычно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  <p:sp>
          <p:nvSpPr>
            <p:cNvPr id="71" name="Line 96">
              <a:extLst>
                <a:ext uri="{FF2B5EF4-FFF2-40B4-BE49-F238E27FC236}">
                  <a16:creationId xmlns:a16="http://schemas.microsoft.com/office/drawing/2014/main" id="{EF9E06A3-F0A2-D04B-881A-B1FA9D610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1530" y="3243263"/>
              <a:ext cx="668337" cy="1427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D291785-CEE8-4E4A-AA83-F757C708CBFB}"/>
              </a:ext>
            </a:extLst>
          </p:cNvPr>
          <p:cNvGrpSpPr/>
          <p:nvPr/>
        </p:nvGrpSpPr>
        <p:grpSpPr>
          <a:xfrm>
            <a:off x="380010" y="4107703"/>
            <a:ext cx="5528261" cy="2317747"/>
            <a:chOff x="339669" y="3206750"/>
            <a:chExt cx="5528261" cy="2317747"/>
          </a:xfrm>
        </p:grpSpPr>
        <p:sp>
          <p:nvSpPr>
            <p:cNvPr id="70" name="Text Box 92">
              <a:extLst>
                <a:ext uri="{FF2B5EF4-FFF2-40B4-BE49-F238E27FC236}">
                  <a16:creationId xmlns:a16="http://schemas.microsoft.com/office/drawing/2014/main" id="{CBD8DA55-6AFE-D449-BB96-966C7F5EB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69" y="4645025"/>
              <a:ext cx="5528261" cy="87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все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дейтаграммы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уходящие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из локальной сети имеют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один и тот же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исходный 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-адрес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NAT: 138.76.29.7, 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но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разные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номера исходных портов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Line 97">
              <a:extLst>
                <a:ext uri="{FF2B5EF4-FFF2-40B4-BE49-F238E27FC236}">
                  <a16:creationId xmlns:a16="http://schemas.microsoft.com/office/drawing/2014/main" id="{889B3E74-1C09-0F4E-8E4B-3B9C0D265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155" y="3206750"/>
              <a:ext cx="668337" cy="142716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D39038-77D9-D24B-96C2-D00AB29DC0A3}"/>
              </a:ext>
            </a:extLst>
          </p:cNvPr>
          <p:cNvSpPr/>
          <p:nvPr/>
        </p:nvSpPr>
        <p:spPr>
          <a:xfrm>
            <a:off x="438310" y="1328747"/>
            <a:ext cx="11125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71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NAT: 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все устройства в локальной сети используют только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один 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адрес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IPv4 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для внешнего мира.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0B61CD-48A3-4A40-98F0-DA3F309E2D8D}"/>
              </a:ext>
            </a:extLst>
          </p:cNvPr>
          <p:cNvCxnSpPr>
            <a:cxnSpLocks/>
          </p:cNvCxnSpPr>
          <p:nvPr/>
        </p:nvCxnSpPr>
        <p:spPr>
          <a:xfrm>
            <a:off x="6743699" y="4124653"/>
            <a:ext cx="5488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C0C6C4D-EDA1-EAC5-1E8F-A33E19E8860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2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475014" y="1411941"/>
            <a:ext cx="10603804" cy="528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90513">
              <a:buFont typeface="Wingdings" pitchFamily="2" charset="2"/>
              <a:buChar char="§"/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все устройства в локальной сети имеют 32-битные адреса в «частном» пространстве 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IP-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адресов (префиксы 10/8, 172.16/12, 192.168/16), которые можно использовать только в локальной сети.</a:t>
            </a:r>
          </a:p>
          <a:p>
            <a:pPr lvl="1" indent="-290513">
              <a:buFont typeface="Wingdings" pitchFamily="2" charset="2"/>
              <a:buChar char="§"/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преимущества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Нужен только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один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от провайдера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для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всех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устройств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1143000" marR="0" lvl="2" indent="-2905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Может изменять адреса хоста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 локальной сети</a:t>
            </a:r>
            <a:r>
              <a:rPr kumimoji="0" lang="ru-RU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без уведомления внешнего мира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lvl="2" indent="-290513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можно сменить провайдера без изменения адресов устройств в локальной сети</a:t>
            </a:r>
          </a:p>
          <a:p>
            <a:pPr lvl="2" indent="-290513"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безопасность: устройства в локальной сети, не адресуемые напрямую, видимые для внешнего мира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</a:t>
            </a:r>
            <a:r>
              <a:rPr lang="ru-RU" sz="4800" dirty="0"/>
              <a:t>трансляция сетевых адресов</a:t>
            </a:r>
            <a:endParaRPr lang="en-US" sz="480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379712C-2ED1-5EAB-1D34-2FD83E3B89C0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реализация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Маршрутизатор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должен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0513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Изменять исходящие дейтаграммы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исходный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каждой исходящей дейтаграммы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(NAT IP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нового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</a:p>
          <a:p>
            <a:pPr marL="1150938" marR="0" lvl="3" indent="-28733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удаленные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клиенты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/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серверы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будет отвечать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 (NAT IP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-адрес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,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новый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 #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 порта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)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в качестве адреса назначения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Gill Sans MT" panose="020B0502020104020203" pitchFamily="34" charset="77"/>
              <a:cs typeface="Gill Sans MT" panose="020B0502020104020203" pitchFamily="34" charset="77"/>
            </a:endParaRPr>
          </a:p>
          <a:p>
            <a:pPr lvl="1" indent="-290513">
              <a:lnSpc>
                <a:spcPct val="100000"/>
              </a:lnSpc>
              <a:spcBef>
                <a:spcPts val="1100"/>
              </a:spcBef>
              <a:buFont typeface="Wingdings" pitchFamily="2" charset="2"/>
              <a:buChar char="§"/>
              <a:defRPr/>
            </a:pP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запомнить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lang="ru-RU" altLang="en-US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NAT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-таблице</a:t>
            </a:r>
            <a:r>
              <a:rPr kumimoji="0" lang="ru-RU" altLang="en-US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трансляции</a:t>
            </a:r>
            <a:r>
              <a:rPr kumimoji="0" lang="ru-RU" altLang="en-US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сетевых адресов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все пары соответствий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исходный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  <a:r>
              <a:rPr kumimoji="0" lang="ru-RU" alt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и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(IP</a:t>
            </a:r>
            <a:r>
              <a:rPr lang="ru-RU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-адрес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NAT,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новый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 </a:t>
            </a:r>
            <a:endParaRPr kumimoji="0" lang="ru-RU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lvl="1" indent="-290513">
              <a:lnSpc>
                <a:spcPct val="100000"/>
              </a:lnSpc>
              <a:spcBef>
                <a:spcPts val="1100"/>
              </a:spcBef>
              <a:buFont typeface="Wingdings" pitchFamily="2" charset="2"/>
              <a:buChar char="§"/>
              <a:defRPr/>
            </a:pP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входящие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дейтаграммы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заменить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(IP</a:t>
            </a:r>
            <a:r>
              <a:rPr lang="ru-RU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-адрес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NAT,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новый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полях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dest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каждой входящей дейтаграммы соответствующими данными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исходный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#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порта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 </a:t>
            </a: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сохраненными в таблице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NAT</a:t>
            </a: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</a:t>
            </a:r>
            <a:r>
              <a:rPr lang="ru-RU" sz="4800" dirty="0"/>
              <a:t>трансляция сетевых адресов</a:t>
            </a:r>
            <a:endParaRPr lang="en-US" sz="480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51BC3F4-CAA0-3357-D7E3-ECA200A597D9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A69A-BE58-7A80-2985-259340EE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103"/>
            <a:ext cx="10515600" cy="1325563"/>
          </a:xfrm>
        </p:spPr>
        <p:txBody>
          <a:bodyPr/>
          <a:lstStyle/>
          <a:p>
            <a:r>
              <a:rPr lang="en-US" sz="4400" dirty="0"/>
              <a:t>NAT: </a:t>
            </a:r>
            <a:r>
              <a:rPr lang="ru-RU" sz="4400" dirty="0"/>
              <a:t>трансляция сетевых адресов</a:t>
            </a:r>
            <a:endParaRPr lang="en-K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D0FEC-F324-8B49-8A90-4A4B74FB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41" y="1088948"/>
            <a:ext cx="9722224" cy="51031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31CFF-64CC-904E-B9BC-81261F12EDF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18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48EB-1E8A-8888-517F-B847B7CA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713"/>
            <a:ext cx="10515600" cy="1325563"/>
          </a:xfrm>
        </p:spPr>
        <p:txBody>
          <a:bodyPr/>
          <a:lstStyle/>
          <a:p>
            <a:r>
              <a:rPr lang="ru-RU" dirty="0"/>
              <a:t>1 Введение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421297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604425" y="1435933"/>
            <a:ext cx="11097244" cy="5190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8" lvl="0" indent="-3413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NAT </a:t>
            </a:r>
            <a:r>
              <a:rPr lang="ru-RU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вызывает споры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маршрутизаторы «должны» обрабатывать только до уровня 3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«нехватка» адресов должна быть решена с помощью 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IPv6</a:t>
            </a:r>
            <a:endParaRPr lang="ru-RU" altLang="en-US" sz="28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нарушает сквозной аргумент (манипулирование номером порта устройством сетевого уровня)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Обход 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NAT: </a:t>
            </a: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что, если клиент хочет подключиться к серверу за 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NAT?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71488" lvl="0" indent="-341313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но </a:t>
            </a: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NAT </a:t>
            </a:r>
            <a:r>
              <a:rPr lang="ru-RU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останется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широко используется в домашних и институциональных сетях, сотовых сетях 4</a:t>
            </a:r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G/5G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sz="4800" dirty="0"/>
              <a:t>NAT: </a:t>
            </a:r>
            <a:r>
              <a:rPr lang="ru-RU" sz="4800" dirty="0"/>
              <a:t>трансляция сетевых адресов</a:t>
            </a:r>
            <a:endParaRPr lang="en-US" sz="4800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2DE5262-7ED3-12BA-59C9-6DCA0652F5D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7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2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cs typeface="Calibri" panose="020F0502020204030204" pitchFamily="34" charset="0"/>
              </a:rPr>
              <a:t>Сетевой уровень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Транспортныи</a:t>
            </a:r>
            <a:r>
              <a:rPr lang="ru-RU" dirty="0"/>
              <a:t>̆ сегмент от хоста отправителя до получателя </a:t>
            </a:r>
            <a:endParaRPr lang="ru-RU" sz="3200" dirty="0"/>
          </a:p>
          <a:p>
            <a:pPr lvl="1" indent="-222250">
              <a:spcBef>
                <a:spcPts val="600"/>
              </a:spcBef>
              <a:buClr>
                <a:srgbClr val="0000A3"/>
              </a:buClr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отправитель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инкапсулирует сегменты в дейтаграммы, передает на канальный уровень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indent="-222250">
              <a:spcBef>
                <a:spcPts val="600"/>
              </a:spcBef>
              <a:buClr>
                <a:srgbClr val="0000A3"/>
              </a:buClr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получатель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доставляет сегменты протоколу транспортного уровня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Протоколы сетевого уровня 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в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i="1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каждом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Интернет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устройстве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хосты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маршрутизаторы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маршрутизатор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Проверяет поля заголовка всех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дейтаграм</a:t>
            </a:r>
            <a:r>
              <a:rPr kumimoji="0" lang="ru-RU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проходящих через него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indent="-292100">
              <a:lnSpc>
                <a:spcPct val="99000"/>
              </a:lnSpc>
              <a:spcBef>
                <a:spcPts val="600"/>
              </a:spcBef>
              <a:buClr>
                <a:srgbClr val="0000A3"/>
              </a:buClr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перемещает дейтаграммы из входных портов в выходные порты для передачи дейтаграмм по конечному пути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8802756-5E0F-D142-AA8F-2D274E297BB1}"/>
              </a:ext>
            </a:extLst>
          </p:cNvPr>
          <p:cNvGrpSpPr/>
          <p:nvPr/>
        </p:nvGrpSpPr>
        <p:grpSpPr>
          <a:xfrm>
            <a:off x="6571713" y="2686293"/>
            <a:ext cx="1038308" cy="956788"/>
            <a:chOff x="6571713" y="2686293"/>
            <a:chExt cx="1038308" cy="956788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F51EF82F-6B76-1D43-BDCE-36A16F512D10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520" name="Rectangle 228">
                <a:extLst>
                  <a:ext uri="{FF2B5EF4-FFF2-40B4-BE49-F238E27FC236}">
                    <a16:creationId xmlns:a16="http://schemas.microsoft.com/office/drawing/2014/main" id="{4174338D-3A0E-9747-819D-0C19F4DF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1" name="Rectangle 229">
                <a:extLst>
                  <a:ext uri="{FF2B5EF4-FFF2-40B4-BE49-F238E27FC236}">
                    <a16:creationId xmlns:a16="http://schemas.microsoft.com/office/drawing/2014/main" id="{621AE13C-4ABC-334F-8206-4D5E08465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2" name="Text Box 230">
                <a:extLst>
                  <a:ext uri="{FF2B5EF4-FFF2-40B4-BE49-F238E27FC236}">
                    <a16:creationId xmlns:a16="http://schemas.microsoft.com/office/drawing/2014/main" id="{CA38D367-F86F-AB43-B21E-1EEE691D3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62EE7F-63B9-EE4A-8A32-E1BB698A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929A4F7E-FE01-E545-A0B9-9F724FDE2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BD3F59DE-C12C-D645-AC9D-20A80143D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757E2F0-9B94-084A-90A0-8529D1B7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4C2B-1DC3-2A4C-90A6-0BDE31D46D3B}"/>
              </a:ext>
            </a:extLst>
          </p:cNvPr>
          <p:cNvGrpSpPr/>
          <p:nvPr/>
        </p:nvGrpSpPr>
        <p:grpSpPr>
          <a:xfrm>
            <a:off x="10202006" y="5357871"/>
            <a:ext cx="970347" cy="854075"/>
            <a:chOff x="10202006" y="5357871"/>
            <a:chExt cx="970347" cy="854075"/>
          </a:xfrm>
        </p:grpSpPr>
        <p:sp>
          <p:nvSpPr>
            <p:cNvPr id="530" name="Freeform 917">
              <a:extLst>
                <a:ext uri="{FF2B5EF4-FFF2-40B4-BE49-F238E27FC236}">
                  <a16:creationId xmlns:a16="http://schemas.microsoft.com/office/drawing/2014/main" id="{88BB7911-0614-1748-A570-7F1CD9A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9A9DE1D-45C9-C144-A1C0-784FDCD971D3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532" name="Rectangle 228">
                <a:extLst>
                  <a:ext uri="{FF2B5EF4-FFF2-40B4-BE49-F238E27FC236}">
                    <a16:creationId xmlns:a16="http://schemas.microsoft.com/office/drawing/2014/main" id="{5DD713FD-EA40-9B4B-802C-3AF871B5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3" name="Rectangle 229">
                <a:extLst>
                  <a:ext uri="{FF2B5EF4-FFF2-40B4-BE49-F238E27FC236}">
                    <a16:creationId xmlns:a16="http://schemas.microsoft.com/office/drawing/2014/main" id="{719538F1-BB3F-A747-B46B-E82537228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4" name="Text Box 230">
                <a:extLst>
                  <a:ext uri="{FF2B5EF4-FFF2-40B4-BE49-F238E27FC236}">
                    <a16:creationId xmlns:a16="http://schemas.microsoft.com/office/drawing/2014/main" id="{67AF1768-8AEF-FD44-8A30-E764E9F88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22CAF256-C57E-8848-9992-472431799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573D7D3-A7AB-0B4F-A08C-BA6A7E07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11E2459-6D52-2248-81F0-411DFD34B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0F9C417-B611-7043-A15F-F361AA3E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0901EC0-CB41-754B-B4DA-85BC262C3E55}"/>
              </a:ext>
            </a:extLst>
          </p:cNvPr>
          <p:cNvGrpSpPr/>
          <p:nvPr/>
        </p:nvGrpSpPr>
        <p:grpSpPr>
          <a:xfrm>
            <a:off x="7774998" y="3463448"/>
            <a:ext cx="3007624" cy="1690703"/>
            <a:chOff x="7774998" y="3463448"/>
            <a:chExt cx="3007624" cy="169070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4570A0C-5E2B-7C40-89EC-C23D39A482DA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75" name="Freeform 917">
                <a:extLst>
                  <a:ext uri="{FF2B5EF4-FFF2-40B4-BE49-F238E27FC236}">
                    <a16:creationId xmlns:a16="http://schemas.microsoft.com/office/drawing/2014/main" id="{23F7F5C6-92E3-C040-BD26-8FBF5B647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45930EA-CBF5-A94B-B8A6-7DD15266A71D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77" name="Rectangle 228">
                  <a:extLst>
                    <a:ext uri="{FF2B5EF4-FFF2-40B4-BE49-F238E27FC236}">
                      <a16:creationId xmlns:a16="http://schemas.microsoft.com/office/drawing/2014/main" id="{7E692C2A-D1BF-0D4C-B32B-089A3522A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8" name="Rectangle 229">
                  <a:extLst>
                    <a:ext uri="{FF2B5EF4-FFF2-40B4-BE49-F238E27FC236}">
                      <a16:creationId xmlns:a16="http://schemas.microsoft.com/office/drawing/2014/main" id="{48E2C8F8-BEC3-2F43-8CBC-8EDE87C12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Text Box 230">
                  <a:extLst>
                    <a:ext uri="{FF2B5EF4-FFF2-40B4-BE49-F238E27FC236}">
                      <a16:creationId xmlns:a16="http://schemas.microsoft.com/office/drawing/2014/main" id="{FDE32090-CC8A-8241-9AA0-5E1A3B0449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C9A663DC-B3E2-E244-A55A-89E7E9027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6DA0B88E-C18A-5449-904A-00224120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E322C66-C2C1-C349-B912-5AA0767A8324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73" name="Freeform 917">
                <a:extLst>
                  <a:ext uri="{FF2B5EF4-FFF2-40B4-BE49-F238E27FC236}">
                    <a16:creationId xmlns:a16="http://schemas.microsoft.com/office/drawing/2014/main" id="{09253F5C-3E18-6A4E-86CE-63A57FDD27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B3B79E0-A9CA-8343-BC50-944B3D057C83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83" name="Rectangle 228">
                  <a:extLst>
                    <a:ext uri="{FF2B5EF4-FFF2-40B4-BE49-F238E27FC236}">
                      <a16:creationId xmlns:a16="http://schemas.microsoft.com/office/drawing/2014/main" id="{E7793237-B524-9348-8D4A-2C1027CD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4" name="Rectangle 229">
                  <a:extLst>
                    <a:ext uri="{FF2B5EF4-FFF2-40B4-BE49-F238E27FC236}">
                      <a16:creationId xmlns:a16="http://schemas.microsoft.com/office/drawing/2014/main" id="{5F0972A7-9FB8-4E4A-9B5E-39F0D7CDC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5" name="Text Box 230">
                  <a:extLst>
                    <a:ext uri="{FF2B5EF4-FFF2-40B4-BE49-F238E27FC236}">
                      <a16:creationId xmlns:a16="http://schemas.microsoft.com/office/drawing/2014/main" id="{B600132A-08D1-5845-B328-72B9C0CEC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C4F0C12-1A41-BA45-B327-EE0A21569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4A0EA22A-33EB-C945-8E74-EB8BC9C33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480027A-C6CF-D74D-A342-F3EE54633FA0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74" name="Freeform 917">
                <a:extLst>
                  <a:ext uri="{FF2B5EF4-FFF2-40B4-BE49-F238E27FC236}">
                    <a16:creationId xmlns:a16="http://schemas.microsoft.com/office/drawing/2014/main" id="{846385EA-7D91-F547-BC81-FC77126D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318DF36-59E8-B646-A5EA-22C52DB7533C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90" name="Rectangle 228">
                  <a:extLst>
                    <a:ext uri="{FF2B5EF4-FFF2-40B4-BE49-F238E27FC236}">
                      <a16:creationId xmlns:a16="http://schemas.microsoft.com/office/drawing/2014/main" id="{131C8400-834E-5345-B332-0CA44FC7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1" name="Rectangle 229">
                  <a:extLst>
                    <a:ext uri="{FF2B5EF4-FFF2-40B4-BE49-F238E27FC236}">
                      <a16:creationId xmlns:a16="http://schemas.microsoft.com/office/drawing/2014/main" id="{55AFC556-EB02-774A-AF5B-36D0B214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Text Box 230">
                  <a:extLst>
                    <a:ext uri="{FF2B5EF4-FFF2-40B4-BE49-F238E27FC236}">
                      <a16:creationId xmlns:a16="http://schemas.microsoft.com/office/drawing/2014/main" id="{8D3E0672-2F8A-B948-9454-93F597182C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D2F48EB-4CEE-D44B-8209-C126FF35B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248C143-6367-CE41-9442-465AEAB8C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0C86AC5-6FCF-FF4A-BC5F-A236021B8F1A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95" name="Freeform 917">
                <a:extLst>
                  <a:ext uri="{FF2B5EF4-FFF2-40B4-BE49-F238E27FC236}">
                    <a16:creationId xmlns:a16="http://schemas.microsoft.com/office/drawing/2014/main" id="{5ED6F1FC-EC2E-3248-A181-32D9CFD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3F36025-2038-BC49-AF0C-2475C376E0E9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68" name="Rectangle 228">
                  <a:extLst>
                    <a:ext uri="{FF2B5EF4-FFF2-40B4-BE49-F238E27FC236}">
                      <a16:creationId xmlns:a16="http://schemas.microsoft.com/office/drawing/2014/main" id="{ED5E50F7-5461-574C-9AF9-CB79813E9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229">
                  <a:extLst>
                    <a:ext uri="{FF2B5EF4-FFF2-40B4-BE49-F238E27FC236}">
                      <a16:creationId xmlns:a16="http://schemas.microsoft.com/office/drawing/2014/main" id="{2F7C9861-2086-4945-8713-75641140A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0" name="Text Box 230">
                  <a:extLst>
                    <a:ext uri="{FF2B5EF4-FFF2-40B4-BE49-F238E27FC236}">
                      <a16:creationId xmlns:a16="http://schemas.microsoft.com/office/drawing/2014/main" id="{12582F5C-7D7F-2140-8A3F-3E4115557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4562A11B-D98F-9E4C-8877-765050F91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2D978BF9-AAF0-644C-A151-30CDCA01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2F3DB9F-6BFB-3D4D-9EE3-40BAB140C14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596" name="Freeform 917">
                <a:extLst>
                  <a:ext uri="{FF2B5EF4-FFF2-40B4-BE49-F238E27FC236}">
                    <a16:creationId xmlns:a16="http://schemas.microsoft.com/office/drawing/2014/main" id="{879A7AD4-7015-EA48-8AC1-1D483016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C29EA216-1A13-4648-B304-50B3793355C6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562" name="Rectangle 228">
                  <a:extLst>
                    <a:ext uri="{FF2B5EF4-FFF2-40B4-BE49-F238E27FC236}">
                      <a16:creationId xmlns:a16="http://schemas.microsoft.com/office/drawing/2014/main" id="{DE075DD4-ED42-6A4D-AE73-7FF16B94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229">
                  <a:extLst>
                    <a:ext uri="{FF2B5EF4-FFF2-40B4-BE49-F238E27FC236}">
                      <a16:creationId xmlns:a16="http://schemas.microsoft.com/office/drawing/2014/main" id="{F7259EAC-8796-1E43-A2F4-D2BFE825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Text Box 230">
                  <a:extLst>
                    <a:ext uri="{FF2B5EF4-FFF2-40B4-BE49-F238E27FC236}">
                      <a16:creationId xmlns:a16="http://schemas.microsoft.com/office/drawing/2014/main" id="{1FFEDBB2-C626-674C-897C-7265632AC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219CCEA3-E9D0-E24D-8DA6-838694003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3166A4C7-E5AA-FA45-9EA8-29BB7351E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7" name="Freeform 456">
            <a:extLst>
              <a:ext uri="{FF2B5EF4-FFF2-40B4-BE49-F238E27FC236}">
                <a16:creationId xmlns:a16="http://schemas.microsoft.com/office/drawing/2014/main" id="{C29E3841-9511-CE48-9C97-7A796907B706}"/>
              </a:ext>
            </a:extLst>
          </p:cNvPr>
          <p:cNvSpPr/>
          <p:nvPr/>
        </p:nvSpPr>
        <p:spPr>
          <a:xfrm>
            <a:off x="7288696" y="3114260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C8E70B-CD71-5344-8A10-A97CD4A21DD6}"/>
              </a:ext>
            </a:extLst>
          </p:cNvPr>
          <p:cNvGrpSpPr/>
          <p:nvPr/>
        </p:nvGrpSpPr>
        <p:grpSpPr>
          <a:xfrm>
            <a:off x="6543892" y="2922262"/>
            <a:ext cx="3175" cy="379738"/>
            <a:chOff x="6543892" y="2922262"/>
            <a:chExt cx="3175" cy="37973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DA0B02-D308-914F-B9AF-9B30A608D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57B8E898-44FB-B841-AE65-AE09A8A0CFEB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56D1341-8122-3F4B-B605-EEF86D2EC3FE}"/>
              </a:ext>
            </a:extLst>
          </p:cNvPr>
          <p:cNvGrpSpPr/>
          <p:nvPr/>
        </p:nvGrpSpPr>
        <p:grpSpPr>
          <a:xfrm>
            <a:off x="11233367" y="5608312"/>
            <a:ext cx="3175" cy="379738"/>
            <a:chOff x="6543892" y="2922262"/>
            <a:chExt cx="3175" cy="379738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8548ACDB-2213-B74B-9620-96BE011E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>
              <a:extLst>
                <a:ext uri="{FF2B5EF4-FFF2-40B4-BE49-F238E27FC236}">
                  <a16:creationId xmlns:a16="http://schemas.microsoft.com/office/drawing/2014/main" id="{B997A270-0B54-B346-940E-141C5BCB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4" name="Slide Number Placeholder 4">
            <a:extLst>
              <a:ext uri="{FF2B5EF4-FFF2-40B4-BE49-F238E27FC236}">
                <a16:creationId xmlns:a16="http://schemas.microsoft.com/office/drawing/2014/main" id="{78A6B799-8B01-D64E-9924-2C0FA411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/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effectLst/>
                <a:latin typeface="Arial" panose="020B0604020202020204" pitchFamily="34" charset="0"/>
              </a:rPr>
              <a:t>Джеймс</a:t>
            </a:r>
            <a:r>
              <a:rPr lang="ru-RU" dirty="0">
                <a:effectLst/>
                <a:latin typeface="Arial" panose="020B0604020202020204" pitchFamily="34" charset="0"/>
              </a:rPr>
              <a:t> Ф. </a:t>
            </a:r>
            <a:r>
              <a:rPr lang="ru-RU" dirty="0" err="1">
                <a:effectLst/>
                <a:latin typeface="Arial" panose="020B0604020202020204" pitchFamily="34" charset="0"/>
              </a:rPr>
              <a:t>Куроуз</a:t>
            </a:r>
            <a:r>
              <a:rPr lang="ru-RU" dirty="0">
                <a:effectLst/>
                <a:latin typeface="Arial" panose="020B0604020202020204" pitchFamily="34" charset="0"/>
              </a:rPr>
              <a:t>, Кит В. Росс, Все права защищены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2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Две главные функции сетевого уровня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666601"/>
            <a:ext cx="5181600" cy="1890791"/>
          </a:xfrm>
        </p:spPr>
        <p:txBody>
          <a:bodyPr>
            <a:normAutofit fontScale="92500"/>
          </a:bodyPr>
          <a:lstStyle/>
          <a:p>
            <a:pPr indent="-234950">
              <a:spcBef>
                <a:spcPts val="600"/>
              </a:spcBef>
            </a:pPr>
            <a:r>
              <a:rPr lang="ru-RU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Перенаправление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перемещение пакетов из входящего адреса маршрутизатора в </a:t>
            </a:r>
            <a:r>
              <a:rPr lang="ru-RU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соответствующии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̆ </a:t>
            </a:r>
            <a:r>
              <a:rPr lang="ru-RU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исходящии</a:t>
            </a:r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̆ адрес. </a:t>
            </a:r>
          </a:p>
          <a:p>
            <a:pPr indent="-234950">
              <a:spcBef>
                <a:spcPts val="600"/>
              </a:spcBef>
            </a:pPr>
            <a:endParaRPr lang="en-US" altLang="ja-JP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ru-RU" sz="24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аналогия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ru-RU" sz="24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путешествие</a:t>
            </a:r>
            <a:endParaRPr lang="en-US" sz="2400" dirty="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маршрутизация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>
                <a:ea typeface="ＭＳ Ｐゴシック" charset="0"/>
                <a:cs typeface="ＭＳ Ｐゴシック" charset="0"/>
              </a:rPr>
              <a:t>процесс планирования поездки от пункта отправления до пункта назначения </a:t>
            </a: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130175" indent="0">
              <a:buNone/>
            </a:pPr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1013-A5FC-6449-8EBD-FFD24F88C1EA}"/>
              </a:ext>
            </a:extLst>
          </p:cNvPr>
          <p:cNvGrpSpPr/>
          <p:nvPr/>
        </p:nvGrpSpPr>
        <p:grpSpPr>
          <a:xfrm>
            <a:off x="6379143" y="4075932"/>
            <a:ext cx="2367292" cy="1781223"/>
            <a:chOff x="6379143" y="4075932"/>
            <a:chExt cx="2367292" cy="1781223"/>
          </a:xfrm>
        </p:grpSpPr>
        <p:pic>
          <p:nvPicPr>
            <p:cNvPr id="7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CD6CA999-26EA-C043-A05F-7FF647C2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13" y="4075932"/>
              <a:ext cx="2140222" cy="142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96BA12-D229-844C-A5E1-61D8CC428F53}"/>
                </a:ext>
              </a:extLst>
            </p:cNvPr>
            <p:cNvSpPr txBox="1"/>
            <p:nvPr/>
          </p:nvSpPr>
          <p:spPr>
            <a:xfrm>
              <a:off x="6379143" y="5487823"/>
              <a:ext cx="1949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перенаправление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BC121-CDA2-B741-8F45-B80ACE3E69DE}"/>
              </a:ext>
            </a:extLst>
          </p:cNvPr>
          <p:cNvGrpSpPr/>
          <p:nvPr/>
        </p:nvGrpSpPr>
        <p:grpSpPr>
          <a:xfrm>
            <a:off x="8314267" y="4706696"/>
            <a:ext cx="2953118" cy="1640102"/>
            <a:chOff x="8314267" y="4706696"/>
            <a:chExt cx="2953118" cy="1640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4099A-DDCA-7547-BE60-5A9CFCE7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131" y="4706696"/>
              <a:ext cx="2852254" cy="13233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A4B5F-43BE-FB43-AF10-E92F839A199B}"/>
                </a:ext>
              </a:extLst>
            </p:cNvPr>
            <p:cNvSpPr txBox="1"/>
            <p:nvPr/>
          </p:nvSpPr>
          <p:spPr>
            <a:xfrm>
              <a:off x="8314267" y="5977466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маршрутизация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07BA21-27F4-4642-B902-0EF872DFA1E0}"/>
              </a:ext>
            </a:extLst>
          </p:cNvPr>
          <p:cNvSpPr txBox="1">
            <a:spLocks/>
          </p:cNvSpPr>
          <p:nvPr/>
        </p:nvSpPr>
        <p:spPr>
          <a:xfrm>
            <a:off x="6183682" y="3026965"/>
            <a:ext cx="5181600" cy="879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4950">
              <a:spcBef>
                <a:spcPts val="600"/>
              </a:spcBef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перенаправление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процесс проезда через один из перекрестков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ＭＳ Ｐゴシック" charset="0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D472C9-435D-D347-A485-D65E6F2FE2CE}"/>
              </a:ext>
            </a:extLst>
          </p:cNvPr>
          <p:cNvSpPr txBox="1">
            <a:spLocks/>
          </p:cNvSpPr>
          <p:nvPr/>
        </p:nvSpPr>
        <p:spPr>
          <a:xfrm>
            <a:off x="877956" y="3582102"/>
            <a:ext cx="5181600" cy="185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4950">
              <a:spcBef>
                <a:spcPts val="600"/>
              </a:spcBef>
              <a:defRPr/>
            </a:pPr>
            <a:r>
              <a:rPr kumimoji="0" lang="ru-RU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маршрутизация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dirty="0"/>
              <a:t>определение маршрута, по которому пакеты прибудут от отправителя к адресату.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800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а</a:t>
            </a:r>
            <a:r>
              <a:rPr kumimoji="0" lang="ru-RU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лгоритмы</a:t>
            </a:r>
            <a:r>
              <a:rPr kumimoji="0" lang="ru-RU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маршрутизации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83736-D5BC-0CF3-647F-05EF9FCE5639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2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4E42-57B7-E5C6-4093-AAE3DED9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Взаимодействие</a:t>
            </a:r>
            <a:r>
              <a:rPr lang="ru-RU" sz="4000" dirty="0"/>
              <a:t> между перенаправлением и </a:t>
            </a:r>
            <a:r>
              <a:rPr lang="ru-RU" sz="4000" dirty="0" err="1"/>
              <a:t>маршрутизациеи</a:t>
            </a:r>
            <a:r>
              <a:rPr lang="ru-RU" sz="4000" dirty="0"/>
              <a:t>̆ </a:t>
            </a:r>
            <a:endParaRPr lang="en-KZ" sz="40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9325B41-1995-735D-E77A-46FEA4F44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"/>
          <a:stretch/>
        </p:blipFill>
        <p:spPr>
          <a:xfrm>
            <a:off x="2125142" y="1834124"/>
            <a:ext cx="6978515" cy="4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6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F727-F1E4-3F84-6FA9-1E07D54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 соединения</a:t>
            </a:r>
            <a:endParaRPr lang="en-KZ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EB2328-78B9-035D-92C8-A70927B5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9856"/>
            <a:ext cx="9471212" cy="44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ru-RU" sz="4800" dirty="0"/>
              <a:t>Модели служб сетевого уровня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33" y="2623931"/>
            <a:ext cx="4621697" cy="32084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ru-RU" sz="3200" dirty="0">
                <a:solidFill>
                  <a:srgbClr val="C00000"/>
                </a:solidFill>
              </a:rPr>
              <a:t>Примеры служб для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ru-RU" sz="3200" i="1" dirty="0">
                <a:solidFill>
                  <a:srgbClr val="C00000"/>
                </a:solidFill>
              </a:rPr>
              <a:t>индивидуальных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дейтаграмм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</a:p>
          <a:p>
            <a:pPr>
              <a:buFont typeface="Wingdings" charset="2"/>
              <a:buChar char="§"/>
              <a:defRPr/>
            </a:pPr>
            <a:r>
              <a:rPr lang="ru-RU" dirty="0"/>
              <a:t>Гарантированная доставка</a:t>
            </a:r>
            <a:endParaRPr lang="en-US" dirty="0"/>
          </a:p>
          <a:p>
            <a:pPr>
              <a:buFont typeface="Wingdings" charset="2"/>
              <a:buChar char="§"/>
              <a:defRPr/>
            </a:pPr>
            <a:r>
              <a:rPr lang="ru-RU" dirty="0"/>
              <a:t>Гарантированная доставка с </a:t>
            </a:r>
            <a:r>
              <a:rPr lang="ru-RU" dirty="0" err="1"/>
              <a:t>задержкои</a:t>
            </a:r>
            <a:r>
              <a:rPr lang="ru-RU" dirty="0"/>
              <a:t>̆ менее 40 </a:t>
            </a:r>
            <a:r>
              <a:rPr lang="ru-RU" dirty="0" err="1"/>
              <a:t>мс</a:t>
            </a:r>
            <a:r>
              <a:rPr lang="ru-RU" dirty="0"/>
              <a:t>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2597426"/>
            <a:ext cx="5502965" cy="35648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Примеры служб для </a:t>
            </a:r>
            <a:r>
              <a:rPr lang="ru-RU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потоков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ru-RU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дейтаграмм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упорядоченная доставка </a:t>
            </a:r>
            <a:r>
              <a:rPr lang="ru-RU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дейтаграмм</a:t>
            </a:r>
            <a:endParaRPr lang="ru-RU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гарантированная минимальная пропускная способность </a:t>
            </a:r>
          </a:p>
          <a:p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гарантированный максимальный джиттер</a:t>
            </a:r>
          </a:p>
          <a:p>
            <a:r>
              <a:rPr lang="ru-RU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службы безопасности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8" y="1403834"/>
            <a:ext cx="10787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ED7D31"/>
              </a:buClr>
              <a:buSzPct val="85000"/>
              <a:defRPr/>
            </a:pPr>
            <a:r>
              <a:rPr lang="ru-RU" altLang="en-US" sz="3000" i="1" dirty="0">
                <a:solidFill>
                  <a:srgbClr val="CC0000"/>
                </a:solidFill>
                <a:latin typeface="Calibri" panose="020F0502020204030204"/>
              </a:rPr>
              <a:t>В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ru-RU" altLang="en-US" sz="3000" dirty="0">
                <a:solidFill>
                  <a:prstClr val="black"/>
                </a:solidFill>
                <a:latin typeface="Calibri" panose="020F0502020204030204"/>
              </a:rPr>
              <a:t>Какую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ru-RU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сервисную модель </a:t>
            </a:r>
            <a:r>
              <a:rPr kumimoji="0" lang="ru-RU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выбрать для «канала», транспортирующего </a:t>
            </a:r>
            <a:r>
              <a:rPr kumimoji="0" lang="ru-RU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дейтаграммы</a:t>
            </a:r>
            <a:r>
              <a:rPr kumimoji="0" lang="ru-RU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от отправителя к получателю</a:t>
            </a:r>
            <a:r>
              <a: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AD572-E933-6A07-057E-550B2BD81AC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ru-RU" sz="4800" dirty="0"/>
              <a:t>Модели служб сетевого уровня</a:t>
            </a:r>
            <a:endParaRPr lang="en-US" sz="4800" dirty="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B5F208E-AED4-0439-F52A-77814804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07668"/>
            <a:ext cx="10654554" cy="4366866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271F408E-135F-A6C6-C164-F2FD29BF14F8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34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38247</TotalTime>
  <Words>6404</Words>
  <Application>Microsoft Macintosh PowerPoint</Application>
  <PresentationFormat>Widescreen</PresentationFormat>
  <Paragraphs>480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Gill Sans MT</vt:lpstr>
      <vt:lpstr>PetersburgC</vt:lpstr>
      <vt:lpstr>Tahoma</vt:lpstr>
      <vt:lpstr>Times New Roman</vt:lpstr>
      <vt:lpstr>Wingdings</vt:lpstr>
      <vt:lpstr>Office Theme</vt:lpstr>
      <vt:lpstr> Лекция 9  Сетевой уровень</vt:lpstr>
      <vt:lpstr>План</vt:lpstr>
      <vt:lpstr>1 Введение</vt:lpstr>
      <vt:lpstr>Сетевой уровень</vt:lpstr>
      <vt:lpstr>Две главные функции сетевого уровня</vt:lpstr>
      <vt:lpstr>Взаимодействие между перенаправлением и маршрутизацией </vt:lpstr>
      <vt:lpstr>Установка соединения</vt:lpstr>
      <vt:lpstr>Модели служб сетевого уровня</vt:lpstr>
      <vt:lpstr>Модели служб сетевого уровня</vt:lpstr>
      <vt:lpstr>2 Протокол IP</vt:lpstr>
      <vt:lpstr>Сетевой уровень Интернета </vt:lpstr>
      <vt:lpstr>Формат IP дейтаграммы</vt:lpstr>
      <vt:lpstr>IP-фрагментация, пересборка </vt:lpstr>
      <vt:lpstr>IP-фрагментация, пересборка </vt:lpstr>
      <vt:lpstr>IP-адресация: введение</vt:lpstr>
      <vt:lpstr>Подсети</vt:lpstr>
      <vt:lpstr>Подсети</vt:lpstr>
      <vt:lpstr>Subnets</vt:lpstr>
      <vt:lpstr>IP-адресация: CIDR</vt:lpstr>
      <vt:lpstr>IP-адрес: как получить?</vt:lpstr>
      <vt:lpstr>DHCP: Dynamic Host Configuration Protocol</vt:lpstr>
      <vt:lpstr>DHCP клиент-серверный сценарий</vt:lpstr>
      <vt:lpstr>DHCP клиент-серверный сценарий</vt:lpstr>
      <vt:lpstr>DHCP: не только IP-адреса</vt:lpstr>
      <vt:lpstr>NAT: трансляция сетевых адресов</vt:lpstr>
      <vt:lpstr>NAT: трансляция сетевых адресов</vt:lpstr>
      <vt:lpstr>NAT: трансляция сетевых адресов</vt:lpstr>
      <vt:lpstr>NAT: трансляция сетевых адресов</vt:lpstr>
      <vt:lpstr>NAT: трансляция сетевых адресов</vt:lpstr>
      <vt:lpstr>NAT: трансляция сетевых адресов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 Введение и терминология</dc:title>
  <dc:creator>Aizhan Kassymova</dc:creator>
  <cp:lastModifiedBy>Aizhan Kassymova</cp:lastModifiedBy>
  <cp:revision>776</cp:revision>
  <dcterms:created xsi:type="dcterms:W3CDTF">2022-07-08T18:48:32Z</dcterms:created>
  <dcterms:modified xsi:type="dcterms:W3CDTF">2022-10-22T20:06:15Z</dcterms:modified>
</cp:coreProperties>
</file>